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4"/>
    <p:sldMasterId id="2147483686" r:id="rId5"/>
    <p:sldMasterId id="2147483690" r:id="rId6"/>
    <p:sldMasterId id="2147483694" r:id="rId7"/>
    <p:sldMasterId id="2147483704" r:id="rId8"/>
  </p:sldMasterIdLst>
  <p:notesMasterIdLst>
    <p:notesMasterId r:id="rId16"/>
  </p:notesMasterIdLst>
  <p:handoutMasterIdLst>
    <p:handoutMasterId r:id="rId17"/>
  </p:handoutMasterIdLst>
  <p:sldIdLst>
    <p:sldId id="256" r:id="rId9"/>
    <p:sldId id="271" r:id="rId10"/>
    <p:sldId id="272" r:id="rId11"/>
    <p:sldId id="293" r:id="rId12"/>
    <p:sldId id="315" r:id="rId13"/>
    <p:sldId id="316" r:id="rId14"/>
    <p:sldId id="319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C68"/>
    <a:srgbClr val="F8971D"/>
    <a:srgbClr val="93C01F"/>
    <a:srgbClr val="0A0A06"/>
    <a:srgbClr val="309CD7"/>
    <a:srgbClr val="EF4136"/>
    <a:srgbClr val="F7941D"/>
    <a:srgbClr val="8DC63F"/>
    <a:srgbClr val="C51F67"/>
    <a:srgbClr val="27AA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54" autoAdjust="0"/>
    <p:restoredTop sz="93434" autoAdjust="0"/>
  </p:normalViewPr>
  <p:slideViewPr>
    <p:cSldViewPr>
      <p:cViewPr varScale="1">
        <p:scale>
          <a:sx n="85" d="100"/>
          <a:sy n="85" d="100"/>
        </p:scale>
        <p:origin x="300" y="5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5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1247CB-B034-4D16-A3B1-30D89E55D71E}" type="datetimeFigureOut">
              <a:rPr lang="en-GB" smtClean="0"/>
              <a:t>14/10/2019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2499E9-814E-46D9-9521-F134DCD171F6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95275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9B103C-001E-41D5-8174-4B76DBE64CD9}" type="datetimeFigureOut">
              <a:rPr lang="en-GB" smtClean="0"/>
              <a:t>14/10/2019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8716E2-54CA-4F07-AB32-9B62339A570B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088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8716E2-54CA-4F07-AB32-9B62339A570B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65939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16E2-54CA-4F07-AB32-9B62339A570B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38060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8716E2-54CA-4F07-AB32-9B62339A570B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20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9143997" cy="5146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069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9968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6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Sli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72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" y="1617"/>
            <a:ext cx="9133176" cy="5140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454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58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40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6379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29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1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ody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878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od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" y="0"/>
            <a:ext cx="913892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602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492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2988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2237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70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752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03" r:id="rId2"/>
    <p:sldLayoutId id="214748369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433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16566" y="1441109"/>
            <a:ext cx="3854939" cy="19543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Learning providers and the EU mobility: </a:t>
            </a:r>
            <a:endParaRPr lang="en-GB" sz="1600" b="1" dirty="0" smtClean="0">
              <a:solidFill>
                <a:schemeClr val="bg1"/>
              </a:solidFill>
            </a:endParaRPr>
          </a:p>
          <a:p>
            <a:endParaRPr lang="en-GB" sz="1600" b="1" dirty="0">
              <a:solidFill>
                <a:schemeClr val="bg1"/>
              </a:solidFill>
            </a:endParaRPr>
          </a:p>
          <a:p>
            <a:r>
              <a:rPr lang="en-GB" sz="1600" b="1" dirty="0" smtClean="0">
                <a:solidFill>
                  <a:schemeClr val="bg1"/>
                </a:solidFill>
              </a:rPr>
              <a:t>reinforcing </a:t>
            </a:r>
            <a:r>
              <a:rPr lang="en-GB" sz="1600" b="1" dirty="0">
                <a:solidFill>
                  <a:schemeClr val="bg1"/>
                </a:solidFill>
              </a:rPr>
              <a:t>VET attractiveness through staff engagement </a:t>
            </a:r>
            <a:r>
              <a:rPr lang="en-GB" sz="1400" b="1" dirty="0">
                <a:solidFill>
                  <a:schemeClr val="bg1"/>
                </a:solidFill>
              </a:rPr>
              <a:t>(WG2</a:t>
            </a:r>
            <a:r>
              <a:rPr lang="en-GB" sz="1400" b="1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GB" sz="2800" b="1" dirty="0">
                <a:solidFill>
                  <a:schemeClr val="bg1"/>
                </a:solidFill>
              </a:rPr>
              <a:t/>
            </a:r>
            <a:br>
              <a:rPr lang="en-GB" sz="2800" b="1" dirty="0">
                <a:solidFill>
                  <a:schemeClr val="bg1"/>
                </a:solidFill>
              </a:rPr>
            </a:br>
            <a:r>
              <a:rPr lang="en-GB" sz="1300" b="1" dirty="0" smtClean="0">
                <a:solidFill>
                  <a:schemeClr val="bg1"/>
                </a:solidFill>
              </a:rPr>
              <a:t>CEDEFOP Jon Harding and all</a:t>
            </a:r>
            <a:endParaRPr lang="en-GB" sz="13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96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 rot="528380">
            <a:off x="5135145" y="427289"/>
            <a:ext cx="3893358" cy="3893805"/>
          </a:xfrm>
          <a:custGeom>
            <a:avLst/>
            <a:gdLst>
              <a:gd name="connsiteX0" fmla="*/ 0 w 4032448"/>
              <a:gd name="connsiteY0" fmla="*/ 0 h 2736304"/>
              <a:gd name="connsiteX1" fmla="*/ 4032448 w 4032448"/>
              <a:gd name="connsiteY1" fmla="*/ 0 h 2736304"/>
              <a:gd name="connsiteX2" fmla="*/ 4032448 w 4032448"/>
              <a:gd name="connsiteY2" fmla="*/ 2736304 h 2736304"/>
              <a:gd name="connsiteX3" fmla="*/ 0 w 4032448"/>
              <a:gd name="connsiteY3" fmla="*/ 2736304 h 2736304"/>
              <a:gd name="connsiteX4" fmla="*/ 0 w 4032448"/>
              <a:gd name="connsiteY4" fmla="*/ 0 h 2736304"/>
              <a:gd name="connsiteX0" fmla="*/ 1445342 w 4032448"/>
              <a:gd name="connsiteY0" fmla="*/ 0 h 3127137"/>
              <a:gd name="connsiteX1" fmla="*/ 4032448 w 4032448"/>
              <a:gd name="connsiteY1" fmla="*/ 390833 h 3127137"/>
              <a:gd name="connsiteX2" fmla="*/ 4032448 w 4032448"/>
              <a:gd name="connsiteY2" fmla="*/ 3127137 h 3127137"/>
              <a:gd name="connsiteX3" fmla="*/ 0 w 4032448"/>
              <a:gd name="connsiteY3" fmla="*/ 3127137 h 3127137"/>
              <a:gd name="connsiteX4" fmla="*/ 1445342 w 4032448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766916 w 2587106"/>
              <a:gd name="connsiteY3" fmla="*/ 157118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265471 w 2587106"/>
              <a:gd name="connsiteY3" fmla="*/ 125409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51620 w 2587106"/>
              <a:gd name="connsiteY3" fmla="*/ 1032866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1285282 w 2587106"/>
              <a:gd name="connsiteY3" fmla="*/ 2076186 h 3127137"/>
              <a:gd name="connsiteX4" fmla="*/ 51620 w 2587106"/>
              <a:gd name="connsiteY4" fmla="*/ 1032866 h 3127137"/>
              <a:gd name="connsiteX5" fmla="*/ 0 w 2587106"/>
              <a:gd name="connsiteY5" fmla="*/ 0 h 3127137"/>
              <a:gd name="connsiteX0" fmla="*/ 1052338 w 3639444"/>
              <a:gd name="connsiteY0" fmla="*/ 0 h 3127137"/>
              <a:gd name="connsiteX1" fmla="*/ 3639444 w 3639444"/>
              <a:gd name="connsiteY1" fmla="*/ 390833 h 3127137"/>
              <a:gd name="connsiteX2" fmla="*/ 3639444 w 3639444"/>
              <a:gd name="connsiteY2" fmla="*/ 3127137 h 3127137"/>
              <a:gd name="connsiteX3" fmla="*/ 0 w 3639444"/>
              <a:gd name="connsiteY3" fmla="*/ 1036424 h 3127137"/>
              <a:gd name="connsiteX4" fmla="*/ 1103958 w 3639444"/>
              <a:gd name="connsiteY4" fmla="*/ 1032866 h 3127137"/>
              <a:gd name="connsiteX5" fmla="*/ 1052338 w 3639444"/>
              <a:gd name="connsiteY5" fmla="*/ 0 h 3127137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45373 w 3639444"/>
              <a:gd name="connsiteY2" fmla="*/ 3304118 h 3304118"/>
              <a:gd name="connsiteX3" fmla="*/ 0 w 3639444"/>
              <a:gd name="connsiteY3" fmla="*/ 1036424 h 3304118"/>
              <a:gd name="connsiteX4" fmla="*/ 1103958 w 3639444"/>
              <a:gd name="connsiteY4" fmla="*/ 1032866 h 3304118"/>
              <a:gd name="connsiteX5" fmla="*/ 1052338 w 3639444"/>
              <a:gd name="connsiteY5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19284 w 3639444"/>
              <a:gd name="connsiteY2" fmla="*/ 3189688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296265 w 3639444"/>
              <a:gd name="connsiteY2" fmla="*/ 2149927 h 3304118"/>
              <a:gd name="connsiteX3" fmla="*/ 3119284 w 3639444"/>
              <a:gd name="connsiteY3" fmla="*/ 3189688 h 3304118"/>
              <a:gd name="connsiteX4" fmla="*/ 3145373 w 3639444"/>
              <a:gd name="connsiteY4" fmla="*/ 3304118 h 3304118"/>
              <a:gd name="connsiteX5" fmla="*/ 0 w 3639444"/>
              <a:gd name="connsiteY5" fmla="*/ 1036424 h 3304118"/>
              <a:gd name="connsiteX6" fmla="*/ 1103958 w 3639444"/>
              <a:gd name="connsiteY6" fmla="*/ 1032866 h 3304118"/>
              <a:gd name="connsiteX7" fmla="*/ 1052338 w 3639444"/>
              <a:gd name="connsiteY7" fmla="*/ 0 h 3304118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0 w 3782962"/>
              <a:gd name="connsiteY5" fmla="*/ 1036424 h 3322424"/>
              <a:gd name="connsiteX6" fmla="*/ 1103958 w 3782962"/>
              <a:gd name="connsiteY6" fmla="*/ 1032866 h 3322424"/>
              <a:gd name="connsiteX7" fmla="*/ 1052338 w 3782962"/>
              <a:gd name="connsiteY7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511710 w 3782962"/>
              <a:gd name="connsiteY5" fmla="*/ 2135178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817823"/>
              <a:gd name="connsiteY0" fmla="*/ 0 h 3324784"/>
              <a:gd name="connsiteX1" fmla="*/ 3145373 w 3817823"/>
              <a:gd name="connsiteY1" fmla="*/ 973394 h 3324784"/>
              <a:gd name="connsiteX2" fmla="*/ 3782962 w 3817823"/>
              <a:gd name="connsiteY2" fmla="*/ 3322424 h 3324784"/>
              <a:gd name="connsiteX3" fmla="*/ 3119284 w 3817823"/>
              <a:gd name="connsiteY3" fmla="*/ 3189688 h 3324784"/>
              <a:gd name="connsiteX4" fmla="*/ 3145373 w 3817823"/>
              <a:gd name="connsiteY4" fmla="*/ 3304118 h 3324784"/>
              <a:gd name="connsiteX5" fmla="*/ 1025014 w 3817823"/>
              <a:gd name="connsiteY5" fmla="*/ 2857849 h 3324784"/>
              <a:gd name="connsiteX6" fmla="*/ 0 w 3817823"/>
              <a:gd name="connsiteY6" fmla="*/ 1036424 h 3324784"/>
              <a:gd name="connsiteX7" fmla="*/ 1103958 w 3817823"/>
              <a:gd name="connsiteY7" fmla="*/ 1032866 h 3324784"/>
              <a:gd name="connsiteX8" fmla="*/ 1052338 w 3817823"/>
              <a:gd name="connsiteY8" fmla="*/ 0 h 3324784"/>
              <a:gd name="connsiteX0" fmla="*/ 1052338 w 3817823"/>
              <a:gd name="connsiteY0" fmla="*/ 0 h 3338724"/>
              <a:gd name="connsiteX1" fmla="*/ 3145373 w 3817823"/>
              <a:gd name="connsiteY1" fmla="*/ 973394 h 3338724"/>
              <a:gd name="connsiteX2" fmla="*/ 3782962 w 3817823"/>
              <a:gd name="connsiteY2" fmla="*/ 3322424 h 3338724"/>
              <a:gd name="connsiteX3" fmla="*/ 3119284 w 3817823"/>
              <a:gd name="connsiteY3" fmla="*/ 3189688 h 3338724"/>
              <a:gd name="connsiteX4" fmla="*/ 3145373 w 3817823"/>
              <a:gd name="connsiteY4" fmla="*/ 3304118 h 3338724"/>
              <a:gd name="connsiteX5" fmla="*/ 1025014 w 3817823"/>
              <a:gd name="connsiteY5" fmla="*/ 2857849 h 3338724"/>
              <a:gd name="connsiteX6" fmla="*/ 0 w 3817823"/>
              <a:gd name="connsiteY6" fmla="*/ 1036424 h 3338724"/>
              <a:gd name="connsiteX7" fmla="*/ 1103958 w 3817823"/>
              <a:gd name="connsiteY7" fmla="*/ 1032866 h 3338724"/>
              <a:gd name="connsiteX8" fmla="*/ 1052338 w 3817823"/>
              <a:gd name="connsiteY8" fmla="*/ 0 h 3338724"/>
              <a:gd name="connsiteX0" fmla="*/ 1052338 w 3817823"/>
              <a:gd name="connsiteY0" fmla="*/ 0 h 3351246"/>
              <a:gd name="connsiteX1" fmla="*/ 3145373 w 3817823"/>
              <a:gd name="connsiteY1" fmla="*/ 973394 h 3351246"/>
              <a:gd name="connsiteX2" fmla="*/ 3782962 w 3817823"/>
              <a:gd name="connsiteY2" fmla="*/ 3322424 h 3351246"/>
              <a:gd name="connsiteX3" fmla="*/ 3119284 w 3817823"/>
              <a:gd name="connsiteY3" fmla="*/ 3189688 h 3351246"/>
              <a:gd name="connsiteX4" fmla="*/ 3145373 w 3817823"/>
              <a:gd name="connsiteY4" fmla="*/ 3304118 h 3351246"/>
              <a:gd name="connsiteX5" fmla="*/ 1025014 w 3817823"/>
              <a:gd name="connsiteY5" fmla="*/ 2857849 h 3351246"/>
              <a:gd name="connsiteX6" fmla="*/ 0 w 3817823"/>
              <a:gd name="connsiteY6" fmla="*/ 1036424 h 3351246"/>
              <a:gd name="connsiteX7" fmla="*/ 1103958 w 3817823"/>
              <a:gd name="connsiteY7" fmla="*/ 1032866 h 3351246"/>
              <a:gd name="connsiteX8" fmla="*/ 1052338 w 3817823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16015"/>
              <a:gd name="connsiteY0" fmla="*/ 0 h 3351246"/>
              <a:gd name="connsiteX1" fmla="*/ 3115876 w 3816015"/>
              <a:gd name="connsiteY1" fmla="*/ 995517 h 3351246"/>
              <a:gd name="connsiteX2" fmla="*/ 3782962 w 3816015"/>
              <a:gd name="connsiteY2" fmla="*/ 3322424 h 3351246"/>
              <a:gd name="connsiteX3" fmla="*/ 3119284 w 3816015"/>
              <a:gd name="connsiteY3" fmla="*/ 3189688 h 3351246"/>
              <a:gd name="connsiteX4" fmla="*/ 3145373 w 3816015"/>
              <a:gd name="connsiteY4" fmla="*/ 3304118 h 3351246"/>
              <a:gd name="connsiteX5" fmla="*/ 1025014 w 3816015"/>
              <a:gd name="connsiteY5" fmla="*/ 2857849 h 3351246"/>
              <a:gd name="connsiteX6" fmla="*/ 0 w 3816015"/>
              <a:gd name="connsiteY6" fmla="*/ 1036424 h 3351246"/>
              <a:gd name="connsiteX7" fmla="*/ 1103958 w 3816015"/>
              <a:gd name="connsiteY7" fmla="*/ 1032866 h 3351246"/>
              <a:gd name="connsiteX8" fmla="*/ 1052338 w 3816015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52226"/>
              <a:gd name="connsiteX1" fmla="*/ 3152747 w 3840608"/>
              <a:gd name="connsiteY1" fmla="*/ 973395 h 3352226"/>
              <a:gd name="connsiteX2" fmla="*/ 3782962 w 3840608"/>
              <a:gd name="connsiteY2" fmla="*/ 3322424 h 3352226"/>
              <a:gd name="connsiteX3" fmla="*/ 3119284 w 3840608"/>
              <a:gd name="connsiteY3" fmla="*/ 3189688 h 3352226"/>
              <a:gd name="connsiteX4" fmla="*/ 3145373 w 3840608"/>
              <a:gd name="connsiteY4" fmla="*/ 3304118 h 3352226"/>
              <a:gd name="connsiteX5" fmla="*/ 979294 w 3840608"/>
              <a:gd name="connsiteY5" fmla="*/ 2808319 h 3352226"/>
              <a:gd name="connsiteX6" fmla="*/ 0 w 3840608"/>
              <a:gd name="connsiteY6" fmla="*/ 1036424 h 3352226"/>
              <a:gd name="connsiteX7" fmla="*/ 1103958 w 3840608"/>
              <a:gd name="connsiteY7" fmla="*/ 1032866 h 3352226"/>
              <a:gd name="connsiteX8" fmla="*/ 1052338 w 3840608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516 h 3352742"/>
              <a:gd name="connsiteX1" fmla="*/ 3156942 w 3844803"/>
              <a:gd name="connsiteY1" fmla="*/ 973911 h 3352742"/>
              <a:gd name="connsiteX2" fmla="*/ 3787157 w 3844803"/>
              <a:gd name="connsiteY2" fmla="*/ 3322940 h 3352742"/>
              <a:gd name="connsiteX3" fmla="*/ 3123479 w 3844803"/>
              <a:gd name="connsiteY3" fmla="*/ 3190204 h 3352742"/>
              <a:gd name="connsiteX4" fmla="*/ 3149568 w 3844803"/>
              <a:gd name="connsiteY4" fmla="*/ 3304634 h 3352742"/>
              <a:gd name="connsiteX5" fmla="*/ 983489 w 3844803"/>
              <a:gd name="connsiteY5" fmla="*/ 2808835 h 3352742"/>
              <a:gd name="connsiteX6" fmla="*/ 4195 w 3844803"/>
              <a:gd name="connsiteY6" fmla="*/ 1036940 h 3352742"/>
              <a:gd name="connsiteX7" fmla="*/ 1108153 w 3844803"/>
              <a:gd name="connsiteY7" fmla="*/ 1033382 h 3352742"/>
              <a:gd name="connsiteX8" fmla="*/ 1056533 w 3844803"/>
              <a:gd name="connsiteY8" fmla="*/ 516 h 3352742"/>
              <a:gd name="connsiteX0" fmla="*/ 1056533 w 3854158"/>
              <a:gd name="connsiteY0" fmla="*/ 516 h 3352742"/>
              <a:gd name="connsiteX1" fmla="*/ 3156942 w 3854158"/>
              <a:gd name="connsiteY1" fmla="*/ 973911 h 3352742"/>
              <a:gd name="connsiteX2" fmla="*/ 3787157 w 3854158"/>
              <a:gd name="connsiteY2" fmla="*/ 3322940 h 3352742"/>
              <a:gd name="connsiteX3" fmla="*/ 3123479 w 3854158"/>
              <a:gd name="connsiteY3" fmla="*/ 3190204 h 3352742"/>
              <a:gd name="connsiteX4" fmla="*/ 3149568 w 3854158"/>
              <a:gd name="connsiteY4" fmla="*/ 3304634 h 3352742"/>
              <a:gd name="connsiteX5" fmla="*/ 983489 w 3854158"/>
              <a:gd name="connsiteY5" fmla="*/ 2808835 h 3352742"/>
              <a:gd name="connsiteX6" fmla="*/ 4195 w 3854158"/>
              <a:gd name="connsiteY6" fmla="*/ 1036940 h 3352742"/>
              <a:gd name="connsiteX7" fmla="*/ 1108153 w 3854158"/>
              <a:gd name="connsiteY7" fmla="*/ 1033382 h 3352742"/>
              <a:gd name="connsiteX8" fmla="*/ 1056533 w 3854158"/>
              <a:gd name="connsiteY8" fmla="*/ 516 h 3352742"/>
              <a:gd name="connsiteX0" fmla="*/ 1056533 w 3846894"/>
              <a:gd name="connsiteY0" fmla="*/ 389 h 3352615"/>
              <a:gd name="connsiteX1" fmla="*/ 3137892 w 3846894"/>
              <a:gd name="connsiteY1" fmla="*/ 996644 h 3352615"/>
              <a:gd name="connsiteX2" fmla="*/ 3787157 w 3846894"/>
              <a:gd name="connsiteY2" fmla="*/ 3322813 h 3352615"/>
              <a:gd name="connsiteX3" fmla="*/ 3123479 w 3846894"/>
              <a:gd name="connsiteY3" fmla="*/ 3190077 h 3352615"/>
              <a:gd name="connsiteX4" fmla="*/ 3149568 w 3846894"/>
              <a:gd name="connsiteY4" fmla="*/ 3304507 h 3352615"/>
              <a:gd name="connsiteX5" fmla="*/ 983489 w 3846894"/>
              <a:gd name="connsiteY5" fmla="*/ 2808708 h 3352615"/>
              <a:gd name="connsiteX6" fmla="*/ 4195 w 3846894"/>
              <a:gd name="connsiteY6" fmla="*/ 1036813 h 3352615"/>
              <a:gd name="connsiteX7" fmla="*/ 1108153 w 3846894"/>
              <a:gd name="connsiteY7" fmla="*/ 1033255 h 3352615"/>
              <a:gd name="connsiteX8" fmla="*/ 1056533 w 3846894"/>
              <a:gd name="connsiteY8" fmla="*/ 389 h 3352615"/>
              <a:gd name="connsiteX0" fmla="*/ 1056533 w 3846894"/>
              <a:gd name="connsiteY0" fmla="*/ 637 h 3352863"/>
              <a:gd name="connsiteX1" fmla="*/ 3137892 w 3846894"/>
              <a:gd name="connsiteY1" fmla="*/ 996892 h 3352863"/>
              <a:gd name="connsiteX2" fmla="*/ 3787157 w 3846894"/>
              <a:gd name="connsiteY2" fmla="*/ 3323061 h 3352863"/>
              <a:gd name="connsiteX3" fmla="*/ 3123479 w 3846894"/>
              <a:gd name="connsiteY3" fmla="*/ 3190325 h 3352863"/>
              <a:gd name="connsiteX4" fmla="*/ 3149568 w 3846894"/>
              <a:gd name="connsiteY4" fmla="*/ 3304755 h 3352863"/>
              <a:gd name="connsiteX5" fmla="*/ 983489 w 3846894"/>
              <a:gd name="connsiteY5" fmla="*/ 2808956 h 3352863"/>
              <a:gd name="connsiteX6" fmla="*/ 4195 w 3846894"/>
              <a:gd name="connsiteY6" fmla="*/ 1037061 h 3352863"/>
              <a:gd name="connsiteX7" fmla="*/ 1108153 w 3846894"/>
              <a:gd name="connsiteY7" fmla="*/ 1033503 h 3352863"/>
              <a:gd name="connsiteX8" fmla="*/ 1056533 w 3846894"/>
              <a:gd name="connsiteY8" fmla="*/ 637 h 3352863"/>
              <a:gd name="connsiteX0" fmla="*/ 1056533 w 3846894"/>
              <a:gd name="connsiteY0" fmla="*/ 1380 h 3353606"/>
              <a:gd name="connsiteX1" fmla="*/ 3137892 w 3846894"/>
              <a:gd name="connsiteY1" fmla="*/ 997635 h 3353606"/>
              <a:gd name="connsiteX2" fmla="*/ 3787157 w 3846894"/>
              <a:gd name="connsiteY2" fmla="*/ 3323804 h 3353606"/>
              <a:gd name="connsiteX3" fmla="*/ 3123479 w 3846894"/>
              <a:gd name="connsiteY3" fmla="*/ 3191068 h 3353606"/>
              <a:gd name="connsiteX4" fmla="*/ 3149568 w 3846894"/>
              <a:gd name="connsiteY4" fmla="*/ 3305498 h 3353606"/>
              <a:gd name="connsiteX5" fmla="*/ 983489 w 3846894"/>
              <a:gd name="connsiteY5" fmla="*/ 2809699 h 3353606"/>
              <a:gd name="connsiteX6" fmla="*/ 4195 w 3846894"/>
              <a:gd name="connsiteY6" fmla="*/ 1037804 h 3353606"/>
              <a:gd name="connsiteX7" fmla="*/ 1108153 w 3846894"/>
              <a:gd name="connsiteY7" fmla="*/ 1034246 h 3353606"/>
              <a:gd name="connsiteX8" fmla="*/ 1056533 w 3846894"/>
              <a:gd name="connsiteY8" fmla="*/ 1380 h 3353606"/>
              <a:gd name="connsiteX0" fmla="*/ 1056533 w 3882370"/>
              <a:gd name="connsiteY0" fmla="*/ 1380 h 3353606"/>
              <a:gd name="connsiteX1" fmla="*/ 3137892 w 3882370"/>
              <a:gd name="connsiteY1" fmla="*/ 997635 h 3353606"/>
              <a:gd name="connsiteX2" fmla="*/ 3787157 w 3882370"/>
              <a:gd name="connsiteY2" fmla="*/ 3323804 h 3353606"/>
              <a:gd name="connsiteX3" fmla="*/ 3123479 w 3882370"/>
              <a:gd name="connsiteY3" fmla="*/ 3191068 h 3353606"/>
              <a:gd name="connsiteX4" fmla="*/ 3149568 w 3882370"/>
              <a:gd name="connsiteY4" fmla="*/ 3305498 h 3353606"/>
              <a:gd name="connsiteX5" fmla="*/ 983489 w 3882370"/>
              <a:gd name="connsiteY5" fmla="*/ 2809699 h 3353606"/>
              <a:gd name="connsiteX6" fmla="*/ 4195 w 3882370"/>
              <a:gd name="connsiteY6" fmla="*/ 1037804 h 3353606"/>
              <a:gd name="connsiteX7" fmla="*/ 1108153 w 3882370"/>
              <a:gd name="connsiteY7" fmla="*/ 1034246 h 3353606"/>
              <a:gd name="connsiteX8" fmla="*/ 1056533 w 3882370"/>
              <a:gd name="connsiteY8" fmla="*/ 1380 h 3353606"/>
              <a:gd name="connsiteX0" fmla="*/ 1056533 w 3882370"/>
              <a:gd name="connsiteY0" fmla="*/ 26361 h 3378587"/>
              <a:gd name="connsiteX1" fmla="*/ 3137892 w 3882370"/>
              <a:gd name="connsiteY1" fmla="*/ 1022616 h 3378587"/>
              <a:gd name="connsiteX2" fmla="*/ 3787157 w 3882370"/>
              <a:gd name="connsiteY2" fmla="*/ 3348785 h 3378587"/>
              <a:gd name="connsiteX3" fmla="*/ 3123479 w 3882370"/>
              <a:gd name="connsiteY3" fmla="*/ 3216049 h 3378587"/>
              <a:gd name="connsiteX4" fmla="*/ 3149568 w 3882370"/>
              <a:gd name="connsiteY4" fmla="*/ 3330479 h 3378587"/>
              <a:gd name="connsiteX5" fmla="*/ 983489 w 3882370"/>
              <a:gd name="connsiteY5" fmla="*/ 2834680 h 3378587"/>
              <a:gd name="connsiteX6" fmla="*/ 4195 w 3882370"/>
              <a:gd name="connsiteY6" fmla="*/ 1062785 h 3378587"/>
              <a:gd name="connsiteX7" fmla="*/ 1108153 w 3882370"/>
              <a:gd name="connsiteY7" fmla="*/ 1059227 h 3378587"/>
              <a:gd name="connsiteX8" fmla="*/ 1056533 w 3882370"/>
              <a:gd name="connsiteY8" fmla="*/ 26361 h 337858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380431 w 3148216"/>
              <a:gd name="connsiteY0" fmla="*/ 831 h 3323254"/>
              <a:gd name="connsiteX1" fmla="*/ 2461790 w 3148216"/>
              <a:gd name="connsiteY1" fmla="*/ 997086 h 3323254"/>
              <a:gd name="connsiteX2" fmla="*/ 3111055 w 3148216"/>
              <a:gd name="connsiteY2" fmla="*/ 3323255 h 3323254"/>
              <a:gd name="connsiteX3" fmla="*/ 2447377 w 3148216"/>
              <a:gd name="connsiteY3" fmla="*/ 3190519 h 3323254"/>
              <a:gd name="connsiteX4" fmla="*/ 2473466 w 3148216"/>
              <a:gd name="connsiteY4" fmla="*/ 3304949 h 3323254"/>
              <a:gd name="connsiteX5" fmla="*/ 82976 w 3148216"/>
              <a:gd name="connsiteY5" fmla="*/ 1719687 h 3323254"/>
              <a:gd name="connsiteX6" fmla="*/ 432051 w 3148216"/>
              <a:gd name="connsiteY6" fmla="*/ 1033697 h 3323254"/>
              <a:gd name="connsiteX7" fmla="*/ 380431 w 3148216"/>
              <a:gd name="connsiteY7" fmla="*/ 831 h 3323254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2104634 w 2779384"/>
              <a:gd name="connsiteY4" fmla="*/ 3304949 h 3323255"/>
              <a:gd name="connsiteX5" fmla="*/ 512287 w 2779384"/>
              <a:gd name="connsiteY5" fmla="*/ 2047474 h 3323255"/>
              <a:gd name="connsiteX6" fmla="*/ 63219 w 2779384"/>
              <a:gd name="connsiteY6" fmla="*/ 1033697 h 3323255"/>
              <a:gd name="connsiteX7" fmla="*/ 11599 w 2779384"/>
              <a:gd name="connsiteY7" fmla="*/ 831 h 3323255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512287 w 2779384"/>
              <a:gd name="connsiteY4" fmla="*/ 2047474 h 3323255"/>
              <a:gd name="connsiteX5" fmla="*/ 63219 w 2779384"/>
              <a:gd name="connsiteY5" fmla="*/ 1033697 h 3323255"/>
              <a:gd name="connsiteX6" fmla="*/ 11599 w 2779384"/>
              <a:gd name="connsiteY6" fmla="*/ 831 h 3323255"/>
              <a:gd name="connsiteX0" fmla="*/ 3027 w 2791078"/>
              <a:gd name="connsiteY0" fmla="*/ 62 h 3322906"/>
              <a:gd name="connsiteX1" fmla="*/ 2141813 w 2791078"/>
              <a:gd name="connsiteY1" fmla="*/ 996737 h 3322906"/>
              <a:gd name="connsiteX2" fmla="*/ 2791078 w 2791078"/>
              <a:gd name="connsiteY2" fmla="*/ 3322906 h 3322906"/>
              <a:gd name="connsiteX3" fmla="*/ 2127400 w 2791078"/>
              <a:gd name="connsiteY3" fmla="*/ 3190170 h 3322906"/>
              <a:gd name="connsiteX4" fmla="*/ 561142 w 2791078"/>
              <a:gd name="connsiteY4" fmla="*/ 2047125 h 3322906"/>
              <a:gd name="connsiteX5" fmla="*/ 112074 w 2791078"/>
              <a:gd name="connsiteY5" fmla="*/ 1033348 h 3322906"/>
              <a:gd name="connsiteX6" fmla="*/ 3027 w 2791078"/>
              <a:gd name="connsiteY6" fmla="*/ 62 h 3322906"/>
              <a:gd name="connsiteX0" fmla="*/ 3027 w 2791483"/>
              <a:gd name="connsiteY0" fmla="*/ 102 h 3477538"/>
              <a:gd name="connsiteX1" fmla="*/ 2031729 w 2791483"/>
              <a:gd name="connsiteY1" fmla="*/ 814364 h 3477538"/>
              <a:gd name="connsiteX2" fmla="*/ 2791078 w 2791483"/>
              <a:gd name="connsiteY2" fmla="*/ 3322946 h 3477538"/>
              <a:gd name="connsiteX3" fmla="*/ 2127400 w 2791483"/>
              <a:gd name="connsiteY3" fmla="*/ 3190210 h 3477538"/>
              <a:gd name="connsiteX4" fmla="*/ 561142 w 2791483"/>
              <a:gd name="connsiteY4" fmla="*/ 2047165 h 3477538"/>
              <a:gd name="connsiteX5" fmla="*/ 112074 w 2791483"/>
              <a:gd name="connsiteY5" fmla="*/ 1033388 h 3477538"/>
              <a:gd name="connsiteX6" fmla="*/ 3027 w 2791483"/>
              <a:gd name="connsiteY6" fmla="*/ 102 h 3477538"/>
              <a:gd name="connsiteX0" fmla="*/ 3027 w 2852033"/>
              <a:gd name="connsiteY0" fmla="*/ 59 h 3391025"/>
              <a:gd name="connsiteX1" fmla="*/ 2031729 w 2852033"/>
              <a:gd name="connsiteY1" fmla="*/ 814321 h 3391025"/>
              <a:gd name="connsiteX2" fmla="*/ 2736120 w 2852033"/>
              <a:gd name="connsiteY2" fmla="*/ 2014861 h 3391025"/>
              <a:gd name="connsiteX3" fmla="*/ 2791078 w 2852033"/>
              <a:gd name="connsiteY3" fmla="*/ 3322903 h 3391025"/>
              <a:gd name="connsiteX4" fmla="*/ 2127400 w 2852033"/>
              <a:gd name="connsiteY4" fmla="*/ 3190167 h 3391025"/>
              <a:gd name="connsiteX5" fmla="*/ 561142 w 2852033"/>
              <a:gd name="connsiteY5" fmla="*/ 2047122 h 3391025"/>
              <a:gd name="connsiteX6" fmla="*/ 112074 w 2852033"/>
              <a:gd name="connsiteY6" fmla="*/ 1033345 h 3391025"/>
              <a:gd name="connsiteX7" fmla="*/ 3027 w 2852033"/>
              <a:gd name="connsiteY7" fmla="*/ 59 h 3391025"/>
              <a:gd name="connsiteX0" fmla="*/ 3027 w 2852033"/>
              <a:gd name="connsiteY0" fmla="*/ 138 h 3391104"/>
              <a:gd name="connsiteX1" fmla="*/ 1697797 w 2852033"/>
              <a:gd name="connsiteY1" fmla="*/ 526334 h 3391104"/>
              <a:gd name="connsiteX2" fmla="*/ 2736120 w 2852033"/>
              <a:gd name="connsiteY2" fmla="*/ 2014940 h 3391104"/>
              <a:gd name="connsiteX3" fmla="*/ 2791078 w 2852033"/>
              <a:gd name="connsiteY3" fmla="*/ 3322982 h 3391104"/>
              <a:gd name="connsiteX4" fmla="*/ 2127400 w 2852033"/>
              <a:gd name="connsiteY4" fmla="*/ 3190246 h 3391104"/>
              <a:gd name="connsiteX5" fmla="*/ 561142 w 2852033"/>
              <a:gd name="connsiteY5" fmla="*/ 2047201 h 3391104"/>
              <a:gd name="connsiteX6" fmla="*/ 112074 w 2852033"/>
              <a:gd name="connsiteY6" fmla="*/ 1033424 h 3391104"/>
              <a:gd name="connsiteX7" fmla="*/ 3027 w 2852033"/>
              <a:gd name="connsiteY7" fmla="*/ 138 h 3391104"/>
              <a:gd name="connsiteX0" fmla="*/ 3027 w 2852033"/>
              <a:gd name="connsiteY0" fmla="*/ 299 h 3391265"/>
              <a:gd name="connsiteX1" fmla="*/ 1697797 w 2852033"/>
              <a:gd name="connsiteY1" fmla="*/ 526495 h 3391265"/>
              <a:gd name="connsiteX2" fmla="*/ 2736120 w 2852033"/>
              <a:gd name="connsiteY2" fmla="*/ 2015101 h 3391265"/>
              <a:gd name="connsiteX3" fmla="*/ 2791078 w 2852033"/>
              <a:gd name="connsiteY3" fmla="*/ 3323143 h 3391265"/>
              <a:gd name="connsiteX4" fmla="*/ 2127400 w 2852033"/>
              <a:gd name="connsiteY4" fmla="*/ 3190407 h 3391265"/>
              <a:gd name="connsiteX5" fmla="*/ 561142 w 2852033"/>
              <a:gd name="connsiteY5" fmla="*/ 2047362 h 3391265"/>
              <a:gd name="connsiteX6" fmla="*/ 112074 w 2852033"/>
              <a:gd name="connsiteY6" fmla="*/ 1033585 h 3391265"/>
              <a:gd name="connsiteX7" fmla="*/ 3027 w 2852033"/>
              <a:gd name="connsiteY7" fmla="*/ 299 h 3391265"/>
              <a:gd name="connsiteX0" fmla="*/ 3027 w 2852033"/>
              <a:gd name="connsiteY0" fmla="*/ 225 h 3391191"/>
              <a:gd name="connsiteX1" fmla="*/ 1697797 w 2852033"/>
              <a:gd name="connsiteY1" fmla="*/ 526421 h 3391191"/>
              <a:gd name="connsiteX2" fmla="*/ 2736120 w 2852033"/>
              <a:gd name="connsiteY2" fmla="*/ 2015027 h 3391191"/>
              <a:gd name="connsiteX3" fmla="*/ 2791078 w 2852033"/>
              <a:gd name="connsiteY3" fmla="*/ 3323069 h 3391191"/>
              <a:gd name="connsiteX4" fmla="*/ 2127400 w 2852033"/>
              <a:gd name="connsiteY4" fmla="*/ 3190333 h 3391191"/>
              <a:gd name="connsiteX5" fmla="*/ 561142 w 2852033"/>
              <a:gd name="connsiteY5" fmla="*/ 2047288 h 3391191"/>
              <a:gd name="connsiteX6" fmla="*/ 112074 w 2852033"/>
              <a:gd name="connsiteY6" fmla="*/ 1033511 h 3391191"/>
              <a:gd name="connsiteX7" fmla="*/ 3027 w 2852033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40137"/>
              <a:gd name="connsiteY0" fmla="*/ 225 h 3391191"/>
              <a:gd name="connsiteX1" fmla="*/ 1698560 w 2840137"/>
              <a:gd name="connsiteY1" fmla="*/ 526421 h 3391191"/>
              <a:gd name="connsiteX2" fmla="*/ 2736883 w 2840137"/>
              <a:gd name="connsiteY2" fmla="*/ 2015027 h 3391191"/>
              <a:gd name="connsiteX3" fmla="*/ 2791841 w 2840137"/>
              <a:gd name="connsiteY3" fmla="*/ 3323069 h 3391191"/>
              <a:gd name="connsiteX4" fmla="*/ 2128163 w 2840137"/>
              <a:gd name="connsiteY4" fmla="*/ 3190333 h 3391191"/>
              <a:gd name="connsiteX5" fmla="*/ 628480 w 2840137"/>
              <a:gd name="connsiteY5" fmla="*/ 2176552 h 3391191"/>
              <a:gd name="connsiteX6" fmla="*/ 112837 w 2840137"/>
              <a:gd name="connsiteY6" fmla="*/ 1033511 h 3391191"/>
              <a:gd name="connsiteX7" fmla="*/ 3790 w 2840137"/>
              <a:gd name="connsiteY7" fmla="*/ 225 h 3391191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2128163 w 2840137"/>
              <a:gd name="connsiteY4" fmla="*/ 3190333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79949"/>
              <a:gd name="connsiteY0" fmla="*/ 225 h 3283106"/>
              <a:gd name="connsiteX1" fmla="*/ 1698560 w 2879949"/>
              <a:gd name="connsiteY1" fmla="*/ 526421 h 3283106"/>
              <a:gd name="connsiteX2" fmla="*/ 2736883 w 2879949"/>
              <a:gd name="connsiteY2" fmla="*/ 2015027 h 3283106"/>
              <a:gd name="connsiteX3" fmla="*/ 2848555 w 2879949"/>
              <a:gd name="connsiteY3" fmla="*/ 3283106 h 3283106"/>
              <a:gd name="connsiteX4" fmla="*/ 1622827 w 2879949"/>
              <a:gd name="connsiteY4" fmla="*/ 3006675 h 3283106"/>
              <a:gd name="connsiteX5" fmla="*/ 628480 w 2879949"/>
              <a:gd name="connsiteY5" fmla="*/ 2176552 h 3283106"/>
              <a:gd name="connsiteX6" fmla="*/ 112837 w 2879949"/>
              <a:gd name="connsiteY6" fmla="*/ 1033511 h 3283106"/>
              <a:gd name="connsiteX7" fmla="*/ 3790 w 2879949"/>
              <a:gd name="connsiteY7" fmla="*/ 225 h 3283106"/>
              <a:gd name="connsiteX0" fmla="*/ 3790 w 2848555"/>
              <a:gd name="connsiteY0" fmla="*/ 225 h 3283106"/>
              <a:gd name="connsiteX1" fmla="*/ 1698560 w 2848555"/>
              <a:gd name="connsiteY1" fmla="*/ 526421 h 3283106"/>
              <a:gd name="connsiteX2" fmla="*/ 2736883 w 2848555"/>
              <a:gd name="connsiteY2" fmla="*/ 2015027 h 3283106"/>
              <a:gd name="connsiteX3" fmla="*/ 2848555 w 2848555"/>
              <a:gd name="connsiteY3" fmla="*/ 3283106 h 3283106"/>
              <a:gd name="connsiteX4" fmla="*/ 1622827 w 2848555"/>
              <a:gd name="connsiteY4" fmla="*/ 3006675 h 3283106"/>
              <a:gd name="connsiteX5" fmla="*/ 628480 w 2848555"/>
              <a:gd name="connsiteY5" fmla="*/ 2176552 h 3283106"/>
              <a:gd name="connsiteX6" fmla="*/ 112837 w 2848555"/>
              <a:gd name="connsiteY6" fmla="*/ 1033511 h 3283106"/>
              <a:gd name="connsiteX7" fmla="*/ 3790 w 2848555"/>
              <a:gd name="connsiteY7" fmla="*/ 225 h 3283106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1615 w 2847343"/>
              <a:gd name="connsiteY4" fmla="*/ 3006588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9255 w 2847343"/>
              <a:gd name="connsiteY4" fmla="*/ 2964219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3122 w 2867887"/>
              <a:gd name="connsiteY0" fmla="*/ 138 h 3283019"/>
              <a:gd name="connsiteX1" fmla="*/ 1717892 w 2867887"/>
              <a:gd name="connsiteY1" fmla="*/ 526334 h 3283019"/>
              <a:gd name="connsiteX2" fmla="*/ 2723500 w 2867887"/>
              <a:gd name="connsiteY2" fmla="*/ 2013336 h 3283019"/>
              <a:gd name="connsiteX3" fmla="*/ 2867887 w 2867887"/>
              <a:gd name="connsiteY3" fmla="*/ 3283019 h 3283019"/>
              <a:gd name="connsiteX4" fmla="*/ 1649799 w 2867887"/>
              <a:gd name="connsiteY4" fmla="*/ 2964219 h 3283019"/>
              <a:gd name="connsiteX5" fmla="*/ 527579 w 2867887"/>
              <a:gd name="connsiteY5" fmla="*/ 2175915 h 3283019"/>
              <a:gd name="connsiteX6" fmla="*/ 50378 w 2867887"/>
              <a:gd name="connsiteY6" fmla="*/ 1029416 h 3283019"/>
              <a:gd name="connsiteX7" fmla="*/ 23122 w 2867887"/>
              <a:gd name="connsiteY7" fmla="*/ 138 h 3283019"/>
              <a:gd name="connsiteX0" fmla="*/ 18603 w 2863368"/>
              <a:gd name="connsiteY0" fmla="*/ 138 h 3283019"/>
              <a:gd name="connsiteX1" fmla="*/ 1713373 w 2863368"/>
              <a:gd name="connsiteY1" fmla="*/ 526334 h 3283019"/>
              <a:gd name="connsiteX2" fmla="*/ 2718981 w 2863368"/>
              <a:gd name="connsiteY2" fmla="*/ 2013336 h 3283019"/>
              <a:gd name="connsiteX3" fmla="*/ 2863368 w 2863368"/>
              <a:gd name="connsiteY3" fmla="*/ 3283019 h 3283019"/>
              <a:gd name="connsiteX4" fmla="*/ 1645280 w 2863368"/>
              <a:gd name="connsiteY4" fmla="*/ 2964219 h 3283019"/>
              <a:gd name="connsiteX5" fmla="*/ 523060 w 2863368"/>
              <a:gd name="connsiteY5" fmla="*/ 2175915 h 3283019"/>
              <a:gd name="connsiteX6" fmla="*/ 45859 w 2863368"/>
              <a:gd name="connsiteY6" fmla="*/ 1029416 h 3283019"/>
              <a:gd name="connsiteX7" fmla="*/ 18603 w 2863368"/>
              <a:gd name="connsiteY7" fmla="*/ 138 h 3283019"/>
              <a:gd name="connsiteX0" fmla="*/ 32669 w 2877434"/>
              <a:gd name="connsiteY0" fmla="*/ 138 h 3283019"/>
              <a:gd name="connsiteX1" fmla="*/ 1727439 w 2877434"/>
              <a:gd name="connsiteY1" fmla="*/ 526334 h 3283019"/>
              <a:gd name="connsiteX2" fmla="*/ 2733047 w 2877434"/>
              <a:gd name="connsiteY2" fmla="*/ 2013336 h 3283019"/>
              <a:gd name="connsiteX3" fmla="*/ 2877434 w 2877434"/>
              <a:gd name="connsiteY3" fmla="*/ 3283019 h 3283019"/>
              <a:gd name="connsiteX4" fmla="*/ 1659346 w 2877434"/>
              <a:gd name="connsiteY4" fmla="*/ 2964219 h 3283019"/>
              <a:gd name="connsiteX5" fmla="*/ 537126 w 2877434"/>
              <a:gd name="connsiteY5" fmla="*/ 2175915 h 3283019"/>
              <a:gd name="connsiteX6" fmla="*/ 59925 w 2877434"/>
              <a:gd name="connsiteY6" fmla="*/ 1029416 h 3283019"/>
              <a:gd name="connsiteX7" fmla="*/ 32669 w 2877434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17362 w 2862127"/>
              <a:gd name="connsiteY0" fmla="*/ 138 h 3283019"/>
              <a:gd name="connsiteX1" fmla="*/ 1712132 w 2862127"/>
              <a:gd name="connsiteY1" fmla="*/ 526334 h 3283019"/>
              <a:gd name="connsiteX2" fmla="*/ 2717740 w 2862127"/>
              <a:gd name="connsiteY2" fmla="*/ 2013336 h 3283019"/>
              <a:gd name="connsiteX3" fmla="*/ 2862127 w 2862127"/>
              <a:gd name="connsiteY3" fmla="*/ 3283019 h 3283019"/>
              <a:gd name="connsiteX4" fmla="*/ 1644039 w 2862127"/>
              <a:gd name="connsiteY4" fmla="*/ 2964219 h 3283019"/>
              <a:gd name="connsiteX5" fmla="*/ 521820 w 2862127"/>
              <a:gd name="connsiteY5" fmla="*/ 2175916 h 3283019"/>
              <a:gd name="connsiteX6" fmla="*/ 44618 w 2862127"/>
              <a:gd name="connsiteY6" fmla="*/ 1029416 h 3283019"/>
              <a:gd name="connsiteX7" fmla="*/ 17362 w 2862127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11903 w 2884477"/>
              <a:gd name="connsiteY0" fmla="*/ 145 h 3273704"/>
              <a:gd name="connsiteX1" fmla="*/ 1734482 w 2884477"/>
              <a:gd name="connsiteY1" fmla="*/ 517019 h 3273704"/>
              <a:gd name="connsiteX2" fmla="*/ 2740090 w 2884477"/>
              <a:gd name="connsiteY2" fmla="*/ 2004021 h 3273704"/>
              <a:gd name="connsiteX3" fmla="*/ 2884477 w 2884477"/>
              <a:gd name="connsiteY3" fmla="*/ 3273704 h 3273704"/>
              <a:gd name="connsiteX4" fmla="*/ 1666389 w 2884477"/>
              <a:gd name="connsiteY4" fmla="*/ 2954904 h 3273704"/>
              <a:gd name="connsiteX5" fmla="*/ 544170 w 2884477"/>
              <a:gd name="connsiteY5" fmla="*/ 2166601 h 3273704"/>
              <a:gd name="connsiteX6" fmla="*/ 66968 w 2884477"/>
              <a:gd name="connsiteY6" fmla="*/ 1020101 h 3273704"/>
              <a:gd name="connsiteX7" fmla="*/ 11903 w 2884477"/>
              <a:gd name="connsiteY7" fmla="*/ 145 h 3273704"/>
              <a:gd name="connsiteX0" fmla="*/ 11903 w 2884477"/>
              <a:gd name="connsiteY0" fmla="*/ 0 h 3273559"/>
              <a:gd name="connsiteX1" fmla="*/ 1734482 w 2884477"/>
              <a:gd name="connsiteY1" fmla="*/ 516874 h 3273559"/>
              <a:gd name="connsiteX2" fmla="*/ 2740090 w 2884477"/>
              <a:gd name="connsiteY2" fmla="*/ 2003876 h 3273559"/>
              <a:gd name="connsiteX3" fmla="*/ 2884477 w 2884477"/>
              <a:gd name="connsiteY3" fmla="*/ 3273559 h 3273559"/>
              <a:gd name="connsiteX4" fmla="*/ 1666389 w 2884477"/>
              <a:gd name="connsiteY4" fmla="*/ 2954759 h 3273559"/>
              <a:gd name="connsiteX5" fmla="*/ 544170 w 2884477"/>
              <a:gd name="connsiteY5" fmla="*/ 2166456 h 3273559"/>
              <a:gd name="connsiteX6" fmla="*/ 66968 w 2884477"/>
              <a:gd name="connsiteY6" fmla="*/ 1019956 h 3273559"/>
              <a:gd name="connsiteX7" fmla="*/ 11903 w 2884477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901063"/>
              <a:gd name="connsiteY0" fmla="*/ 0 h 3290616"/>
              <a:gd name="connsiteX1" fmla="*/ 1726795 w 2901063"/>
              <a:gd name="connsiteY1" fmla="*/ 580829 h 3290616"/>
              <a:gd name="connsiteX2" fmla="*/ 2735685 w 2901063"/>
              <a:gd name="connsiteY2" fmla="*/ 2003876 h 3290616"/>
              <a:gd name="connsiteX3" fmla="*/ 2901062 w 2901063"/>
              <a:gd name="connsiteY3" fmla="*/ 3290617 h 3290616"/>
              <a:gd name="connsiteX4" fmla="*/ 1661984 w 2901063"/>
              <a:gd name="connsiteY4" fmla="*/ 2954759 h 3290616"/>
              <a:gd name="connsiteX5" fmla="*/ 539765 w 2901063"/>
              <a:gd name="connsiteY5" fmla="*/ 2166456 h 3290616"/>
              <a:gd name="connsiteX6" fmla="*/ 62563 w 2901063"/>
              <a:gd name="connsiteY6" fmla="*/ 1019956 h 3290616"/>
              <a:gd name="connsiteX7" fmla="*/ 7498 w 2901063"/>
              <a:gd name="connsiteY7" fmla="*/ 0 h 3290616"/>
              <a:gd name="connsiteX0" fmla="*/ 7498 w 2879251"/>
              <a:gd name="connsiteY0" fmla="*/ 0 h 3289549"/>
              <a:gd name="connsiteX1" fmla="*/ 1726795 w 2879251"/>
              <a:gd name="connsiteY1" fmla="*/ 580829 h 3289549"/>
              <a:gd name="connsiteX2" fmla="*/ 2735685 w 2879251"/>
              <a:gd name="connsiteY2" fmla="*/ 2003876 h 3289549"/>
              <a:gd name="connsiteX3" fmla="*/ 2879251 w 2879251"/>
              <a:gd name="connsiteY3" fmla="*/ 3289549 h 3289549"/>
              <a:gd name="connsiteX4" fmla="*/ 1661984 w 2879251"/>
              <a:gd name="connsiteY4" fmla="*/ 2954759 h 3289549"/>
              <a:gd name="connsiteX5" fmla="*/ 539765 w 2879251"/>
              <a:gd name="connsiteY5" fmla="*/ 2166456 h 3289549"/>
              <a:gd name="connsiteX6" fmla="*/ 62563 w 2879251"/>
              <a:gd name="connsiteY6" fmla="*/ 1019956 h 3289549"/>
              <a:gd name="connsiteX7" fmla="*/ 7498 w 2879251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61984 w 2881239"/>
              <a:gd name="connsiteY4" fmla="*/ 2954759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52 w 2874493"/>
              <a:gd name="connsiteY0" fmla="*/ 0 h 3289549"/>
              <a:gd name="connsiteX1" fmla="*/ 1720049 w 2874493"/>
              <a:gd name="connsiteY1" fmla="*/ 580829 h 3289549"/>
              <a:gd name="connsiteX2" fmla="*/ 2728939 w 2874493"/>
              <a:gd name="connsiteY2" fmla="*/ 2003876 h 3289549"/>
              <a:gd name="connsiteX3" fmla="*/ 2872505 w 2874493"/>
              <a:gd name="connsiteY3" fmla="*/ 3289549 h 3289549"/>
              <a:gd name="connsiteX4" fmla="*/ 1637787 w 2874493"/>
              <a:gd name="connsiteY4" fmla="*/ 2975275 h 3289549"/>
              <a:gd name="connsiteX5" fmla="*/ 533019 w 2874493"/>
              <a:gd name="connsiteY5" fmla="*/ 2166456 h 3289549"/>
              <a:gd name="connsiteX6" fmla="*/ 55817 w 2874493"/>
              <a:gd name="connsiteY6" fmla="*/ 1019956 h 3289549"/>
              <a:gd name="connsiteX7" fmla="*/ 752 w 2874493"/>
              <a:gd name="connsiteY7" fmla="*/ 0 h 3289549"/>
              <a:gd name="connsiteX0" fmla="*/ 4088 w 2889811"/>
              <a:gd name="connsiteY0" fmla="*/ -1 h 3273756"/>
              <a:gd name="connsiteX1" fmla="*/ 1735367 w 2889811"/>
              <a:gd name="connsiteY1" fmla="*/ 565036 h 3273756"/>
              <a:gd name="connsiteX2" fmla="*/ 2744257 w 2889811"/>
              <a:gd name="connsiteY2" fmla="*/ 1988083 h 3273756"/>
              <a:gd name="connsiteX3" fmla="*/ 2887823 w 2889811"/>
              <a:gd name="connsiteY3" fmla="*/ 3273756 h 3273756"/>
              <a:gd name="connsiteX4" fmla="*/ 1653105 w 2889811"/>
              <a:gd name="connsiteY4" fmla="*/ 2959482 h 3273756"/>
              <a:gd name="connsiteX5" fmla="*/ 548337 w 2889811"/>
              <a:gd name="connsiteY5" fmla="*/ 2150663 h 3273756"/>
              <a:gd name="connsiteX6" fmla="*/ 71135 w 2889811"/>
              <a:gd name="connsiteY6" fmla="*/ 1004163 h 3273756"/>
              <a:gd name="connsiteX7" fmla="*/ 4088 w 2889811"/>
              <a:gd name="connsiteY7" fmla="*/ -1 h 3273756"/>
              <a:gd name="connsiteX0" fmla="*/ 4889 w 2890612"/>
              <a:gd name="connsiteY0" fmla="*/ 1 h 3273758"/>
              <a:gd name="connsiteX1" fmla="*/ 1736168 w 2890612"/>
              <a:gd name="connsiteY1" fmla="*/ 565038 h 3273758"/>
              <a:gd name="connsiteX2" fmla="*/ 2745058 w 2890612"/>
              <a:gd name="connsiteY2" fmla="*/ 1988085 h 3273758"/>
              <a:gd name="connsiteX3" fmla="*/ 2888624 w 2890612"/>
              <a:gd name="connsiteY3" fmla="*/ 3273758 h 3273758"/>
              <a:gd name="connsiteX4" fmla="*/ 1653906 w 2890612"/>
              <a:gd name="connsiteY4" fmla="*/ 2959484 h 3273758"/>
              <a:gd name="connsiteX5" fmla="*/ 549138 w 2890612"/>
              <a:gd name="connsiteY5" fmla="*/ 2150665 h 3273758"/>
              <a:gd name="connsiteX6" fmla="*/ 69144 w 2890612"/>
              <a:gd name="connsiteY6" fmla="*/ 1058626 h 3273758"/>
              <a:gd name="connsiteX7" fmla="*/ 4889 w 2890612"/>
              <a:gd name="connsiteY7" fmla="*/ 1 h 3273758"/>
              <a:gd name="connsiteX0" fmla="*/ 1005 w 2886728"/>
              <a:gd name="connsiteY0" fmla="*/ -1 h 3273756"/>
              <a:gd name="connsiteX1" fmla="*/ 1732284 w 2886728"/>
              <a:gd name="connsiteY1" fmla="*/ 565036 h 3273756"/>
              <a:gd name="connsiteX2" fmla="*/ 2741174 w 2886728"/>
              <a:gd name="connsiteY2" fmla="*/ 1988083 h 3273756"/>
              <a:gd name="connsiteX3" fmla="*/ 2884740 w 2886728"/>
              <a:gd name="connsiteY3" fmla="*/ 3273756 h 3273756"/>
              <a:gd name="connsiteX4" fmla="*/ 1650022 w 2886728"/>
              <a:gd name="connsiteY4" fmla="*/ 2959482 h 3273756"/>
              <a:gd name="connsiteX5" fmla="*/ 545254 w 2886728"/>
              <a:gd name="connsiteY5" fmla="*/ 2150663 h 3273756"/>
              <a:gd name="connsiteX6" fmla="*/ 65260 w 2886728"/>
              <a:gd name="connsiteY6" fmla="*/ 1058624 h 3273756"/>
              <a:gd name="connsiteX7" fmla="*/ 1005 w 2886728"/>
              <a:gd name="connsiteY7" fmla="*/ -1 h 3273756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59 w 2939409"/>
              <a:gd name="connsiteY0" fmla="*/ 0 h 3212735"/>
              <a:gd name="connsiteX1" fmla="*/ 1784965 w 2939409"/>
              <a:gd name="connsiteY1" fmla="*/ 504015 h 3212735"/>
              <a:gd name="connsiteX2" fmla="*/ 2793855 w 2939409"/>
              <a:gd name="connsiteY2" fmla="*/ 1927062 h 3212735"/>
              <a:gd name="connsiteX3" fmla="*/ 2937421 w 2939409"/>
              <a:gd name="connsiteY3" fmla="*/ 3212735 h 3212735"/>
              <a:gd name="connsiteX4" fmla="*/ 1702703 w 2939409"/>
              <a:gd name="connsiteY4" fmla="*/ 2898461 h 3212735"/>
              <a:gd name="connsiteX5" fmla="*/ 597935 w 2939409"/>
              <a:gd name="connsiteY5" fmla="*/ 2089642 h 3212735"/>
              <a:gd name="connsiteX6" fmla="*/ 117941 w 2939409"/>
              <a:gd name="connsiteY6" fmla="*/ 997603 h 3212735"/>
              <a:gd name="connsiteX7" fmla="*/ 259 w 2939409"/>
              <a:gd name="connsiteY7" fmla="*/ 0 h 3212735"/>
              <a:gd name="connsiteX0" fmla="*/ 261 w 2939411"/>
              <a:gd name="connsiteY0" fmla="*/ 0 h 3212735"/>
              <a:gd name="connsiteX1" fmla="*/ 1784967 w 2939411"/>
              <a:gd name="connsiteY1" fmla="*/ 504015 h 3212735"/>
              <a:gd name="connsiteX2" fmla="*/ 2793857 w 2939411"/>
              <a:gd name="connsiteY2" fmla="*/ 1927062 h 3212735"/>
              <a:gd name="connsiteX3" fmla="*/ 2937423 w 2939411"/>
              <a:gd name="connsiteY3" fmla="*/ 3212735 h 3212735"/>
              <a:gd name="connsiteX4" fmla="*/ 1702705 w 2939411"/>
              <a:gd name="connsiteY4" fmla="*/ 2898461 h 3212735"/>
              <a:gd name="connsiteX5" fmla="*/ 597937 w 2939411"/>
              <a:gd name="connsiteY5" fmla="*/ 2089642 h 3212735"/>
              <a:gd name="connsiteX6" fmla="*/ 117929 w 2939411"/>
              <a:gd name="connsiteY6" fmla="*/ 1102458 h 3212735"/>
              <a:gd name="connsiteX7" fmla="*/ 261 w 2939411"/>
              <a:gd name="connsiteY7" fmla="*/ 0 h 3212735"/>
              <a:gd name="connsiteX0" fmla="*/ 401 w 2939551"/>
              <a:gd name="connsiteY0" fmla="*/ 0 h 3212735"/>
              <a:gd name="connsiteX1" fmla="*/ 1785107 w 2939551"/>
              <a:gd name="connsiteY1" fmla="*/ 504015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60070 w 2939551"/>
              <a:gd name="connsiteY1" fmla="*/ 555262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1445 w 2917789"/>
              <a:gd name="connsiteY0" fmla="*/ -1 h 3222145"/>
              <a:gd name="connsiteX1" fmla="*/ 1776966 w 2917789"/>
              <a:gd name="connsiteY1" fmla="*/ 571736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910443 w 2917789"/>
              <a:gd name="connsiteY1" fmla="*/ 682886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45370 w 2917789"/>
              <a:gd name="connsiteY1" fmla="*/ 648360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845370 w 2917789"/>
              <a:gd name="connsiteY1" fmla="*/ 648362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84025 w 2917789"/>
              <a:gd name="connsiteY1" fmla="*/ 655427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298 w 2939004"/>
              <a:gd name="connsiteY4" fmla="*/ 2908923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577 w 2939004"/>
              <a:gd name="connsiteY4" fmla="*/ 2903691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577 w 2939004"/>
              <a:gd name="connsiteY4" fmla="*/ 2903689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658079 w 2939004"/>
              <a:gd name="connsiteY4" fmla="*/ 2901592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813 w 2939406"/>
              <a:gd name="connsiteY0" fmla="*/ -1 h 3223195"/>
              <a:gd name="connsiteX1" fmla="*/ 1905642 w 2939406"/>
              <a:gd name="connsiteY1" fmla="*/ 656477 h 3223195"/>
              <a:gd name="connsiteX2" fmla="*/ 2793852 w 2939406"/>
              <a:gd name="connsiteY2" fmla="*/ 1937522 h 3223195"/>
              <a:gd name="connsiteX3" fmla="*/ 2937418 w 2939406"/>
              <a:gd name="connsiteY3" fmla="*/ 3223195 h 3223195"/>
              <a:gd name="connsiteX4" fmla="*/ 1658481 w 2939406"/>
              <a:gd name="connsiteY4" fmla="*/ 2901590 h 3223195"/>
              <a:gd name="connsiteX5" fmla="*/ 659102 w 2939406"/>
              <a:gd name="connsiteY5" fmla="*/ 2207843 h 3223195"/>
              <a:gd name="connsiteX6" fmla="*/ 106798 w 2939406"/>
              <a:gd name="connsiteY6" fmla="*/ 1112392 h 3223195"/>
              <a:gd name="connsiteX7" fmla="*/ 813 w 2939406"/>
              <a:gd name="connsiteY7" fmla="*/ -1 h 322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9406" h="3223195">
                <a:moveTo>
                  <a:pt x="813" y="-1"/>
                </a:moveTo>
                <a:cubicBezTo>
                  <a:pt x="679536" y="37970"/>
                  <a:pt x="1440136" y="333557"/>
                  <a:pt x="1905642" y="656477"/>
                </a:cubicBezTo>
                <a:cubicBezTo>
                  <a:pt x="2371149" y="979398"/>
                  <a:pt x="2667294" y="1519425"/>
                  <a:pt x="2793852" y="1937522"/>
                </a:cubicBezTo>
                <a:cubicBezTo>
                  <a:pt x="2920410" y="2355619"/>
                  <a:pt x="2947750" y="2759489"/>
                  <a:pt x="2937418" y="3223195"/>
                </a:cubicBezTo>
                <a:cubicBezTo>
                  <a:pt x="2210106" y="3092554"/>
                  <a:pt x="2017066" y="3048849"/>
                  <a:pt x="1658481" y="2901590"/>
                </a:cubicBezTo>
                <a:cubicBezTo>
                  <a:pt x="1299896" y="2754331"/>
                  <a:pt x="917716" y="2506043"/>
                  <a:pt x="659102" y="2207843"/>
                </a:cubicBezTo>
                <a:cubicBezTo>
                  <a:pt x="400488" y="1909643"/>
                  <a:pt x="216513" y="1480366"/>
                  <a:pt x="106798" y="1112392"/>
                </a:cubicBezTo>
                <a:cubicBezTo>
                  <a:pt x="-2917" y="744418"/>
                  <a:pt x="-2132" y="252964"/>
                  <a:pt x="813" y="-1"/>
                </a:cubicBez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5400" cap="rnd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98981" y="1139428"/>
            <a:ext cx="3144596" cy="830997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r>
              <a:rPr lang="en-GB" sz="2400" dirty="0" smtClean="0">
                <a:solidFill>
                  <a:schemeClr val="bg1"/>
                </a:solidFill>
                <a:latin typeface="EC Square Sans Pro Medium"/>
              </a:rPr>
              <a:t>Working group two – VET mobility  </a:t>
            </a:r>
            <a:endParaRPr lang="en-GB" sz="2400" dirty="0">
              <a:solidFill>
                <a:schemeClr val="bg1"/>
              </a:solidFill>
              <a:latin typeface="EC Square Sans Pro Medium"/>
            </a:endParaRPr>
          </a:p>
        </p:txBody>
      </p:sp>
      <p:sp>
        <p:nvSpPr>
          <p:cNvPr id="10" name="Rectangle 15"/>
          <p:cNvSpPr/>
          <p:nvPr/>
        </p:nvSpPr>
        <p:spPr>
          <a:xfrm rot="1599978">
            <a:off x="3260179" y="1442539"/>
            <a:ext cx="2211204" cy="775094"/>
          </a:xfrm>
          <a:custGeom>
            <a:avLst/>
            <a:gdLst>
              <a:gd name="connsiteX0" fmla="*/ 0 w 2186522"/>
              <a:gd name="connsiteY0" fmla="*/ 0 h 514416"/>
              <a:gd name="connsiteX1" fmla="*/ 2186522 w 2186522"/>
              <a:gd name="connsiteY1" fmla="*/ 0 h 514416"/>
              <a:gd name="connsiteX2" fmla="*/ 2186522 w 2186522"/>
              <a:gd name="connsiteY2" fmla="*/ 514416 h 514416"/>
              <a:gd name="connsiteX3" fmla="*/ 0 w 2186522"/>
              <a:gd name="connsiteY3" fmla="*/ 514416 h 514416"/>
              <a:gd name="connsiteX4" fmla="*/ 0 w 2186522"/>
              <a:gd name="connsiteY4" fmla="*/ 0 h 514416"/>
              <a:gd name="connsiteX0" fmla="*/ 0 w 2186522"/>
              <a:gd name="connsiteY0" fmla="*/ 0 h 514416"/>
              <a:gd name="connsiteX1" fmla="*/ 1962904 w 2186522"/>
              <a:gd name="connsiteY1" fmla="*/ 157117 h 514416"/>
              <a:gd name="connsiteX2" fmla="*/ 2186522 w 2186522"/>
              <a:gd name="connsiteY2" fmla="*/ 514416 h 514416"/>
              <a:gd name="connsiteX3" fmla="*/ 0 w 2186522"/>
              <a:gd name="connsiteY3" fmla="*/ 514416 h 514416"/>
              <a:gd name="connsiteX4" fmla="*/ 0 w 2186522"/>
              <a:gd name="connsiteY4" fmla="*/ 0 h 514416"/>
              <a:gd name="connsiteX0" fmla="*/ 0 w 2186522"/>
              <a:gd name="connsiteY0" fmla="*/ 0 h 514416"/>
              <a:gd name="connsiteX1" fmla="*/ 1962904 w 2186522"/>
              <a:gd name="connsiteY1" fmla="*/ 157117 h 514416"/>
              <a:gd name="connsiteX2" fmla="*/ 2186522 w 2186522"/>
              <a:gd name="connsiteY2" fmla="*/ 514416 h 514416"/>
              <a:gd name="connsiteX3" fmla="*/ 0 w 2186522"/>
              <a:gd name="connsiteY3" fmla="*/ 514416 h 514416"/>
              <a:gd name="connsiteX4" fmla="*/ 0 w 2186522"/>
              <a:gd name="connsiteY4" fmla="*/ 0 h 514416"/>
              <a:gd name="connsiteX0" fmla="*/ 0 w 2741812"/>
              <a:gd name="connsiteY0" fmla="*/ 0 h 640270"/>
              <a:gd name="connsiteX1" fmla="*/ 1962904 w 2741812"/>
              <a:gd name="connsiteY1" fmla="*/ 157117 h 640270"/>
              <a:gd name="connsiteX2" fmla="*/ 2741812 w 2741812"/>
              <a:gd name="connsiteY2" fmla="*/ 640270 h 640270"/>
              <a:gd name="connsiteX3" fmla="*/ 0 w 2741812"/>
              <a:gd name="connsiteY3" fmla="*/ 514416 h 640270"/>
              <a:gd name="connsiteX4" fmla="*/ 0 w 2741812"/>
              <a:gd name="connsiteY4" fmla="*/ 0 h 640270"/>
              <a:gd name="connsiteX0" fmla="*/ 0 w 2741812"/>
              <a:gd name="connsiteY0" fmla="*/ 0 h 640270"/>
              <a:gd name="connsiteX1" fmla="*/ 1675912 w 2741812"/>
              <a:gd name="connsiteY1" fmla="*/ 200918 h 640270"/>
              <a:gd name="connsiteX2" fmla="*/ 2741812 w 2741812"/>
              <a:gd name="connsiteY2" fmla="*/ 640270 h 640270"/>
              <a:gd name="connsiteX3" fmla="*/ 0 w 2741812"/>
              <a:gd name="connsiteY3" fmla="*/ 514416 h 640270"/>
              <a:gd name="connsiteX4" fmla="*/ 0 w 2741812"/>
              <a:gd name="connsiteY4" fmla="*/ 0 h 640270"/>
              <a:gd name="connsiteX0" fmla="*/ 0 w 2507772"/>
              <a:gd name="connsiteY0" fmla="*/ 0 h 537750"/>
              <a:gd name="connsiteX1" fmla="*/ 1675912 w 2507772"/>
              <a:gd name="connsiteY1" fmla="*/ 200918 h 537750"/>
              <a:gd name="connsiteX2" fmla="*/ 2507772 w 2507772"/>
              <a:gd name="connsiteY2" fmla="*/ 537750 h 537750"/>
              <a:gd name="connsiteX3" fmla="*/ 0 w 2507772"/>
              <a:gd name="connsiteY3" fmla="*/ 514416 h 537750"/>
              <a:gd name="connsiteX4" fmla="*/ 0 w 2507772"/>
              <a:gd name="connsiteY4" fmla="*/ 0 h 537750"/>
              <a:gd name="connsiteX0" fmla="*/ 0 w 2507772"/>
              <a:gd name="connsiteY0" fmla="*/ 0 h 537750"/>
              <a:gd name="connsiteX1" fmla="*/ 1675912 w 2507772"/>
              <a:gd name="connsiteY1" fmla="*/ 200918 h 537750"/>
              <a:gd name="connsiteX2" fmla="*/ 2507772 w 2507772"/>
              <a:gd name="connsiteY2" fmla="*/ 537750 h 537750"/>
              <a:gd name="connsiteX3" fmla="*/ 0 w 2507772"/>
              <a:gd name="connsiteY3" fmla="*/ 514416 h 537750"/>
              <a:gd name="connsiteX4" fmla="*/ 0 w 2507772"/>
              <a:gd name="connsiteY4" fmla="*/ 0 h 537750"/>
              <a:gd name="connsiteX0" fmla="*/ 0 w 2507772"/>
              <a:gd name="connsiteY0" fmla="*/ 0 h 537750"/>
              <a:gd name="connsiteX1" fmla="*/ 1205074 w 2507772"/>
              <a:gd name="connsiteY1" fmla="*/ 29884 h 537750"/>
              <a:gd name="connsiteX2" fmla="*/ 2507772 w 2507772"/>
              <a:gd name="connsiteY2" fmla="*/ 537750 h 537750"/>
              <a:gd name="connsiteX3" fmla="*/ 0 w 2507772"/>
              <a:gd name="connsiteY3" fmla="*/ 514416 h 537750"/>
              <a:gd name="connsiteX4" fmla="*/ 0 w 2507772"/>
              <a:gd name="connsiteY4" fmla="*/ 0 h 537750"/>
              <a:gd name="connsiteX0" fmla="*/ 0 w 2507772"/>
              <a:gd name="connsiteY0" fmla="*/ 0 h 537750"/>
              <a:gd name="connsiteX1" fmla="*/ 1205074 w 2507772"/>
              <a:gd name="connsiteY1" fmla="*/ 29884 h 537750"/>
              <a:gd name="connsiteX2" fmla="*/ 2507772 w 2507772"/>
              <a:gd name="connsiteY2" fmla="*/ 537750 h 537750"/>
              <a:gd name="connsiteX3" fmla="*/ 0 w 2507772"/>
              <a:gd name="connsiteY3" fmla="*/ 514416 h 537750"/>
              <a:gd name="connsiteX4" fmla="*/ 0 w 2507772"/>
              <a:gd name="connsiteY4" fmla="*/ 0 h 537750"/>
              <a:gd name="connsiteX0" fmla="*/ 0 w 2902819"/>
              <a:gd name="connsiteY0" fmla="*/ 0 h 934037"/>
              <a:gd name="connsiteX1" fmla="*/ 1205074 w 2902819"/>
              <a:gd name="connsiteY1" fmla="*/ 29884 h 934037"/>
              <a:gd name="connsiteX2" fmla="*/ 2902819 w 2902819"/>
              <a:gd name="connsiteY2" fmla="*/ 934037 h 934037"/>
              <a:gd name="connsiteX3" fmla="*/ 0 w 2902819"/>
              <a:gd name="connsiteY3" fmla="*/ 514416 h 934037"/>
              <a:gd name="connsiteX4" fmla="*/ 0 w 2902819"/>
              <a:gd name="connsiteY4" fmla="*/ 0 h 934037"/>
              <a:gd name="connsiteX0" fmla="*/ 0 w 2227180"/>
              <a:gd name="connsiteY0" fmla="*/ 0 h 553316"/>
              <a:gd name="connsiteX1" fmla="*/ 1205074 w 2227180"/>
              <a:gd name="connsiteY1" fmla="*/ 29884 h 553316"/>
              <a:gd name="connsiteX2" fmla="*/ 2227180 w 2227180"/>
              <a:gd name="connsiteY2" fmla="*/ 553316 h 553316"/>
              <a:gd name="connsiteX3" fmla="*/ 0 w 2227180"/>
              <a:gd name="connsiteY3" fmla="*/ 514416 h 553316"/>
              <a:gd name="connsiteX4" fmla="*/ 0 w 2227180"/>
              <a:gd name="connsiteY4" fmla="*/ 0 h 553316"/>
              <a:gd name="connsiteX0" fmla="*/ 0 w 2294019"/>
              <a:gd name="connsiteY0" fmla="*/ 0 h 553316"/>
              <a:gd name="connsiteX1" fmla="*/ 1205074 w 2294019"/>
              <a:gd name="connsiteY1" fmla="*/ 29884 h 553316"/>
              <a:gd name="connsiteX2" fmla="*/ 2227180 w 2294019"/>
              <a:gd name="connsiteY2" fmla="*/ 553316 h 553316"/>
              <a:gd name="connsiteX3" fmla="*/ 0 w 2294019"/>
              <a:gd name="connsiteY3" fmla="*/ 514416 h 553316"/>
              <a:gd name="connsiteX4" fmla="*/ 0 w 2294019"/>
              <a:gd name="connsiteY4" fmla="*/ 0 h 553316"/>
              <a:gd name="connsiteX0" fmla="*/ 0 w 2244183"/>
              <a:gd name="connsiteY0" fmla="*/ 0 h 553316"/>
              <a:gd name="connsiteX1" fmla="*/ 1205074 w 2244183"/>
              <a:gd name="connsiteY1" fmla="*/ 29884 h 553316"/>
              <a:gd name="connsiteX2" fmla="*/ 2227180 w 2244183"/>
              <a:gd name="connsiteY2" fmla="*/ 553316 h 553316"/>
              <a:gd name="connsiteX3" fmla="*/ 0 w 2244183"/>
              <a:gd name="connsiteY3" fmla="*/ 514416 h 553316"/>
              <a:gd name="connsiteX4" fmla="*/ 0 w 2244183"/>
              <a:gd name="connsiteY4" fmla="*/ 0 h 553316"/>
              <a:gd name="connsiteX0" fmla="*/ 0 w 2227180"/>
              <a:gd name="connsiteY0" fmla="*/ 0 h 553316"/>
              <a:gd name="connsiteX1" fmla="*/ 1205074 w 2227180"/>
              <a:gd name="connsiteY1" fmla="*/ 29884 h 553316"/>
              <a:gd name="connsiteX2" fmla="*/ 2227180 w 2227180"/>
              <a:gd name="connsiteY2" fmla="*/ 553316 h 553316"/>
              <a:gd name="connsiteX3" fmla="*/ 0 w 2227180"/>
              <a:gd name="connsiteY3" fmla="*/ 514416 h 553316"/>
              <a:gd name="connsiteX4" fmla="*/ 0 w 2227180"/>
              <a:gd name="connsiteY4" fmla="*/ 0 h 553316"/>
              <a:gd name="connsiteX0" fmla="*/ 0 w 2355176"/>
              <a:gd name="connsiteY0" fmla="*/ 0 h 514416"/>
              <a:gd name="connsiteX1" fmla="*/ 1205074 w 2355176"/>
              <a:gd name="connsiteY1" fmla="*/ 29884 h 514416"/>
              <a:gd name="connsiteX2" fmla="*/ 2355176 w 2355176"/>
              <a:gd name="connsiteY2" fmla="*/ 359683 h 514416"/>
              <a:gd name="connsiteX3" fmla="*/ 0 w 2355176"/>
              <a:gd name="connsiteY3" fmla="*/ 514416 h 514416"/>
              <a:gd name="connsiteX4" fmla="*/ 0 w 2355176"/>
              <a:gd name="connsiteY4" fmla="*/ 0 h 514416"/>
              <a:gd name="connsiteX0" fmla="*/ 0 w 2355176"/>
              <a:gd name="connsiteY0" fmla="*/ 0 h 514416"/>
              <a:gd name="connsiteX1" fmla="*/ 1205074 w 2355176"/>
              <a:gd name="connsiteY1" fmla="*/ 29884 h 514416"/>
              <a:gd name="connsiteX2" fmla="*/ 2355176 w 2355176"/>
              <a:gd name="connsiteY2" fmla="*/ 359683 h 514416"/>
              <a:gd name="connsiteX3" fmla="*/ 0 w 2355176"/>
              <a:gd name="connsiteY3" fmla="*/ 514416 h 514416"/>
              <a:gd name="connsiteX4" fmla="*/ 0 w 2355176"/>
              <a:gd name="connsiteY4" fmla="*/ 0 h 514416"/>
              <a:gd name="connsiteX0" fmla="*/ 0 w 2309876"/>
              <a:gd name="connsiteY0" fmla="*/ 0 h 514416"/>
              <a:gd name="connsiteX1" fmla="*/ 1205074 w 2309876"/>
              <a:gd name="connsiteY1" fmla="*/ 29884 h 514416"/>
              <a:gd name="connsiteX2" fmla="*/ 2309876 w 2309876"/>
              <a:gd name="connsiteY2" fmla="*/ 428578 h 514416"/>
              <a:gd name="connsiteX3" fmla="*/ 0 w 2309876"/>
              <a:gd name="connsiteY3" fmla="*/ 514416 h 514416"/>
              <a:gd name="connsiteX4" fmla="*/ 0 w 2309876"/>
              <a:gd name="connsiteY4" fmla="*/ 0 h 514416"/>
              <a:gd name="connsiteX0" fmla="*/ 0 w 2330329"/>
              <a:gd name="connsiteY0" fmla="*/ 0 h 514416"/>
              <a:gd name="connsiteX1" fmla="*/ 1205074 w 2330329"/>
              <a:gd name="connsiteY1" fmla="*/ 29884 h 514416"/>
              <a:gd name="connsiteX2" fmla="*/ 2330329 w 2330329"/>
              <a:gd name="connsiteY2" fmla="*/ 294681 h 514416"/>
              <a:gd name="connsiteX3" fmla="*/ 0 w 2330329"/>
              <a:gd name="connsiteY3" fmla="*/ 514416 h 514416"/>
              <a:gd name="connsiteX4" fmla="*/ 0 w 2330329"/>
              <a:gd name="connsiteY4" fmla="*/ 0 h 514416"/>
              <a:gd name="connsiteX0" fmla="*/ 0 w 2330329"/>
              <a:gd name="connsiteY0" fmla="*/ 0 h 514416"/>
              <a:gd name="connsiteX1" fmla="*/ 1205074 w 2330329"/>
              <a:gd name="connsiteY1" fmla="*/ 29884 h 514416"/>
              <a:gd name="connsiteX2" fmla="*/ 2330329 w 2330329"/>
              <a:gd name="connsiteY2" fmla="*/ 294681 h 514416"/>
              <a:gd name="connsiteX3" fmla="*/ 0 w 2330329"/>
              <a:gd name="connsiteY3" fmla="*/ 514416 h 514416"/>
              <a:gd name="connsiteX4" fmla="*/ 0 w 2330329"/>
              <a:gd name="connsiteY4" fmla="*/ 0 h 514416"/>
              <a:gd name="connsiteX0" fmla="*/ 0 w 2330329"/>
              <a:gd name="connsiteY0" fmla="*/ 0 h 523386"/>
              <a:gd name="connsiteX1" fmla="*/ 1205074 w 2330329"/>
              <a:gd name="connsiteY1" fmla="*/ 29884 h 523386"/>
              <a:gd name="connsiteX2" fmla="*/ 2330329 w 2330329"/>
              <a:gd name="connsiteY2" fmla="*/ 294681 h 523386"/>
              <a:gd name="connsiteX3" fmla="*/ 0 w 2330329"/>
              <a:gd name="connsiteY3" fmla="*/ 514416 h 523386"/>
              <a:gd name="connsiteX4" fmla="*/ 0 w 2330329"/>
              <a:gd name="connsiteY4" fmla="*/ 0 h 523386"/>
              <a:gd name="connsiteX0" fmla="*/ 0 w 2330329"/>
              <a:gd name="connsiteY0" fmla="*/ 0 h 614573"/>
              <a:gd name="connsiteX1" fmla="*/ 1205074 w 2330329"/>
              <a:gd name="connsiteY1" fmla="*/ 29884 h 614573"/>
              <a:gd name="connsiteX2" fmla="*/ 2330329 w 2330329"/>
              <a:gd name="connsiteY2" fmla="*/ 294681 h 614573"/>
              <a:gd name="connsiteX3" fmla="*/ 0 w 2330329"/>
              <a:gd name="connsiteY3" fmla="*/ 514416 h 614573"/>
              <a:gd name="connsiteX4" fmla="*/ 0 w 2330329"/>
              <a:gd name="connsiteY4" fmla="*/ 0 h 614573"/>
              <a:gd name="connsiteX0" fmla="*/ 0 w 2330329"/>
              <a:gd name="connsiteY0" fmla="*/ 0 h 614573"/>
              <a:gd name="connsiteX1" fmla="*/ 1205074 w 2330329"/>
              <a:gd name="connsiteY1" fmla="*/ 29884 h 614573"/>
              <a:gd name="connsiteX2" fmla="*/ 2330329 w 2330329"/>
              <a:gd name="connsiteY2" fmla="*/ 294681 h 614573"/>
              <a:gd name="connsiteX3" fmla="*/ 0 w 2330329"/>
              <a:gd name="connsiteY3" fmla="*/ 514416 h 614573"/>
              <a:gd name="connsiteX4" fmla="*/ 0 w 2330329"/>
              <a:gd name="connsiteY4" fmla="*/ 0 h 614573"/>
              <a:gd name="connsiteX0" fmla="*/ 0 w 2330329"/>
              <a:gd name="connsiteY0" fmla="*/ 0 h 614573"/>
              <a:gd name="connsiteX1" fmla="*/ 1205074 w 2330329"/>
              <a:gd name="connsiteY1" fmla="*/ 29884 h 614573"/>
              <a:gd name="connsiteX2" fmla="*/ 2330329 w 2330329"/>
              <a:gd name="connsiteY2" fmla="*/ 294681 h 614573"/>
              <a:gd name="connsiteX3" fmla="*/ 0 w 2330329"/>
              <a:gd name="connsiteY3" fmla="*/ 514416 h 614573"/>
              <a:gd name="connsiteX4" fmla="*/ 0 w 2330329"/>
              <a:gd name="connsiteY4" fmla="*/ 0 h 614573"/>
              <a:gd name="connsiteX0" fmla="*/ 0 w 2330329"/>
              <a:gd name="connsiteY0" fmla="*/ 0 h 614573"/>
              <a:gd name="connsiteX1" fmla="*/ 1205074 w 2330329"/>
              <a:gd name="connsiteY1" fmla="*/ 29884 h 614573"/>
              <a:gd name="connsiteX2" fmla="*/ 2330329 w 2330329"/>
              <a:gd name="connsiteY2" fmla="*/ 294681 h 614573"/>
              <a:gd name="connsiteX3" fmla="*/ 0 w 2330329"/>
              <a:gd name="connsiteY3" fmla="*/ 514416 h 614573"/>
              <a:gd name="connsiteX4" fmla="*/ 0 w 2330329"/>
              <a:gd name="connsiteY4" fmla="*/ 0 h 614573"/>
              <a:gd name="connsiteX0" fmla="*/ 0 w 2359443"/>
              <a:gd name="connsiteY0" fmla="*/ 0 h 644656"/>
              <a:gd name="connsiteX1" fmla="*/ 1205074 w 2359443"/>
              <a:gd name="connsiteY1" fmla="*/ 29884 h 644656"/>
              <a:gd name="connsiteX2" fmla="*/ 2359443 w 2359443"/>
              <a:gd name="connsiteY2" fmla="*/ 340860 h 644656"/>
              <a:gd name="connsiteX3" fmla="*/ 0 w 2359443"/>
              <a:gd name="connsiteY3" fmla="*/ 514416 h 644656"/>
              <a:gd name="connsiteX4" fmla="*/ 0 w 2359443"/>
              <a:gd name="connsiteY4" fmla="*/ 0 h 644656"/>
              <a:gd name="connsiteX0" fmla="*/ 0 w 2359443"/>
              <a:gd name="connsiteY0" fmla="*/ 0 h 644656"/>
              <a:gd name="connsiteX1" fmla="*/ 1093264 w 2359443"/>
              <a:gd name="connsiteY1" fmla="*/ 108442 h 644656"/>
              <a:gd name="connsiteX2" fmla="*/ 2359443 w 2359443"/>
              <a:gd name="connsiteY2" fmla="*/ 340860 h 644656"/>
              <a:gd name="connsiteX3" fmla="*/ 0 w 2359443"/>
              <a:gd name="connsiteY3" fmla="*/ 514416 h 644656"/>
              <a:gd name="connsiteX4" fmla="*/ 0 w 2359443"/>
              <a:gd name="connsiteY4" fmla="*/ 0 h 644656"/>
              <a:gd name="connsiteX0" fmla="*/ 12928 w 2359443"/>
              <a:gd name="connsiteY0" fmla="*/ 53135 h 536537"/>
              <a:gd name="connsiteX1" fmla="*/ 1093264 w 2359443"/>
              <a:gd name="connsiteY1" fmla="*/ 323 h 536537"/>
              <a:gd name="connsiteX2" fmla="*/ 2359443 w 2359443"/>
              <a:gd name="connsiteY2" fmla="*/ 232741 h 536537"/>
              <a:gd name="connsiteX3" fmla="*/ 0 w 2359443"/>
              <a:gd name="connsiteY3" fmla="*/ 406297 h 536537"/>
              <a:gd name="connsiteX4" fmla="*/ 12928 w 2359443"/>
              <a:gd name="connsiteY4" fmla="*/ 53135 h 536537"/>
              <a:gd name="connsiteX0" fmla="*/ 12928 w 2351789"/>
              <a:gd name="connsiteY0" fmla="*/ 53003 h 590216"/>
              <a:gd name="connsiteX1" fmla="*/ 1093264 w 2351789"/>
              <a:gd name="connsiteY1" fmla="*/ 191 h 590216"/>
              <a:gd name="connsiteX2" fmla="*/ 2351789 w 2351789"/>
              <a:gd name="connsiteY2" fmla="*/ 310035 h 590216"/>
              <a:gd name="connsiteX3" fmla="*/ 0 w 2351789"/>
              <a:gd name="connsiteY3" fmla="*/ 406165 h 590216"/>
              <a:gd name="connsiteX4" fmla="*/ 12928 w 2351789"/>
              <a:gd name="connsiteY4" fmla="*/ 53003 h 590216"/>
              <a:gd name="connsiteX0" fmla="*/ 12928 w 2563235"/>
              <a:gd name="connsiteY0" fmla="*/ 53368 h 505652"/>
              <a:gd name="connsiteX1" fmla="*/ 1093264 w 2563235"/>
              <a:gd name="connsiteY1" fmla="*/ 556 h 505652"/>
              <a:gd name="connsiteX2" fmla="*/ 2563235 w 2563235"/>
              <a:gd name="connsiteY2" fmla="*/ 185158 h 505652"/>
              <a:gd name="connsiteX3" fmla="*/ 0 w 2563235"/>
              <a:gd name="connsiteY3" fmla="*/ 406530 h 505652"/>
              <a:gd name="connsiteX4" fmla="*/ 12928 w 2563235"/>
              <a:gd name="connsiteY4" fmla="*/ 53368 h 505652"/>
              <a:gd name="connsiteX0" fmla="*/ 12928 w 2563235"/>
              <a:gd name="connsiteY0" fmla="*/ 53006 h 505290"/>
              <a:gd name="connsiteX1" fmla="*/ 1093264 w 2563235"/>
              <a:gd name="connsiteY1" fmla="*/ 194 h 505290"/>
              <a:gd name="connsiteX2" fmla="*/ 2563235 w 2563235"/>
              <a:gd name="connsiteY2" fmla="*/ 184796 h 505290"/>
              <a:gd name="connsiteX3" fmla="*/ 0 w 2563235"/>
              <a:gd name="connsiteY3" fmla="*/ 406168 h 505290"/>
              <a:gd name="connsiteX4" fmla="*/ 12928 w 2563235"/>
              <a:gd name="connsiteY4" fmla="*/ 53006 h 505290"/>
              <a:gd name="connsiteX0" fmla="*/ 12928 w 2252901"/>
              <a:gd name="connsiteY0" fmla="*/ 53011 h 501511"/>
              <a:gd name="connsiteX1" fmla="*/ 1093264 w 2252901"/>
              <a:gd name="connsiteY1" fmla="*/ 199 h 501511"/>
              <a:gd name="connsiteX2" fmla="*/ 2252901 w 2252901"/>
              <a:gd name="connsiteY2" fmla="*/ 178784 h 501511"/>
              <a:gd name="connsiteX3" fmla="*/ 0 w 2252901"/>
              <a:gd name="connsiteY3" fmla="*/ 406173 h 501511"/>
              <a:gd name="connsiteX4" fmla="*/ 12928 w 2252901"/>
              <a:gd name="connsiteY4" fmla="*/ 53011 h 501511"/>
              <a:gd name="connsiteX0" fmla="*/ 12928 w 2253118"/>
              <a:gd name="connsiteY0" fmla="*/ 53011 h 421839"/>
              <a:gd name="connsiteX1" fmla="*/ 1093264 w 2253118"/>
              <a:gd name="connsiteY1" fmla="*/ 199 h 421839"/>
              <a:gd name="connsiteX2" fmla="*/ 2252901 w 2253118"/>
              <a:gd name="connsiteY2" fmla="*/ 178784 h 421839"/>
              <a:gd name="connsiteX3" fmla="*/ 0 w 2253118"/>
              <a:gd name="connsiteY3" fmla="*/ 406173 h 421839"/>
              <a:gd name="connsiteX4" fmla="*/ 12928 w 2253118"/>
              <a:gd name="connsiteY4" fmla="*/ 53011 h 421839"/>
              <a:gd name="connsiteX0" fmla="*/ 12928 w 2252901"/>
              <a:gd name="connsiteY0" fmla="*/ 53011 h 406173"/>
              <a:gd name="connsiteX1" fmla="*/ 1093264 w 2252901"/>
              <a:gd name="connsiteY1" fmla="*/ 199 h 406173"/>
              <a:gd name="connsiteX2" fmla="*/ 2252901 w 2252901"/>
              <a:gd name="connsiteY2" fmla="*/ 178784 h 406173"/>
              <a:gd name="connsiteX3" fmla="*/ 0 w 2252901"/>
              <a:gd name="connsiteY3" fmla="*/ 406173 h 406173"/>
              <a:gd name="connsiteX4" fmla="*/ 12928 w 2252901"/>
              <a:gd name="connsiteY4" fmla="*/ 53011 h 406173"/>
              <a:gd name="connsiteX0" fmla="*/ 12928 w 2424927"/>
              <a:gd name="connsiteY0" fmla="*/ 53011 h 474993"/>
              <a:gd name="connsiteX1" fmla="*/ 1093264 w 2424927"/>
              <a:gd name="connsiteY1" fmla="*/ 199 h 474993"/>
              <a:gd name="connsiteX2" fmla="*/ 2252901 w 2424927"/>
              <a:gd name="connsiteY2" fmla="*/ 178784 h 474993"/>
              <a:gd name="connsiteX3" fmla="*/ 0 w 2424927"/>
              <a:gd name="connsiteY3" fmla="*/ 406173 h 474993"/>
              <a:gd name="connsiteX4" fmla="*/ 12928 w 2424927"/>
              <a:gd name="connsiteY4" fmla="*/ 53011 h 474993"/>
              <a:gd name="connsiteX0" fmla="*/ 12928 w 2252901"/>
              <a:gd name="connsiteY0" fmla="*/ 53011 h 406173"/>
              <a:gd name="connsiteX1" fmla="*/ 1093264 w 2252901"/>
              <a:gd name="connsiteY1" fmla="*/ 199 h 406173"/>
              <a:gd name="connsiteX2" fmla="*/ 2252901 w 2252901"/>
              <a:gd name="connsiteY2" fmla="*/ 178784 h 406173"/>
              <a:gd name="connsiteX3" fmla="*/ 0 w 2252901"/>
              <a:gd name="connsiteY3" fmla="*/ 406173 h 406173"/>
              <a:gd name="connsiteX4" fmla="*/ 12928 w 2252901"/>
              <a:gd name="connsiteY4" fmla="*/ 53011 h 406173"/>
              <a:gd name="connsiteX0" fmla="*/ 12928 w 2252901"/>
              <a:gd name="connsiteY0" fmla="*/ 175388 h 528550"/>
              <a:gd name="connsiteX1" fmla="*/ 1093264 w 2252901"/>
              <a:gd name="connsiteY1" fmla="*/ 122576 h 528550"/>
              <a:gd name="connsiteX2" fmla="*/ 2252901 w 2252901"/>
              <a:gd name="connsiteY2" fmla="*/ 301161 h 528550"/>
              <a:gd name="connsiteX3" fmla="*/ 0 w 2252901"/>
              <a:gd name="connsiteY3" fmla="*/ 528550 h 528550"/>
              <a:gd name="connsiteX4" fmla="*/ 12928 w 2252901"/>
              <a:gd name="connsiteY4" fmla="*/ 175388 h 528550"/>
              <a:gd name="connsiteX0" fmla="*/ 12928 w 2381381"/>
              <a:gd name="connsiteY0" fmla="*/ 52812 h 405974"/>
              <a:gd name="connsiteX1" fmla="*/ 1093264 w 2381381"/>
              <a:gd name="connsiteY1" fmla="*/ 0 h 405974"/>
              <a:gd name="connsiteX2" fmla="*/ 2252901 w 2381381"/>
              <a:gd name="connsiteY2" fmla="*/ 178585 h 405974"/>
              <a:gd name="connsiteX3" fmla="*/ 0 w 2381381"/>
              <a:gd name="connsiteY3" fmla="*/ 405974 h 405974"/>
              <a:gd name="connsiteX4" fmla="*/ 12928 w 2381381"/>
              <a:gd name="connsiteY4" fmla="*/ 52812 h 405974"/>
              <a:gd name="connsiteX0" fmla="*/ 12928 w 2424244"/>
              <a:gd name="connsiteY0" fmla="*/ 65870 h 419032"/>
              <a:gd name="connsiteX1" fmla="*/ 1093264 w 2424244"/>
              <a:gd name="connsiteY1" fmla="*/ 13058 h 419032"/>
              <a:gd name="connsiteX2" fmla="*/ 2252901 w 2424244"/>
              <a:gd name="connsiteY2" fmla="*/ 191643 h 419032"/>
              <a:gd name="connsiteX3" fmla="*/ 0 w 2424244"/>
              <a:gd name="connsiteY3" fmla="*/ 419032 h 419032"/>
              <a:gd name="connsiteX4" fmla="*/ 12928 w 2424244"/>
              <a:gd name="connsiteY4" fmla="*/ 65870 h 419032"/>
              <a:gd name="connsiteX0" fmla="*/ 12928 w 2281591"/>
              <a:gd name="connsiteY0" fmla="*/ 54696 h 407858"/>
              <a:gd name="connsiteX1" fmla="*/ 1093264 w 2281591"/>
              <a:gd name="connsiteY1" fmla="*/ 1884 h 407858"/>
              <a:gd name="connsiteX2" fmla="*/ 2252901 w 2281591"/>
              <a:gd name="connsiteY2" fmla="*/ 180469 h 407858"/>
              <a:gd name="connsiteX3" fmla="*/ 0 w 2281591"/>
              <a:gd name="connsiteY3" fmla="*/ 407858 h 407858"/>
              <a:gd name="connsiteX4" fmla="*/ 12928 w 2281591"/>
              <a:gd name="connsiteY4" fmla="*/ 54696 h 407858"/>
              <a:gd name="connsiteX0" fmla="*/ 12928 w 2254865"/>
              <a:gd name="connsiteY0" fmla="*/ 58407 h 411569"/>
              <a:gd name="connsiteX1" fmla="*/ 1093264 w 2254865"/>
              <a:gd name="connsiteY1" fmla="*/ 5595 h 411569"/>
              <a:gd name="connsiteX2" fmla="*/ 2252901 w 2254865"/>
              <a:gd name="connsiteY2" fmla="*/ 184180 h 411569"/>
              <a:gd name="connsiteX3" fmla="*/ 0 w 2254865"/>
              <a:gd name="connsiteY3" fmla="*/ 411569 h 411569"/>
              <a:gd name="connsiteX4" fmla="*/ 12928 w 2254865"/>
              <a:gd name="connsiteY4" fmla="*/ 58407 h 411569"/>
              <a:gd name="connsiteX0" fmla="*/ 12928 w 2266797"/>
              <a:gd name="connsiteY0" fmla="*/ 53290 h 406452"/>
              <a:gd name="connsiteX1" fmla="*/ 1093264 w 2266797"/>
              <a:gd name="connsiteY1" fmla="*/ 478 h 406452"/>
              <a:gd name="connsiteX2" fmla="*/ 2252901 w 2266797"/>
              <a:gd name="connsiteY2" fmla="*/ 179063 h 406452"/>
              <a:gd name="connsiteX3" fmla="*/ 0 w 2266797"/>
              <a:gd name="connsiteY3" fmla="*/ 406452 h 406452"/>
              <a:gd name="connsiteX4" fmla="*/ 12928 w 2266797"/>
              <a:gd name="connsiteY4" fmla="*/ 53290 h 406452"/>
              <a:gd name="connsiteX0" fmla="*/ 12928 w 2317035"/>
              <a:gd name="connsiteY0" fmla="*/ 52812 h 405974"/>
              <a:gd name="connsiteX1" fmla="*/ 1093264 w 2317035"/>
              <a:gd name="connsiteY1" fmla="*/ 0 h 405974"/>
              <a:gd name="connsiteX2" fmla="*/ 2252901 w 2317035"/>
              <a:gd name="connsiteY2" fmla="*/ 178585 h 405974"/>
              <a:gd name="connsiteX3" fmla="*/ 0 w 2317035"/>
              <a:gd name="connsiteY3" fmla="*/ 405974 h 405974"/>
              <a:gd name="connsiteX4" fmla="*/ 12928 w 2317035"/>
              <a:gd name="connsiteY4" fmla="*/ 52812 h 405974"/>
              <a:gd name="connsiteX0" fmla="*/ 12928 w 2257263"/>
              <a:gd name="connsiteY0" fmla="*/ 67318 h 420480"/>
              <a:gd name="connsiteX1" fmla="*/ 1093264 w 2257263"/>
              <a:gd name="connsiteY1" fmla="*/ 14506 h 420480"/>
              <a:gd name="connsiteX2" fmla="*/ 2252901 w 2257263"/>
              <a:gd name="connsiteY2" fmla="*/ 193091 h 420480"/>
              <a:gd name="connsiteX3" fmla="*/ 0 w 2257263"/>
              <a:gd name="connsiteY3" fmla="*/ 420480 h 420480"/>
              <a:gd name="connsiteX4" fmla="*/ 12928 w 2257263"/>
              <a:gd name="connsiteY4" fmla="*/ 67318 h 420480"/>
              <a:gd name="connsiteX0" fmla="*/ 12928 w 2304826"/>
              <a:gd name="connsiteY0" fmla="*/ 73757 h 426919"/>
              <a:gd name="connsiteX1" fmla="*/ 1093264 w 2304826"/>
              <a:gd name="connsiteY1" fmla="*/ 20945 h 426919"/>
              <a:gd name="connsiteX2" fmla="*/ 2300586 w 2304826"/>
              <a:gd name="connsiteY2" fmla="*/ 185600 h 426919"/>
              <a:gd name="connsiteX3" fmla="*/ 0 w 2304826"/>
              <a:gd name="connsiteY3" fmla="*/ 426919 h 426919"/>
              <a:gd name="connsiteX4" fmla="*/ 12928 w 2304826"/>
              <a:gd name="connsiteY4" fmla="*/ 73757 h 426919"/>
              <a:gd name="connsiteX0" fmla="*/ 12928 w 2304826"/>
              <a:gd name="connsiteY0" fmla="*/ 52812 h 405974"/>
              <a:gd name="connsiteX1" fmla="*/ 1093264 w 2304826"/>
              <a:gd name="connsiteY1" fmla="*/ 0 h 405974"/>
              <a:gd name="connsiteX2" fmla="*/ 2300586 w 2304826"/>
              <a:gd name="connsiteY2" fmla="*/ 164655 h 405974"/>
              <a:gd name="connsiteX3" fmla="*/ 0 w 2304826"/>
              <a:gd name="connsiteY3" fmla="*/ 405974 h 405974"/>
              <a:gd name="connsiteX4" fmla="*/ 12928 w 2304826"/>
              <a:gd name="connsiteY4" fmla="*/ 52812 h 405974"/>
              <a:gd name="connsiteX0" fmla="*/ 12928 w 2304826"/>
              <a:gd name="connsiteY0" fmla="*/ 52812 h 405974"/>
              <a:gd name="connsiteX1" fmla="*/ 1093264 w 2304826"/>
              <a:gd name="connsiteY1" fmla="*/ 0 h 405974"/>
              <a:gd name="connsiteX2" fmla="*/ 2300586 w 2304826"/>
              <a:gd name="connsiteY2" fmla="*/ 164655 h 405974"/>
              <a:gd name="connsiteX3" fmla="*/ 0 w 2304826"/>
              <a:gd name="connsiteY3" fmla="*/ 405974 h 405974"/>
              <a:gd name="connsiteX4" fmla="*/ 12928 w 2304826"/>
              <a:gd name="connsiteY4" fmla="*/ 52812 h 405974"/>
              <a:gd name="connsiteX0" fmla="*/ 12928 w 2304826"/>
              <a:gd name="connsiteY0" fmla="*/ 74648 h 427810"/>
              <a:gd name="connsiteX1" fmla="*/ 1093264 w 2304826"/>
              <a:gd name="connsiteY1" fmla="*/ 21836 h 427810"/>
              <a:gd name="connsiteX2" fmla="*/ 2300586 w 2304826"/>
              <a:gd name="connsiteY2" fmla="*/ 186491 h 427810"/>
              <a:gd name="connsiteX3" fmla="*/ 0 w 2304826"/>
              <a:gd name="connsiteY3" fmla="*/ 427810 h 427810"/>
              <a:gd name="connsiteX4" fmla="*/ 12928 w 2304826"/>
              <a:gd name="connsiteY4" fmla="*/ 74648 h 427810"/>
              <a:gd name="connsiteX0" fmla="*/ 12928 w 2420331"/>
              <a:gd name="connsiteY0" fmla="*/ 55452 h 408614"/>
              <a:gd name="connsiteX1" fmla="*/ 1093264 w 2420331"/>
              <a:gd name="connsiteY1" fmla="*/ 2640 h 408614"/>
              <a:gd name="connsiteX2" fmla="*/ 2300586 w 2420331"/>
              <a:gd name="connsiteY2" fmla="*/ 167295 h 408614"/>
              <a:gd name="connsiteX3" fmla="*/ 0 w 2420331"/>
              <a:gd name="connsiteY3" fmla="*/ 408614 h 408614"/>
              <a:gd name="connsiteX4" fmla="*/ 12928 w 2420331"/>
              <a:gd name="connsiteY4" fmla="*/ 55452 h 408614"/>
              <a:gd name="connsiteX0" fmla="*/ 12928 w 2317341"/>
              <a:gd name="connsiteY0" fmla="*/ 180432 h 533594"/>
              <a:gd name="connsiteX1" fmla="*/ 988605 w 2317341"/>
              <a:gd name="connsiteY1" fmla="*/ 0 h 533594"/>
              <a:gd name="connsiteX2" fmla="*/ 2300586 w 2317341"/>
              <a:gd name="connsiteY2" fmla="*/ 292275 h 533594"/>
              <a:gd name="connsiteX3" fmla="*/ 0 w 2317341"/>
              <a:gd name="connsiteY3" fmla="*/ 533594 h 533594"/>
              <a:gd name="connsiteX4" fmla="*/ 12928 w 2317341"/>
              <a:gd name="connsiteY4" fmla="*/ 180432 h 533594"/>
              <a:gd name="connsiteX0" fmla="*/ 12928 w 2317807"/>
              <a:gd name="connsiteY0" fmla="*/ 180432 h 533594"/>
              <a:gd name="connsiteX1" fmla="*/ 988605 w 2317807"/>
              <a:gd name="connsiteY1" fmla="*/ 0 h 533594"/>
              <a:gd name="connsiteX2" fmla="*/ 2300586 w 2317807"/>
              <a:gd name="connsiteY2" fmla="*/ 292275 h 533594"/>
              <a:gd name="connsiteX3" fmla="*/ 0 w 2317807"/>
              <a:gd name="connsiteY3" fmla="*/ 533594 h 533594"/>
              <a:gd name="connsiteX4" fmla="*/ 12928 w 2317807"/>
              <a:gd name="connsiteY4" fmla="*/ 180432 h 533594"/>
              <a:gd name="connsiteX0" fmla="*/ 12928 w 2321260"/>
              <a:gd name="connsiteY0" fmla="*/ 233516 h 586678"/>
              <a:gd name="connsiteX1" fmla="*/ 1060008 w 2321260"/>
              <a:gd name="connsiteY1" fmla="*/ 0 h 586678"/>
              <a:gd name="connsiteX2" fmla="*/ 2300586 w 2321260"/>
              <a:gd name="connsiteY2" fmla="*/ 345359 h 586678"/>
              <a:gd name="connsiteX3" fmla="*/ 0 w 2321260"/>
              <a:gd name="connsiteY3" fmla="*/ 586678 h 586678"/>
              <a:gd name="connsiteX4" fmla="*/ 12928 w 2321260"/>
              <a:gd name="connsiteY4" fmla="*/ 233516 h 586678"/>
              <a:gd name="connsiteX0" fmla="*/ 12928 w 2314334"/>
              <a:gd name="connsiteY0" fmla="*/ 95475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12928 w 2314334"/>
              <a:gd name="connsiteY4" fmla="*/ 95475 h 448637"/>
              <a:gd name="connsiteX0" fmla="*/ 47188 w 2314334"/>
              <a:gd name="connsiteY0" fmla="*/ 162611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47188 w 2314334"/>
              <a:gd name="connsiteY4" fmla="*/ 162611 h 448637"/>
              <a:gd name="connsiteX0" fmla="*/ 90859 w 2314334"/>
              <a:gd name="connsiteY0" fmla="*/ 231880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90859 w 2314334"/>
              <a:gd name="connsiteY4" fmla="*/ 231880 h 448637"/>
              <a:gd name="connsiteX0" fmla="*/ 69153 w 2314334"/>
              <a:gd name="connsiteY0" fmla="*/ 414970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69153 w 2314334"/>
              <a:gd name="connsiteY4" fmla="*/ 414970 h 448637"/>
              <a:gd name="connsiteX0" fmla="*/ 28991 w 2314334"/>
              <a:gd name="connsiteY0" fmla="*/ 133749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28991 w 2314334"/>
              <a:gd name="connsiteY4" fmla="*/ 133749 h 448637"/>
              <a:gd name="connsiteX0" fmla="*/ 0 w 2827446"/>
              <a:gd name="connsiteY0" fmla="*/ 604594 h 604594"/>
              <a:gd name="connsiteX1" fmla="*/ 1418143 w 2827446"/>
              <a:gd name="connsiteY1" fmla="*/ 0 h 604594"/>
              <a:gd name="connsiteX2" fmla="*/ 2813698 w 2827446"/>
              <a:gd name="connsiteY2" fmla="*/ 207318 h 604594"/>
              <a:gd name="connsiteX3" fmla="*/ 513112 w 2827446"/>
              <a:gd name="connsiteY3" fmla="*/ 448637 h 604594"/>
              <a:gd name="connsiteX4" fmla="*/ 0 w 2827446"/>
              <a:gd name="connsiteY4" fmla="*/ 604594 h 604594"/>
              <a:gd name="connsiteX0" fmla="*/ 649408 w 2314334"/>
              <a:gd name="connsiteY0" fmla="*/ 81408 h 448637"/>
              <a:gd name="connsiteX1" fmla="*/ 905031 w 2314334"/>
              <a:gd name="connsiteY1" fmla="*/ 0 h 448637"/>
              <a:gd name="connsiteX2" fmla="*/ 2300586 w 2314334"/>
              <a:gd name="connsiteY2" fmla="*/ 207318 h 448637"/>
              <a:gd name="connsiteX3" fmla="*/ 0 w 2314334"/>
              <a:gd name="connsiteY3" fmla="*/ 448637 h 448637"/>
              <a:gd name="connsiteX4" fmla="*/ 649408 w 2314334"/>
              <a:gd name="connsiteY4" fmla="*/ 81408 h 448637"/>
              <a:gd name="connsiteX0" fmla="*/ 930375 w 2314334"/>
              <a:gd name="connsiteY0" fmla="*/ 0 h 471766"/>
              <a:gd name="connsiteX1" fmla="*/ 905031 w 2314334"/>
              <a:gd name="connsiteY1" fmla="*/ 23129 h 471766"/>
              <a:gd name="connsiteX2" fmla="*/ 2300586 w 2314334"/>
              <a:gd name="connsiteY2" fmla="*/ 230447 h 471766"/>
              <a:gd name="connsiteX3" fmla="*/ 0 w 2314334"/>
              <a:gd name="connsiteY3" fmla="*/ 471766 h 471766"/>
              <a:gd name="connsiteX4" fmla="*/ 930375 w 2314334"/>
              <a:gd name="connsiteY4" fmla="*/ 0 h 471766"/>
              <a:gd name="connsiteX0" fmla="*/ 945934 w 2314334"/>
              <a:gd name="connsiteY0" fmla="*/ 0 h 562244"/>
              <a:gd name="connsiteX1" fmla="*/ 905031 w 2314334"/>
              <a:gd name="connsiteY1" fmla="*/ 113607 h 562244"/>
              <a:gd name="connsiteX2" fmla="*/ 2300586 w 2314334"/>
              <a:gd name="connsiteY2" fmla="*/ 320925 h 562244"/>
              <a:gd name="connsiteX3" fmla="*/ 0 w 2314334"/>
              <a:gd name="connsiteY3" fmla="*/ 562244 h 562244"/>
              <a:gd name="connsiteX4" fmla="*/ 945934 w 2314334"/>
              <a:gd name="connsiteY4" fmla="*/ 0 h 562244"/>
              <a:gd name="connsiteX0" fmla="*/ 950452 w 2314334"/>
              <a:gd name="connsiteY0" fmla="*/ 0 h 516691"/>
              <a:gd name="connsiteX1" fmla="*/ 905031 w 2314334"/>
              <a:gd name="connsiteY1" fmla="*/ 68054 h 516691"/>
              <a:gd name="connsiteX2" fmla="*/ 2300586 w 2314334"/>
              <a:gd name="connsiteY2" fmla="*/ 275372 h 516691"/>
              <a:gd name="connsiteX3" fmla="*/ 0 w 2314334"/>
              <a:gd name="connsiteY3" fmla="*/ 516691 h 516691"/>
              <a:gd name="connsiteX4" fmla="*/ 950452 w 2314334"/>
              <a:gd name="connsiteY4" fmla="*/ 0 h 516691"/>
              <a:gd name="connsiteX0" fmla="*/ 950452 w 2514206"/>
              <a:gd name="connsiteY0" fmla="*/ 0 h 516691"/>
              <a:gd name="connsiteX1" fmla="*/ 905031 w 2514206"/>
              <a:gd name="connsiteY1" fmla="*/ 68054 h 516691"/>
              <a:gd name="connsiteX2" fmla="*/ 2502369 w 2514206"/>
              <a:gd name="connsiteY2" fmla="*/ 83620 h 516691"/>
              <a:gd name="connsiteX3" fmla="*/ 0 w 2514206"/>
              <a:gd name="connsiteY3" fmla="*/ 516691 h 516691"/>
              <a:gd name="connsiteX4" fmla="*/ 950452 w 2514206"/>
              <a:gd name="connsiteY4" fmla="*/ 0 h 516691"/>
              <a:gd name="connsiteX0" fmla="*/ 950452 w 1930629"/>
              <a:gd name="connsiteY0" fmla="*/ 0 h 516691"/>
              <a:gd name="connsiteX1" fmla="*/ 905031 w 1930629"/>
              <a:gd name="connsiteY1" fmla="*/ 68054 h 516691"/>
              <a:gd name="connsiteX2" fmla="*/ 1910692 w 1930629"/>
              <a:gd name="connsiteY2" fmla="*/ 271112 h 516691"/>
              <a:gd name="connsiteX3" fmla="*/ 0 w 1930629"/>
              <a:gd name="connsiteY3" fmla="*/ 516691 h 516691"/>
              <a:gd name="connsiteX4" fmla="*/ 950452 w 1930629"/>
              <a:gd name="connsiteY4" fmla="*/ 0 h 516691"/>
              <a:gd name="connsiteX0" fmla="*/ 950452 w 2011099"/>
              <a:gd name="connsiteY0" fmla="*/ 3807 h 520498"/>
              <a:gd name="connsiteX1" fmla="*/ 905031 w 2011099"/>
              <a:gd name="connsiteY1" fmla="*/ 71861 h 520498"/>
              <a:gd name="connsiteX2" fmla="*/ 1992883 w 2011099"/>
              <a:gd name="connsiteY2" fmla="*/ 21430 h 520498"/>
              <a:gd name="connsiteX3" fmla="*/ 0 w 2011099"/>
              <a:gd name="connsiteY3" fmla="*/ 520498 h 520498"/>
              <a:gd name="connsiteX4" fmla="*/ 950452 w 2011099"/>
              <a:gd name="connsiteY4" fmla="*/ 3807 h 520498"/>
              <a:gd name="connsiteX0" fmla="*/ 881726 w 2011099"/>
              <a:gd name="connsiteY0" fmla="*/ 0 h 604954"/>
              <a:gd name="connsiteX1" fmla="*/ 905031 w 2011099"/>
              <a:gd name="connsiteY1" fmla="*/ 156317 h 604954"/>
              <a:gd name="connsiteX2" fmla="*/ 1992883 w 2011099"/>
              <a:gd name="connsiteY2" fmla="*/ 105886 h 604954"/>
              <a:gd name="connsiteX3" fmla="*/ 0 w 2011099"/>
              <a:gd name="connsiteY3" fmla="*/ 604954 h 604954"/>
              <a:gd name="connsiteX4" fmla="*/ 881726 w 2011099"/>
              <a:gd name="connsiteY4" fmla="*/ 0 h 604954"/>
              <a:gd name="connsiteX0" fmla="*/ 465352 w 2011099"/>
              <a:gd name="connsiteY0" fmla="*/ 0 h 547352"/>
              <a:gd name="connsiteX1" fmla="*/ 905031 w 2011099"/>
              <a:gd name="connsiteY1" fmla="*/ 98715 h 547352"/>
              <a:gd name="connsiteX2" fmla="*/ 1992883 w 2011099"/>
              <a:gd name="connsiteY2" fmla="*/ 48284 h 547352"/>
              <a:gd name="connsiteX3" fmla="*/ 0 w 2011099"/>
              <a:gd name="connsiteY3" fmla="*/ 547352 h 547352"/>
              <a:gd name="connsiteX4" fmla="*/ 465352 w 2011099"/>
              <a:gd name="connsiteY4" fmla="*/ 0 h 547352"/>
              <a:gd name="connsiteX0" fmla="*/ 465352 w 2043668"/>
              <a:gd name="connsiteY0" fmla="*/ 226816 h 774168"/>
              <a:gd name="connsiteX1" fmla="*/ 1533880 w 2043668"/>
              <a:gd name="connsiteY1" fmla="*/ 1350 h 774168"/>
              <a:gd name="connsiteX2" fmla="*/ 1992883 w 2043668"/>
              <a:gd name="connsiteY2" fmla="*/ 275100 h 774168"/>
              <a:gd name="connsiteX3" fmla="*/ 0 w 2043668"/>
              <a:gd name="connsiteY3" fmla="*/ 774168 h 774168"/>
              <a:gd name="connsiteX4" fmla="*/ 465352 w 2043668"/>
              <a:gd name="connsiteY4" fmla="*/ 226816 h 774168"/>
              <a:gd name="connsiteX0" fmla="*/ 465352 w 2058831"/>
              <a:gd name="connsiteY0" fmla="*/ 226816 h 774168"/>
              <a:gd name="connsiteX1" fmla="*/ 1533880 w 2058831"/>
              <a:gd name="connsiteY1" fmla="*/ 1350 h 774168"/>
              <a:gd name="connsiteX2" fmla="*/ 2010252 w 2058831"/>
              <a:gd name="connsiteY2" fmla="*/ 446722 h 774168"/>
              <a:gd name="connsiteX3" fmla="*/ 0 w 2058831"/>
              <a:gd name="connsiteY3" fmla="*/ 774168 h 774168"/>
              <a:gd name="connsiteX4" fmla="*/ 465352 w 2058831"/>
              <a:gd name="connsiteY4" fmla="*/ 226816 h 774168"/>
              <a:gd name="connsiteX0" fmla="*/ 351449 w 2058831"/>
              <a:gd name="connsiteY0" fmla="*/ 175846 h 774464"/>
              <a:gd name="connsiteX1" fmla="*/ 1533880 w 2058831"/>
              <a:gd name="connsiteY1" fmla="*/ 1646 h 774464"/>
              <a:gd name="connsiteX2" fmla="*/ 2010252 w 2058831"/>
              <a:gd name="connsiteY2" fmla="*/ 447018 h 774464"/>
              <a:gd name="connsiteX3" fmla="*/ 0 w 2058831"/>
              <a:gd name="connsiteY3" fmla="*/ 774464 h 774464"/>
              <a:gd name="connsiteX4" fmla="*/ 351449 w 2058831"/>
              <a:gd name="connsiteY4" fmla="*/ 175846 h 774464"/>
              <a:gd name="connsiteX0" fmla="*/ 319132 w 2058831"/>
              <a:gd name="connsiteY0" fmla="*/ 111801 h 775094"/>
              <a:gd name="connsiteX1" fmla="*/ 1533880 w 2058831"/>
              <a:gd name="connsiteY1" fmla="*/ 2276 h 775094"/>
              <a:gd name="connsiteX2" fmla="*/ 2010252 w 2058831"/>
              <a:gd name="connsiteY2" fmla="*/ 447648 h 775094"/>
              <a:gd name="connsiteX3" fmla="*/ 0 w 2058831"/>
              <a:gd name="connsiteY3" fmla="*/ 775094 h 775094"/>
              <a:gd name="connsiteX4" fmla="*/ 319132 w 2058831"/>
              <a:gd name="connsiteY4" fmla="*/ 111801 h 775094"/>
              <a:gd name="connsiteX0" fmla="*/ 319132 w 2211204"/>
              <a:gd name="connsiteY0" fmla="*/ 111801 h 775094"/>
              <a:gd name="connsiteX1" fmla="*/ 1533880 w 2211204"/>
              <a:gd name="connsiteY1" fmla="*/ 2276 h 775094"/>
              <a:gd name="connsiteX2" fmla="*/ 2177417 w 2211204"/>
              <a:gd name="connsiteY2" fmla="*/ 349196 h 775094"/>
              <a:gd name="connsiteX3" fmla="*/ 0 w 2211204"/>
              <a:gd name="connsiteY3" fmla="*/ 775094 h 775094"/>
              <a:gd name="connsiteX4" fmla="*/ 319132 w 2211204"/>
              <a:gd name="connsiteY4" fmla="*/ 111801 h 775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1204" h="775094">
                <a:moveTo>
                  <a:pt x="319132" y="111801"/>
                </a:moveTo>
                <a:cubicBezTo>
                  <a:pt x="303992" y="134486"/>
                  <a:pt x="1549020" y="-20409"/>
                  <a:pt x="1533880" y="2276"/>
                </a:cubicBezTo>
                <a:cubicBezTo>
                  <a:pt x="1949165" y="23676"/>
                  <a:pt x="2328255" y="274423"/>
                  <a:pt x="2177417" y="349196"/>
                </a:cubicBezTo>
                <a:cubicBezTo>
                  <a:pt x="2026579" y="423969"/>
                  <a:pt x="776776" y="701849"/>
                  <a:pt x="0" y="775094"/>
                </a:cubicBezTo>
                <a:lnTo>
                  <a:pt x="319132" y="111801"/>
                </a:lnTo>
                <a:close/>
              </a:path>
            </a:pathLst>
          </a:cu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1700" dirty="0">
                <a:ln w="0"/>
                <a:solidFill>
                  <a:schemeClr val="bg1"/>
                </a:solidFill>
                <a:latin typeface="EC Square Sans Pro Medium" panose="020B0500000000020004" pitchFamily="34" charset="0"/>
              </a:rPr>
              <a:t>#DiscoverYourTalent</a:t>
            </a:r>
          </a:p>
        </p:txBody>
      </p:sp>
      <p:sp>
        <p:nvSpPr>
          <p:cNvPr id="8" name="Rectangle 10"/>
          <p:cNvSpPr/>
          <p:nvPr/>
        </p:nvSpPr>
        <p:spPr>
          <a:xfrm rot="204162">
            <a:off x="3126326" y="2060977"/>
            <a:ext cx="2478910" cy="2763321"/>
          </a:xfrm>
          <a:custGeom>
            <a:avLst/>
            <a:gdLst>
              <a:gd name="connsiteX0" fmla="*/ 0 w 4032448"/>
              <a:gd name="connsiteY0" fmla="*/ 0 h 2736304"/>
              <a:gd name="connsiteX1" fmla="*/ 4032448 w 4032448"/>
              <a:gd name="connsiteY1" fmla="*/ 0 h 2736304"/>
              <a:gd name="connsiteX2" fmla="*/ 4032448 w 4032448"/>
              <a:gd name="connsiteY2" fmla="*/ 2736304 h 2736304"/>
              <a:gd name="connsiteX3" fmla="*/ 0 w 4032448"/>
              <a:gd name="connsiteY3" fmla="*/ 2736304 h 2736304"/>
              <a:gd name="connsiteX4" fmla="*/ 0 w 4032448"/>
              <a:gd name="connsiteY4" fmla="*/ 0 h 2736304"/>
              <a:gd name="connsiteX0" fmla="*/ 1445342 w 4032448"/>
              <a:gd name="connsiteY0" fmla="*/ 0 h 3127137"/>
              <a:gd name="connsiteX1" fmla="*/ 4032448 w 4032448"/>
              <a:gd name="connsiteY1" fmla="*/ 390833 h 3127137"/>
              <a:gd name="connsiteX2" fmla="*/ 4032448 w 4032448"/>
              <a:gd name="connsiteY2" fmla="*/ 3127137 h 3127137"/>
              <a:gd name="connsiteX3" fmla="*/ 0 w 4032448"/>
              <a:gd name="connsiteY3" fmla="*/ 3127137 h 3127137"/>
              <a:gd name="connsiteX4" fmla="*/ 1445342 w 4032448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766916 w 2587106"/>
              <a:gd name="connsiteY3" fmla="*/ 157118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265471 w 2587106"/>
              <a:gd name="connsiteY3" fmla="*/ 1254092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51620 w 2587106"/>
              <a:gd name="connsiteY3" fmla="*/ 1032866 h 3127137"/>
              <a:gd name="connsiteX4" fmla="*/ 0 w 2587106"/>
              <a:gd name="connsiteY4" fmla="*/ 0 h 3127137"/>
              <a:gd name="connsiteX0" fmla="*/ 0 w 2587106"/>
              <a:gd name="connsiteY0" fmla="*/ 0 h 3127137"/>
              <a:gd name="connsiteX1" fmla="*/ 2587106 w 2587106"/>
              <a:gd name="connsiteY1" fmla="*/ 390833 h 3127137"/>
              <a:gd name="connsiteX2" fmla="*/ 2587106 w 2587106"/>
              <a:gd name="connsiteY2" fmla="*/ 3127137 h 3127137"/>
              <a:gd name="connsiteX3" fmla="*/ 1285282 w 2587106"/>
              <a:gd name="connsiteY3" fmla="*/ 2076186 h 3127137"/>
              <a:gd name="connsiteX4" fmla="*/ 51620 w 2587106"/>
              <a:gd name="connsiteY4" fmla="*/ 1032866 h 3127137"/>
              <a:gd name="connsiteX5" fmla="*/ 0 w 2587106"/>
              <a:gd name="connsiteY5" fmla="*/ 0 h 3127137"/>
              <a:gd name="connsiteX0" fmla="*/ 1052338 w 3639444"/>
              <a:gd name="connsiteY0" fmla="*/ 0 h 3127137"/>
              <a:gd name="connsiteX1" fmla="*/ 3639444 w 3639444"/>
              <a:gd name="connsiteY1" fmla="*/ 390833 h 3127137"/>
              <a:gd name="connsiteX2" fmla="*/ 3639444 w 3639444"/>
              <a:gd name="connsiteY2" fmla="*/ 3127137 h 3127137"/>
              <a:gd name="connsiteX3" fmla="*/ 0 w 3639444"/>
              <a:gd name="connsiteY3" fmla="*/ 1036424 h 3127137"/>
              <a:gd name="connsiteX4" fmla="*/ 1103958 w 3639444"/>
              <a:gd name="connsiteY4" fmla="*/ 1032866 h 3127137"/>
              <a:gd name="connsiteX5" fmla="*/ 1052338 w 3639444"/>
              <a:gd name="connsiteY5" fmla="*/ 0 h 3127137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45373 w 3639444"/>
              <a:gd name="connsiteY2" fmla="*/ 3304118 h 3304118"/>
              <a:gd name="connsiteX3" fmla="*/ 0 w 3639444"/>
              <a:gd name="connsiteY3" fmla="*/ 1036424 h 3304118"/>
              <a:gd name="connsiteX4" fmla="*/ 1103958 w 3639444"/>
              <a:gd name="connsiteY4" fmla="*/ 1032866 h 3304118"/>
              <a:gd name="connsiteX5" fmla="*/ 1052338 w 3639444"/>
              <a:gd name="connsiteY5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93026 w 3639444"/>
              <a:gd name="connsiteY2" fmla="*/ 3005333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119284 w 3639444"/>
              <a:gd name="connsiteY2" fmla="*/ 3189688 h 3304118"/>
              <a:gd name="connsiteX3" fmla="*/ 3145373 w 3639444"/>
              <a:gd name="connsiteY3" fmla="*/ 3304118 h 3304118"/>
              <a:gd name="connsiteX4" fmla="*/ 0 w 3639444"/>
              <a:gd name="connsiteY4" fmla="*/ 1036424 h 3304118"/>
              <a:gd name="connsiteX5" fmla="*/ 1103958 w 3639444"/>
              <a:gd name="connsiteY5" fmla="*/ 1032866 h 3304118"/>
              <a:gd name="connsiteX6" fmla="*/ 1052338 w 3639444"/>
              <a:gd name="connsiteY6" fmla="*/ 0 h 3304118"/>
              <a:gd name="connsiteX0" fmla="*/ 1052338 w 3639444"/>
              <a:gd name="connsiteY0" fmla="*/ 0 h 3304118"/>
              <a:gd name="connsiteX1" fmla="*/ 3639444 w 3639444"/>
              <a:gd name="connsiteY1" fmla="*/ 390833 h 3304118"/>
              <a:gd name="connsiteX2" fmla="*/ 3296265 w 3639444"/>
              <a:gd name="connsiteY2" fmla="*/ 2149927 h 3304118"/>
              <a:gd name="connsiteX3" fmla="*/ 3119284 w 3639444"/>
              <a:gd name="connsiteY3" fmla="*/ 3189688 h 3304118"/>
              <a:gd name="connsiteX4" fmla="*/ 3145373 w 3639444"/>
              <a:gd name="connsiteY4" fmla="*/ 3304118 h 3304118"/>
              <a:gd name="connsiteX5" fmla="*/ 0 w 3639444"/>
              <a:gd name="connsiteY5" fmla="*/ 1036424 h 3304118"/>
              <a:gd name="connsiteX6" fmla="*/ 1103958 w 3639444"/>
              <a:gd name="connsiteY6" fmla="*/ 1032866 h 3304118"/>
              <a:gd name="connsiteX7" fmla="*/ 1052338 w 3639444"/>
              <a:gd name="connsiteY7" fmla="*/ 0 h 3304118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0 w 3782962"/>
              <a:gd name="connsiteY5" fmla="*/ 1036424 h 3322424"/>
              <a:gd name="connsiteX6" fmla="*/ 1103958 w 3782962"/>
              <a:gd name="connsiteY6" fmla="*/ 1032866 h 3322424"/>
              <a:gd name="connsiteX7" fmla="*/ 1052338 w 3782962"/>
              <a:gd name="connsiteY7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511710 w 3782962"/>
              <a:gd name="connsiteY5" fmla="*/ 2135178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639444 w 3782962"/>
              <a:gd name="connsiteY1" fmla="*/ 390833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782962"/>
              <a:gd name="connsiteY0" fmla="*/ 0 h 3322424"/>
              <a:gd name="connsiteX1" fmla="*/ 3145373 w 3782962"/>
              <a:gd name="connsiteY1" fmla="*/ 973394 h 3322424"/>
              <a:gd name="connsiteX2" fmla="*/ 3782962 w 3782962"/>
              <a:gd name="connsiteY2" fmla="*/ 3322424 h 3322424"/>
              <a:gd name="connsiteX3" fmla="*/ 3119284 w 3782962"/>
              <a:gd name="connsiteY3" fmla="*/ 3189688 h 3322424"/>
              <a:gd name="connsiteX4" fmla="*/ 3145373 w 3782962"/>
              <a:gd name="connsiteY4" fmla="*/ 3304118 h 3322424"/>
              <a:gd name="connsiteX5" fmla="*/ 1025014 w 3782962"/>
              <a:gd name="connsiteY5" fmla="*/ 2857849 h 3322424"/>
              <a:gd name="connsiteX6" fmla="*/ 0 w 3782962"/>
              <a:gd name="connsiteY6" fmla="*/ 1036424 h 3322424"/>
              <a:gd name="connsiteX7" fmla="*/ 1103958 w 3782962"/>
              <a:gd name="connsiteY7" fmla="*/ 1032866 h 3322424"/>
              <a:gd name="connsiteX8" fmla="*/ 1052338 w 3782962"/>
              <a:gd name="connsiteY8" fmla="*/ 0 h 3322424"/>
              <a:gd name="connsiteX0" fmla="*/ 1052338 w 3817823"/>
              <a:gd name="connsiteY0" fmla="*/ 0 h 3324784"/>
              <a:gd name="connsiteX1" fmla="*/ 3145373 w 3817823"/>
              <a:gd name="connsiteY1" fmla="*/ 973394 h 3324784"/>
              <a:gd name="connsiteX2" fmla="*/ 3782962 w 3817823"/>
              <a:gd name="connsiteY2" fmla="*/ 3322424 h 3324784"/>
              <a:gd name="connsiteX3" fmla="*/ 3119284 w 3817823"/>
              <a:gd name="connsiteY3" fmla="*/ 3189688 h 3324784"/>
              <a:gd name="connsiteX4" fmla="*/ 3145373 w 3817823"/>
              <a:gd name="connsiteY4" fmla="*/ 3304118 h 3324784"/>
              <a:gd name="connsiteX5" fmla="*/ 1025014 w 3817823"/>
              <a:gd name="connsiteY5" fmla="*/ 2857849 h 3324784"/>
              <a:gd name="connsiteX6" fmla="*/ 0 w 3817823"/>
              <a:gd name="connsiteY6" fmla="*/ 1036424 h 3324784"/>
              <a:gd name="connsiteX7" fmla="*/ 1103958 w 3817823"/>
              <a:gd name="connsiteY7" fmla="*/ 1032866 h 3324784"/>
              <a:gd name="connsiteX8" fmla="*/ 1052338 w 3817823"/>
              <a:gd name="connsiteY8" fmla="*/ 0 h 3324784"/>
              <a:gd name="connsiteX0" fmla="*/ 1052338 w 3817823"/>
              <a:gd name="connsiteY0" fmla="*/ 0 h 3338724"/>
              <a:gd name="connsiteX1" fmla="*/ 3145373 w 3817823"/>
              <a:gd name="connsiteY1" fmla="*/ 973394 h 3338724"/>
              <a:gd name="connsiteX2" fmla="*/ 3782962 w 3817823"/>
              <a:gd name="connsiteY2" fmla="*/ 3322424 h 3338724"/>
              <a:gd name="connsiteX3" fmla="*/ 3119284 w 3817823"/>
              <a:gd name="connsiteY3" fmla="*/ 3189688 h 3338724"/>
              <a:gd name="connsiteX4" fmla="*/ 3145373 w 3817823"/>
              <a:gd name="connsiteY4" fmla="*/ 3304118 h 3338724"/>
              <a:gd name="connsiteX5" fmla="*/ 1025014 w 3817823"/>
              <a:gd name="connsiteY5" fmla="*/ 2857849 h 3338724"/>
              <a:gd name="connsiteX6" fmla="*/ 0 w 3817823"/>
              <a:gd name="connsiteY6" fmla="*/ 1036424 h 3338724"/>
              <a:gd name="connsiteX7" fmla="*/ 1103958 w 3817823"/>
              <a:gd name="connsiteY7" fmla="*/ 1032866 h 3338724"/>
              <a:gd name="connsiteX8" fmla="*/ 1052338 w 3817823"/>
              <a:gd name="connsiteY8" fmla="*/ 0 h 3338724"/>
              <a:gd name="connsiteX0" fmla="*/ 1052338 w 3817823"/>
              <a:gd name="connsiteY0" fmla="*/ 0 h 3351246"/>
              <a:gd name="connsiteX1" fmla="*/ 3145373 w 3817823"/>
              <a:gd name="connsiteY1" fmla="*/ 973394 h 3351246"/>
              <a:gd name="connsiteX2" fmla="*/ 3782962 w 3817823"/>
              <a:gd name="connsiteY2" fmla="*/ 3322424 h 3351246"/>
              <a:gd name="connsiteX3" fmla="*/ 3119284 w 3817823"/>
              <a:gd name="connsiteY3" fmla="*/ 3189688 h 3351246"/>
              <a:gd name="connsiteX4" fmla="*/ 3145373 w 3817823"/>
              <a:gd name="connsiteY4" fmla="*/ 3304118 h 3351246"/>
              <a:gd name="connsiteX5" fmla="*/ 1025014 w 3817823"/>
              <a:gd name="connsiteY5" fmla="*/ 2857849 h 3351246"/>
              <a:gd name="connsiteX6" fmla="*/ 0 w 3817823"/>
              <a:gd name="connsiteY6" fmla="*/ 1036424 h 3351246"/>
              <a:gd name="connsiteX7" fmla="*/ 1103958 w 3817823"/>
              <a:gd name="connsiteY7" fmla="*/ 1032866 h 3351246"/>
              <a:gd name="connsiteX8" fmla="*/ 1052338 w 3817823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08045"/>
              <a:gd name="connsiteY0" fmla="*/ 0 h 3351246"/>
              <a:gd name="connsiteX1" fmla="*/ 3115876 w 3808045"/>
              <a:gd name="connsiteY1" fmla="*/ 995517 h 3351246"/>
              <a:gd name="connsiteX2" fmla="*/ 3782962 w 3808045"/>
              <a:gd name="connsiteY2" fmla="*/ 3322424 h 3351246"/>
              <a:gd name="connsiteX3" fmla="*/ 3119284 w 3808045"/>
              <a:gd name="connsiteY3" fmla="*/ 3189688 h 3351246"/>
              <a:gd name="connsiteX4" fmla="*/ 3145373 w 3808045"/>
              <a:gd name="connsiteY4" fmla="*/ 3304118 h 3351246"/>
              <a:gd name="connsiteX5" fmla="*/ 1025014 w 3808045"/>
              <a:gd name="connsiteY5" fmla="*/ 2857849 h 3351246"/>
              <a:gd name="connsiteX6" fmla="*/ 0 w 3808045"/>
              <a:gd name="connsiteY6" fmla="*/ 1036424 h 3351246"/>
              <a:gd name="connsiteX7" fmla="*/ 1103958 w 3808045"/>
              <a:gd name="connsiteY7" fmla="*/ 1032866 h 3351246"/>
              <a:gd name="connsiteX8" fmla="*/ 1052338 w 3808045"/>
              <a:gd name="connsiteY8" fmla="*/ 0 h 3351246"/>
              <a:gd name="connsiteX0" fmla="*/ 1052338 w 3816015"/>
              <a:gd name="connsiteY0" fmla="*/ 0 h 3351246"/>
              <a:gd name="connsiteX1" fmla="*/ 3115876 w 3816015"/>
              <a:gd name="connsiteY1" fmla="*/ 995517 h 3351246"/>
              <a:gd name="connsiteX2" fmla="*/ 3782962 w 3816015"/>
              <a:gd name="connsiteY2" fmla="*/ 3322424 h 3351246"/>
              <a:gd name="connsiteX3" fmla="*/ 3119284 w 3816015"/>
              <a:gd name="connsiteY3" fmla="*/ 3189688 h 3351246"/>
              <a:gd name="connsiteX4" fmla="*/ 3145373 w 3816015"/>
              <a:gd name="connsiteY4" fmla="*/ 3304118 h 3351246"/>
              <a:gd name="connsiteX5" fmla="*/ 1025014 w 3816015"/>
              <a:gd name="connsiteY5" fmla="*/ 2857849 h 3351246"/>
              <a:gd name="connsiteX6" fmla="*/ 0 w 3816015"/>
              <a:gd name="connsiteY6" fmla="*/ 1036424 h 3351246"/>
              <a:gd name="connsiteX7" fmla="*/ 1103958 w 3816015"/>
              <a:gd name="connsiteY7" fmla="*/ 1032866 h 3351246"/>
              <a:gd name="connsiteX8" fmla="*/ 1052338 w 3816015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29257"/>
              <a:gd name="connsiteY0" fmla="*/ 0 h 3351246"/>
              <a:gd name="connsiteX1" fmla="*/ 3152747 w 3829257"/>
              <a:gd name="connsiteY1" fmla="*/ 973395 h 3351246"/>
              <a:gd name="connsiteX2" fmla="*/ 3782962 w 3829257"/>
              <a:gd name="connsiteY2" fmla="*/ 3322424 h 3351246"/>
              <a:gd name="connsiteX3" fmla="*/ 3119284 w 3829257"/>
              <a:gd name="connsiteY3" fmla="*/ 3189688 h 3351246"/>
              <a:gd name="connsiteX4" fmla="*/ 3145373 w 3829257"/>
              <a:gd name="connsiteY4" fmla="*/ 3304118 h 3351246"/>
              <a:gd name="connsiteX5" fmla="*/ 1025014 w 3829257"/>
              <a:gd name="connsiteY5" fmla="*/ 2857849 h 3351246"/>
              <a:gd name="connsiteX6" fmla="*/ 0 w 3829257"/>
              <a:gd name="connsiteY6" fmla="*/ 1036424 h 3351246"/>
              <a:gd name="connsiteX7" fmla="*/ 1103958 w 3829257"/>
              <a:gd name="connsiteY7" fmla="*/ 1032866 h 3351246"/>
              <a:gd name="connsiteX8" fmla="*/ 1052338 w 3829257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51246"/>
              <a:gd name="connsiteX1" fmla="*/ 3152747 w 3840608"/>
              <a:gd name="connsiteY1" fmla="*/ 973395 h 3351246"/>
              <a:gd name="connsiteX2" fmla="*/ 3782962 w 3840608"/>
              <a:gd name="connsiteY2" fmla="*/ 3322424 h 3351246"/>
              <a:gd name="connsiteX3" fmla="*/ 3119284 w 3840608"/>
              <a:gd name="connsiteY3" fmla="*/ 3189688 h 3351246"/>
              <a:gd name="connsiteX4" fmla="*/ 3145373 w 3840608"/>
              <a:gd name="connsiteY4" fmla="*/ 3304118 h 3351246"/>
              <a:gd name="connsiteX5" fmla="*/ 1025014 w 3840608"/>
              <a:gd name="connsiteY5" fmla="*/ 2857849 h 3351246"/>
              <a:gd name="connsiteX6" fmla="*/ 0 w 3840608"/>
              <a:gd name="connsiteY6" fmla="*/ 1036424 h 3351246"/>
              <a:gd name="connsiteX7" fmla="*/ 1103958 w 3840608"/>
              <a:gd name="connsiteY7" fmla="*/ 1032866 h 3351246"/>
              <a:gd name="connsiteX8" fmla="*/ 1052338 w 3840608"/>
              <a:gd name="connsiteY8" fmla="*/ 0 h 3351246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72500"/>
              <a:gd name="connsiteX1" fmla="*/ 3152747 w 3840608"/>
              <a:gd name="connsiteY1" fmla="*/ 973395 h 3372500"/>
              <a:gd name="connsiteX2" fmla="*/ 3782962 w 3840608"/>
              <a:gd name="connsiteY2" fmla="*/ 3322424 h 3372500"/>
              <a:gd name="connsiteX3" fmla="*/ 3119284 w 3840608"/>
              <a:gd name="connsiteY3" fmla="*/ 3189688 h 3372500"/>
              <a:gd name="connsiteX4" fmla="*/ 3145373 w 3840608"/>
              <a:gd name="connsiteY4" fmla="*/ 3304118 h 3372500"/>
              <a:gd name="connsiteX5" fmla="*/ 1025014 w 3840608"/>
              <a:gd name="connsiteY5" fmla="*/ 2857849 h 3372500"/>
              <a:gd name="connsiteX6" fmla="*/ 0 w 3840608"/>
              <a:gd name="connsiteY6" fmla="*/ 1036424 h 3372500"/>
              <a:gd name="connsiteX7" fmla="*/ 1103958 w 3840608"/>
              <a:gd name="connsiteY7" fmla="*/ 1032866 h 3372500"/>
              <a:gd name="connsiteX8" fmla="*/ 1052338 w 3840608"/>
              <a:gd name="connsiteY8" fmla="*/ 0 h 3372500"/>
              <a:gd name="connsiteX0" fmla="*/ 1052338 w 3840608"/>
              <a:gd name="connsiteY0" fmla="*/ 0 h 3352226"/>
              <a:gd name="connsiteX1" fmla="*/ 3152747 w 3840608"/>
              <a:gd name="connsiteY1" fmla="*/ 973395 h 3352226"/>
              <a:gd name="connsiteX2" fmla="*/ 3782962 w 3840608"/>
              <a:gd name="connsiteY2" fmla="*/ 3322424 h 3352226"/>
              <a:gd name="connsiteX3" fmla="*/ 3119284 w 3840608"/>
              <a:gd name="connsiteY3" fmla="*/ 3189688 h 3352226"/>
              <a:gd name="connsiteX4" fmla="*/ 3145373 w 3840608"/>
              <a:gd name="connsiteY4" fmla="*/ 3304118 h 3352226"/>
              <a:gd name="connsiteX5" fmla="*/ 979294 w 3840608"/>
              <a:gd name="connsiteY5" fmla="*/ 2808319 h 3352226"/>
              <a:gd name="connsiteX6" fmla="*/ 0 w 3840608"/>
              <a:gd name="connsiteY6" fmla="*/ 1036424 h 3352226"/>
              <a:gd name="connsiteX7" fmla="*/ 1103958 w 3840608"/>
              <a:gd name="connsiteY7" fmla="*/ 1032866 h 3352226"/>
              <a:gd name="connsiteX8" fmla="*/ 1052338 w 3840608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0 h 3352226"/>
              <a:gd name="connsiteX1" fmla="*/ 3156942 w 3844803"/>
              <a:gd name="connsiteY1" fmla="*/ 973395 h 3352226"/>
              <a:gd name="connsiteX2" fmla="*/ 3787157 w 3844803"/>
              <a:gd name="connsiteY2" fmla="*/ 3322424 h 3352226"/>
              <a:gd name="connsiteX3" fmla="*/ 3123479 w 3844803"/>
              <a:gd name="connsiteY3" fmla="*/ 3189688 h 3352226"/>
              <a:gd name="connsiteX4" fmla="*/ 3149568 w 3844803"/>
              <a:gd name="connsiteY4" fmla="*/ 3304118 h 3352226"/>
              <a:gd name="connsiteX5" fmla="*/ 983489 w 3844803"/>
              <a:gd name="connsiteY5" fmla="*/ 2808319 h 3352226"/>
              <a:gd name="connsiteX6" fmla="*/ 4195 w 3844803"/>
              <a:gd name="connsiteY6" fmla="*/ 1036424 h 3352226"/>
              <a:gd name="connsiteX7" fmla="*/ 1108153 w 3844803"/>
              <a:gd name="connsiteY7" fmla="*/ 1032866 h 3352226"/>
              <a:gd name="connsiteX8" fmla="*/ 1056533 w 3844803"/>
              <a:gd name="connsiteY8" fmla="*/ 0 h 3352226"/>
              <a:gd name="connsiteX0" fmla="*/ 1056533 w 3844803"/>
              <a:gd name="connsiteY0" fmla="*/ 516 h 3352742"/>
              <a:gd name="connsiteX1" fmla="*/ 3156942 w 3844803"/>
              <a:gd name="connsiteY1" fmla="*/ 973911 h 3352742"/>
              <a:gd name="connsiteX2" fmla="*/ 3787157 w 3844803"/>
              <a:gd name="connsiteY2" fmla="*/ 3322940 h 3352742"/>
              <a:gd name="connsiteX3" fmla="*/ 3123479 w 3844803"/>
              <a:gd name="connsiteY3" fmla="*/ 3190204 h 3352742"/>
              <a:gd name="connsiteX4" fmla="*/ 3149568 w 3844803"/>
              <a:gd name="connsiteY4" fmla="*/ 3304634 h 3352742"/>
              <a:gd name="connsiteX5" fmla="*/ 983489 w 3844803"/>
              <a:gd name="connsiteY5" fmla="*/ 2808835 h 3352742"/>
              <a:gd name="connsiteX6" fmla="*/ 4195 w 3844803"/>
              <a:gd name="connsiteY6" fmla="*/ 1036940 h 3352742"/>
              <a:gd name="connsiteX7" fmla="*/ 1108153 w 3844803"/>
              <a:gd name="connsiteY7" fmla="*/ 1033382 h 3352742"/>
              <a:gd name="connsiteX8" fmla="*/ 1056533 w 3844803"/>
              <a:gd name="connsiteY8" fmla="*/ 516 h 3352742"/>
              <a:gd name="connsiteX0" fmla="*/ 1056533 w 3854158"/>
              <a:gd name="connsiteY0" fmla="*/ 516 h 3352742"/>
              <a:gd name="connsiteX1" fmla="*/ 3156942 w 3854158"/>
              <a:gd name="connsiteY1" fmla="*/ 973911 h 3352742"/>
              <a:gd name="connsiteX2" fmla="*/ 3787157 w 3854158"/>
              <a:gd name="connsiteY2" fmla="*/ 3322940 h 3352742"/>
              <a:gd name="connsiteX3" fmla="*/ 3123479 w 3854158"/>
              <a:gd name="connsiteY3" fmla="*/ 3190204 h 3352742"/>
              <a:gd name="connsiteX4" fmla="*/ 3149568 w 3854158"/>
              <a:gd name="connsiteY4" fmla="*/ 3304634 h 3352742"/>
              <a:gd name="connsiteX5" fmla="*/ 983489 w 3854158"/>
              <a:gd name="connsiteY5" fmla="*/ 2808835 h 3352742"/>
              <a:gd name="connsiteX6" fmla="*/ 4195 w 3854158"/>
              <a:gd name="connsiteY6" fmla="*/ 1036940 h 3352742"/>
              <a:gd name="connsiteX7" fmla="*/ 1108153 w 3854158"/>
              <a:gd name="connsiteY7" fmla="*/ 1033382 h 3352742"/>
              <a:gd name="connsiteX8" fmla="*/ 1056533 w 3854158"/>
              <a:gd name="connsiteY8" fmla="*/ 516 h 3352742"/>
              <a:gd name="connsiteX0" fmla="*/ 1056533 w 3846894"/>
              <a:gd name="connsiteY0" fmla="*/ 389 h 3352615"/>
              <a:gd name="connsiteX1" fmla="*/ 3137892 w 3846894"/>
              <a:gd name="connsiteY1" fmla="*/ 996644 h 3352615"/>
              <a:gd name="connsiteX2" fmla="*/ 3787157 w 3846894"/>
              <a:gd name="connsiteY2" fmla="*/ 3322813 h 3352615"/>
              <a:gd name="connsiteX3" fmla="*/ 3123479 w 3846894"/>
              <a:gd name="connsiteY3" fmla="*/ 3190077 h 3352615"/>
              <a:gd name="connsiteX4" fmla="*/ 3149568 w 3846894"/>
              <a:gd name="connsiteY4" fmla="*/ 3304507 h 3352615"/>
              <a:gd name="connsiteX5" fmla="*/ 983489 w 3846894"/>
              <a:gd name="connsiteY5" fmla="*/ 2808708 h 3352615"/>
              <a:gd name="connsiteX6" fmla="*/ 4195 w 3846894"/>
              <a:gd name="connsiteY6" fmla="*/ 1036813 h 3352615"/>
              <a:gd name="connsiteX7" fmla="*/ 1108153 w 3846894"/>
              <a:gd name="connsiteY7" fmla="*/ 1033255 h 3352615"/>
              <a:gd name="connsiteX8" fmla="*/ 1056533 w 3846894"/>
              <a:gd name="connsiteY8" fmla="*/ 389 h 3352615"/>
              <a:gd name="connsiteX0" fmla="*/ 1056533 w 3846894"/>
              <a:gd name="connsiteY0" fmla="*/ 637 h 3352863"/>
              <a:gd name="connsiteX1" fmla="*/ 3137892 w 3846894"/>
              <a:gd name="connsiteY1" fmla="*/ 996892 h 3352863"/>
              <a:gd name="connsiteX2" fmla="*/ 3787157 w 3846894"/>
              <a:gd name="connsiteY2" fmla="*/ 3323061 h 3352863"/>
              <a:gd name="connsiteX3" fmla="*/ 3123479 w 3846894"/>
              <a:gd name="connsiteY3" fmla="*/ 3190325 h 3352863"/>
              <a:gd name="connsiteX4" fmla="*/ 3149568 w 3846894"/>
              <a:gd name="connsiteY4" fmla="*/ 3304755 h 3352863"/>
              <a:gd name="connsiteX5" fmla="*/ 983489 w 3846894"/>
              <a:gd name="connsiteY5" fmla="*/ 2808956 h 3352863"/>
              <a:gd name="connsiteX6" fmla="*/ 4195 w 3846894"/>
              <a:gd name="connsiteY6" fmla="*/ 1037061 h 3352863"/>
              <a:gd name="connsiteX7" fmla="*/ 1108153 w 3846894"/>
              <a:gd name="connsiteY7" fmla="*/ 1033503 h 3352863"/>
              <a:gd name="connsiteX8" fmla="*/ 1056533 w 3846894"/>
              <a:gd name="connsiteY8" fmla="*/ 637 h 3352863"/>
              <a:gd name="connsiteX0" fmla="*/ 1056533 w 3846894"/>
              <a:gd name="connsiteY0" fmla="*/ 1380 h 3353606"/>
              <a:gd name="connsiteX1" fmla="*/ 3137892 w 3846894"/>
              <a:gd name="connsiteY1" fmla="*/ 997635 h 3353606"/>
              <a:gd name="connsiteX2" fmla="*/ 3787157 w 3846894"/>
              <a:gd name="connsiteY2" fmla="*/ 3323804 h 3353606"/>
              <a:gd name="connsiteX3" fmla="*/ 3123479 w 3846894"/>
              <a:gd name="connsiteY3" fmla="*/ 3191068 h 3353606"/>
              <a:gd name="connsiteX4" fmla="*/ 3149568 w 3846894"/>
              <a:gd name="connsiteY4" fmla="*/ 3305498 h 3353606"/>
              <a:gd name="connsiteX5" fmla="*/ 983489 w 3846894"/>
              <a:gd name="connsiteY5" fmla="*/ 2809699 h 3353606"/>
              <a:gd name="connsiteX6" fmla="*/ 4195 w 3846894"/>
              <a:gd name="connsiteY6" fmla="*/ 1037804 h 3353606"/>
              <a:gd name="connsiteX7" fmla="*/ 1108153 w 3846894"/>
              <a:gd name="connsiteY7" fmla="*/ 1034246 h 3353606"/>
              <a:gd name="connsiteX8" fmla="*/ 1056533 w 3846894"/>
              <a:gd name="connsiteY8" fmla="*/ 1380 h 3353606"/>
              <a:gd name="connsiteX0" fmla="*/ 1056533 w 3882370"/>
              <a:gd name="connsiteY0" fmla="*/ 1380 h 3353606"/>
              <a:gd name="connsiteX1" fmla="*/ 3137892 w 3882370"/>
              <a:gd name="connsiteY1" fmla="*/ 997635 h 3353606"/>
              <a:gd name="connsiteX2" fmla="*/ 3787157 w 3882370"/>
              <a:gd name="connsiteY2" fmla="*/ 3323804 h 3353606"/>
              <a:gd name="connsiteX3" fmla="*/ 3123479 w 3882370"/>
              <a:gd name="connsiteY3" fmla="*/ 3191068 h 3353606"/>
              <a:gd name="connsiteX4" fmla="*/ 3149568 w 3882370"/>
              <a:gd name="connsiteY4" fmla="*/ 3305498 h 3353606"/>
              <a:gd name="connsiteX5" fmla="*/ 983489 w 3882370"/>
              <a:gd name="connsiteY5" fmla="*/ 2809699 h 3353606"/>
              <a:gd name="connsiteX6" fmla="*/ 4195 w 3882370"/>
              <a:gd name="connsiteY6" fmla="*/ 1037804 h 3353606"/>
              <a:gd name="connsiteX7" fmla="*/ 1108153 w 3882370"/>
              <a:gd name="connsiteY7" fmla="*/ 1034246 h 3353606"/>
              <a:gd name="connsiteX8" fmla="*/ 1056533 w 3882370"/>
              <a:gd name="connsiteY8" fmla="*/ 1380 h 3353606"/>
              <a:gd name="connsiteX0" fmla="*/ 1056533 w 3882370"/>
              <a:gd name="connsiteY0" fmla="*/ 26361 h 3378587"/>
              <a:gd name="connsiteX1" fmla="*/ 3137892 w 3882370"/>
              <a:gd name="connsiteY1" fmla="*/ 1022616 h 3378587"/>
              <a:gd name="connsiteX2" fmla="*/ 3787157 w 3882370"/>
              <a:gd name="connsiteY2" fmla="*/ 3348785 h 3378587"/>
              <a:gd name="connsiteX3" fmla="*/ 3123479 w 3882370"/>
              <a:gd name="connsiteY3" fmla="*/ 3216049 h 3378587"/>
              <a:gd name="connsiteX4" fmla="*/ 3149568 w 3882370"/>
              <a:gd name="connsiteY4" fmla="*/ 3330479 h 3378587"/>
              <a:gd name="connsiteX5" fmla="*/ 983489 w 3882370"/>
              <a:gd name="connsiteY5" fmla="*/ 2834680 h 3378587"/>
              <a:gd name="connsiteX6" fmla="*/ 4195 w 3882370"/>
              <a:gd name="connsiteY6" fmla="*/ 1062785 h 3378587"/>
              <a:gd name="connsiteX7" fmla="*/ 1108153 w 3882370"/>
              <a:gd name="connsiteY7" fmla="*/ 1059227 h 3378587"/>
              <a:gd name="connsiteX8" fmla="*/ 1056533 w 3882370"/>
              <a:gd name="connsiteY8" fmla="*/ 26361 h 337858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56533 w 3824318"/>
              <a:gd name="connsiteY0" fmla="*/ 831 h 3353057"/>
              <a:gd name="connsiteX1" fmla="*/ 3137892 w 3824318"/>
              <a:gd name="connsiteY1" fmla="*/ 997086 h 3353057"/>
              <a:gd name="connsiteX2" fmla="*/ 3787157 w 3824318"/>
              <a:gd name="connsiteY2" fmla="*/ 3323255 h 3353057"/>
              <a:gd name="connsiteX3" fmla="*/ 3123479 w 3824318"/>
              <a:gd name="connsiteY3" fmla="*/ 3190519 h 3353057"/>
              <a:gd name="connsiteX4" fmla="*/ 3149568 w 3824318"/>
              <a:gd name="connsiteY4" fmla="*/ 3304949 h 3353057"/>
              <a:gd name="connsiteX5" fmla="*/ 983489 w 3824318"/>
              <a:gd name="connsiteY5" fmla="*/ 2809150 h 3353057"/>
              <a:gd name="connsiteX6" fmla="*/ 4195 w 3824318"/>
              <a:gd name="connsiteY6" fmla="*/ 1037255 h 3353057"/>
              <a:gd name="connsiteX7" fmla="*/ 1108153 w 3824318"/>
              <a:gd name="connsiteY7" fmla="*/ 1033697 h 3353057"/>
              <a:gd name="connsiteX8" fmla="*/ 1056533 w 3824318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1060697 w 3828482"/>
              <a:gd name="connsiteY0" fmla="*/ 831 h 3353057"/>
              <a:gd name="connsiteX1" fmla="*/ 3142056 w 3828482"/>
              <a:gd name="connsiteY1" fmla="*/ 997086 h 3353057"/>
              <a:gd name="connsiteX2" fmla="*/ 3791321 w 3828482"/>
              <a:gd name="connsiteY2" fmla="*/ 3323255 h 3353057"/>
              <a:gd name="connsiteX3" fmla="*/ 3127643 w 3828482"/>
              <a:gd name="connsiteY3" fmla="*/ 3190519 h 3353057"/>
              <a:gd name="connsiteX4" fmla="*/ 3153732 w 3828482"/>
              <a:gd name="connsiteY4" fmla="*/ 3304949 h 3353057"/>
              <a:gd name="connsiteX5" fmla="*/ 927889 w 3828482"/>
              <a:gd name="connsiteY5" fmla="*/ 2809150 h 3353057"/>
              <a:gd name="connsiteX6" fmla="*/ 8359 w 3828482"/>
              <a:gd name="connsiteY6" fmla="*/ 1037255 h 3353057"/>
              <a:gd name="connsiteX7" fmla="*/ 1112317 w 3828482"/>
              <a:gd name="connsiteY7" fmla="*/ 1033697 h 3353057"/>
              <a:gd name="connsiteX8" fmla="*/ 1060697 w 3828482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638334 w 3406119"/>
              <a:gd name="connsiteY0" fmla="*/ 831 h 3353057"/>
              <a:gd name="connsiteX1" fmla="*/ 2719693 w 3406119"/>
              <a:gd name="connsiteY1" fmla="*/ 997086 h 3353057"/>
              <a:gd name="connsiteX2" fmla="*/ 3368958 w 3406119"/>
              <a:gd name="connsiteY2" fmla="*/ 3323255 h 3353057"/>
              <a:gd name="connsiteX3" fmla="*/ 2705280 w 3406119"/>
              <a:gd name="connsiteY3" fmla="*/ 3190519 h 3353057"/>
              <a:gd name="connsiteX4" fmla="*/ 2731369 w 3406119"/>
              <a:gd name="connsiteY4" fmla="*/ 3304949 h 3353057"/>
              <a:gd name="connsiteX5" fmla="*/ 505526 w 3406119"/>
              <a:gd name="connsiteY5" fmla="*/ 2809150 h 3353057"/>
              <a:gd name="connsiteX6" fmla="*/ 340879 w 3406119"/>
              <a:gd name="connsiteY6" fmla="*/ 1719687 h 3353057"/>
              <a:gd name="connsiteX7" fmla="*/ 689954 w 3406119"/>
              <a:gd name="connsiteY7" fmla="*/ 1033697 h 3353057"/>
              <a:gd name="connsiteX8" fmla="*/ 638334 w 3406119"/>
              <a:gd name="connsiteY8" fmla="*/ 831 h 3353057"/>
              <a:gd name="connsiteX0" fmla="*/ 380431 w 3148216"/>
              <a:gd name="connsiteY0" fmla="*/ 831 h 3323254"/>
              <a:gd name="connsiteX1" fmla="*/ 2461790 w 3148216"/>
              <a:gd name="connsiteY1" fmla="*/ 997086 h 3323254"/>
              <a:gd name="connsiteX2" fmla="*/ 3111055 w 3148216"/>
              <a:gd name="connsiteY2" fmla="*/ 3323255 h 3323254"/>
              <a:gd name="connsiteX3" fmla="*/ 2447377 w 3148216"/>
              <a:gd name="connsiteY3" fmla="*/ 3190519 h 3323254"/>
              <a:gd name="connsiteX4" fmla="*/ 2473466 w 3148216"/>
              <a:gd name="connsiteY4" fmla="*/ 3304949 h 3323254"/>
              <a:gd name="connsiteX5" fmla="*/ 82976 w 3148216"/>
              <a:gd name="connsiteY5" fmla="*/ 1719687 h 3323254"/>
              <a:gd name="connsiteX6" fmla="*/ 432051 w 3148216"/>
              <a:gd name="connsiteY6" fmla="*/ 1033697 h 3323254"/>
              <a:gd name="connsiteX7" fmla="*/ 380431 w 3148216"/>
              <a:gd name="connsiteY7" fmla="*/ 831 h 3323254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2104634 w 2779384"/>
              <a:gd name="connsiteY4" fmla="*/ 3304949 h 3323255"/>
              <a:gd name="connsiteX5" fmla="*/ 512287 w 2779384"/>
              <a:gd name="connsiteY5" fmla="*/ 2047474 h 3323255"/>
              <a:gd name="connsiteX6" fmla="*/ 63219 w 2779384"/>
              <a:gd name="connsiteY6" fmla="*/ 1033697 h 3323255"/>
              <a:gd name="connsiteX7" fmla="*/ 11599 w 2779384"/>
              <a:gd name="connsiteY7" fmla="*/ 831 h 3323255"/>
              <a:gd name="connsiteX0" fmla="*/ 11599 w 2779384"/>
              <a:gd name="connsiteY0" fmla="*/ 831 h 3323255"/>
              <a:gd name="connsiteX1" fmla="*/ 2092958 w 2779384"/>
              <a:gd name="connsiteY1" fmla="*/ 997086 h 3323255"/>
              <a:gd name="connsiteX2" fmla="*/ 2742223 w 2779384"/>
              <a:gd name="connsiteY2" fmla="*/ 3323255 h 3323255"/>
              <a:gd name="connsiteX3" fmla="*/ 2078545 w 2779384"/>
              <a:gd name="connsiteY3" fmla="*/ 3190519 h 3323255"/>
              <a:gd name="connsiteX4" fmla="*/ 512287 w 2779384"/>
              <a:gd name="connsiteY4" fmla="*/ 2047474 h 3323255"/>
              <a:gd name="connsiteX5" fmla="*/ 63219 w 2779384"/>
              <a:gd name="connsiteY5" fmla="*/ 1033697 h 3323255"/>
              <a:gd name="connsiteX6" fmla="*/ 11599 w 2779384"/>
              <a:gd name="connsiteY6" fmla="*/ 831 h 3323255"/>
              <a:gd name="connsiteX0" fmla="*/ 3027 w 2791078"/>
              <a:gd name="connsiteY0" fmla="*/ 62 h 3322906"/>
              <a:gd name="connsiteX1" fmla="*/ 2141813 w 2791078"/>
              <a:gd name="connsiteY1" fmla="*/ 996737 h 3322906"/>
              <a:gd name="connsiteX2" fmla="*/ 2791078 w 2791078"/>
              <a:gd name="connsiteY2" fmla="*/ 3322906 h 3322906"/>
              <a:gd name="connsiteX3" fmla="*/ 2127400 w 2791078"/>
              <a:gd name="connsiteY3" fmla="*/ 3190170 h 3322906"/>
              <a:gd name="connsiteX4" fmla="*/ 561142 w 2791078"/>
              <a:gd name="connsiteY4" fmla="*/ 2047125 h 3322906"/>
              <a:gd name="connsiteX5" fmla="*/ 112074 w 2791078"/>
              <a:gd name="connsiteY5" fmla="*/ 1033348 h 3322906"/>
              <a:gd name="connsiteX6" fmla="*/ 3027 w 2791078"/>
              <a:gd name="connsiteY6" fmla="*/ 62 h 3322906"/>
              <a:gd name="connsiteX0" fmla="*/ 3027 w 2791483"/>
              <a:gd name="connsiteY0" fmla="*/ 102 h 3477538"/>
              <a:gd name="connsiteX1" fmla="*/ 2031729 w 2791483"/>
              <a:gd name="connsiteY1" fmla="*/ 814364 h 3477538"/>
              <a:gd name="connsiteX2" fmla="*/ 2791078 w 2791483"/>
              <a:gd name="connsiteY2" fmla="*/ 3322946 h 3477538"/>
              <a:gd name="connsiteX3" fmla="*/ 2127400 w 2791483"/>
              <a:gd name="connsiteY3" fmla="*/ 3190210 h 3477538"/>
              <a:gd name="connsiteX4" fmla="*/ 561142 w 2791483"/>
              <a:gd name="connsiteY4" fmla="*/ 2047165 h 3477538"/>
              <a:gd name="connsiteX5" fmla="*/ 112074 w 2791483"/>
              <a:gd name="connsiteY5" fmla="*/ 1033388 h 3477538"/>
              <a:gd name="connsiteX6" fmla="*/ 3027 w 2791483"/>
              <a:gd name="connsiteY6" fmla="*/ 102 h 3477538"/>
              <a:gd name="connsiteX0" fmla="*/ 3027 w 2852033"/>
              <a:gd name="connsiteY0" fmla="*/ 59 h 3391025"/>
              <a:gd name="connsiteX1" fmla="*/ 2031729 w 2852033"/>
              <a:gd name="connsiteY1" fmla="*/ 814321 h 3391025"/>
              <a:gd name="connsiteX2" fmla="*/ 2736120 w 2852033"/>
              <a:gd name="connsiteY2" fmla="*/ 2014861 h 3391025"/>
              <a:gd name="connsiteX3" fmla="*/ 2791078 w 2852033"/>
              <a:gd name="connsiteY3" fmla="*/ 3322903 h 3391025"/>
              <a:gd name="connsiteX4" fmla="*/ 2127400 w 2852033"/>
              <a:gd name="connsiteY4" fmla="*/ 3190167 h 3391025"/>
              <a:gd name="connsiteX5" fmla="*/ 561142 w 2852033"/>
              <a:gd name="connsiteY5" fmla="*/ 2047122 h 3391025"/>
              <a:gd name="connsiteX6" fmla="*/ 112074 w 2852033"/>
              <a:gd name="connsiteY6" fmla="*/ 1033345 h 3391025"/>
              <a:gd name="connsiteX7" fmla="*/ 3027 w 2852033"/>
              <a:gd name="connsiteY7" fmla="*/ 59 h 3391025"/>
              <a:gd name="connsiteX0" fmla="*/ 3027 w 2852033"/>
              <a:gd name="connsiteY0" fmla="*/ 138 h 3391104"/>
              <a:gd name="connsiteX1" fmla="*/ 1697797 w 2852033"/>
              <a:gd name="connsiteY1" fmla="*/ 526334 h 3391104"/>
              <a:gd name="connsiteX2" fmla="*/ 2736120 w 2852033"/>
              <a:gd name="connsiteY2" fmla="*/ 2014940 h 3391104"/>
              <a:gd name="connsiteX3" fmla="*/ 2791078 w 2852033"/>
              <a:gd name="connsiteY3" fmla="*/ 3322982 h 3391104"/>
              <a:gd name="connsiteX4" fmla="*/ 2127400 w 2852033"/>
              <a:gd name="connsiteY4" fmla="*/ 3190246 h 3391104"/>
              <a:gd name="connsiteX5" fmla="*/ 561142 w 2852033"/>
              <a:gd name="connsiteY5" fmla="*/ 2047201 h 3391104"/>
              <a:gd name="connsiteX6" fmla="*/ 112074 w 2852033"/>
              <a:gd name="connsiteY6" fmla="*/ 1033424 h 3391104"/>
              <a:gd name="connsiteX7" fmla="*/ 3027 w 2852033"/>
              <a:gd name="connsiteY7" fmla="*/ 138 h 3391104"/>
              <a:gd name="connsiteX0" fmla="*/ 3027 w 2852033"/>
              <a:gd name="connsiteY0" fmla="*/ 299 h 3391265"/>
              <a:gd name="connsiteX1" fmla="*/ 1697797 w 2852033"/>
              <a:gd name="connsiteY1" fmla="*/ 526495 h 3391265"/>
              <a:gd name="connsiteX2" fmla="*/ 2736120 w 2852033"/>
              <a:gd name="connsiteY2" fmla="*/ 2015101 h 3391265"/>
              <a:gd name="connsiteX3" fmla="*/ 2791078 w 2852033"/>
              <a:gd name="connsiteY3" fmla="*/ 3323143 h 3391265"/>
              <a:gd name="connsiteX4" fmla="*/ 2127400 w 2852033"/>
              <a:gd name="connsiteY4" fmla="*/ 3190407 h 3391265"/>
              <a:gd name="connsiteX5" fmla="*/ 561142 w 2852033"/>
              <a:gd name="connsiteY5" fmla="*/ 2047362 h 3391265"/>
              <a:gd name="connsiteX6" fmla="*/ 112074 w 2852033"/>
              <a:gd name="connsiteY6" fmla="*/ 1033585 h 3391265"/>
              <a:gd name="connsiteX7" fmla="*/ 3027 w 2852033"/>
              <a:gd name="connsiteY7" fmla="*/ 299 h 3391265"/>
              <a:gd name="connsiteX0" fmla="*/ 3027 w 2852033"/>
              <a:gd name="connsiteY0" fmla="*/ 225 h 3391191"/>
              <a:gd name="connsiteX1" fmla="*/ 1697797 w 2852033"/>
              <a:gd name="connsiteY1" fmla="*/ 526421 h 3391191"/>
              <a:gd name="connsiteX2" fmla="*/ 2736120 w 2852033"/>
              <a:gd name="connsiteY2" fmla="*/ 2015027 h 3391191"/>
              <a:gd name="connsiteX3" fmla="*/ 2791078 w 2852033"/>
              <a:gd name="connsiteY3" fmla="*/ 3323069 h 3391191"/>
              <a:gd name="connsiteX4" fmla="*/ 2127400 w 2852033"/>
              <a:gd name="connsiteY4" fmla="*/ 3190333 h 3391191"/>
              <a:gd name="connsiteX5" fmla="*/ 561142 w 2852033"/>
              <a:gd name="connsiteY5" fmla="*/ 2047288 h 3391191"/>
              <a:gd name="connsiteX6" fmla="*/ 112074 w 2852033"/>
              <a:gd name="connsiteY6" fmla="*/ 1033511 h 3391191"/>
              <a:gd name="connsiteX7" fmla="*/ 3027 w 2852033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52796"/>
              <a:gd name="connsiteY0" fmla="*/ 225 h 3391191"/>
              <a:gd name="connsiteX1" fmla="*/ 1698560 w 2852796"/>
              <a:gd name="connsiteY1" fmla="*/ 526421 h 3391191"/>
              <a:gd name="connsiteX2" fmla="*/ 2736883 w 2852796"/>
              <a:gd name="connsiteY2" fmla="*/ 2015027 h 3391191"/>
              <a:gd name="connsiteX3" fmla="*/ 2791841 w 2852796"/>
              <a:gd name="connsiteY3" fmla="*/ 3323069 h 3391191"/>
              <a:gd name="connsiteX4" fmla="*/ 2128163 w 2852796"/>
              <a:gd name="connsiteY4" fmla="*/ 3190333 h 3391191"/>
              <a:gd name="connsiteX5" fmla="*/ 628480 w 2852796"/>
              <a:gd name="connsiteY5" fmla="*/ 2176552 h 3391191"/>
              <a:gd name="connsiteX6" fmla="*/ 112837 w 2852796"/>
              <a:gd name="connsiteY6" fmla="*/ 1033511 h 3391191"/>
              <a:gd name="connsiteX7" fmla="*/ 3790 w 2852796"/>
              <a:gd name="connsiteY7" fmla="*/ 225 h 3391191"/>
              <a:gd name="connsiteX0" fmla="*/ 3790 w 2840137"/>
              <a:gd name="connsiteY0" fmla="*/ 225 h 3391191"/>
              <a:gd name="connsiteX1" fmla="*/ 1698560 w 2840137"/>
              <a:gd name="connsiteY1" fmla="*/ 526421 h 3391191"/>
              <a:gd name="connsiteX2" fmla="*/ 2736883 w 2840137"/>
              <a:gd name="connsiteY2" fmla="*/ 2015027 h 3391191"/>
              <a:gd name="connsiteX3" fmla="*/ 2791841 w 2840137"/>
              <a:gd name="connsiteY3" fmla="*/ 3323069 h 3391191"/>
              <a:gd name="connsiteX4" fmla="*/ 2128163 w 2840137"/>
              <a:gd name="connsiteY4" fmla="*/ 3190333 h 3391191"/>
              <a:gd name="connsiteX5" fmla="*/ 628480 w 2840137"/>
              <a:gd name="connsiteY5" fmla="*/ 2176552 h 3391191"/>
              <a:gd name="connsiteX6" fmla="*/ 112837 w 2840137"/>
              <a:gd name="connsiteY6" fmla="*/ 1033511 h 3391191"/>
              <a:gd name="connsiteX7" fmla="*/ 3790 w 2840137"/>
              <a:gd name="connsiteY7" fmla="*/ 225 h 3391191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2128163 w 2840137"/>
              <a:gd name="connsiteY4" fmla="*/ 3190333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40137"/>
              <a:gd name="connsiteY0" fmla="*/ 225 h 3323069"/>
              <a:gd name="connsiteX1" fmla="*/ 1698560 w 2840137"/>
              <a:gd name="connsiteY1" fmla="*/ 526421 h 3323069"/>
              <a:gd name="connsiteX2" fmla="*/ 2736883 w 2840137"/>
              <a:gd name="connsiteY2" fmla="*/ 2015027 h 3323069"/>
              <a:gd name="connsiteX3" fmla="*/ 2791841 w 2840137"/>
              <a:gd name="connsiteY3" fmla="*/ 3323069 h 3323069"/>
              <a:gd name="connsiteX4" fmla="*/ 1622827 w 2840137"/>
              <a:gd name="connsiteY4" fmla="*/ 3006675 h 3323069"/>
              <a:gd name="connsiteX5" fmla="*/ 628480 w 2840137"/>
              <a:gd name="connsiteY5" fmla="*/ 2176552 h 3323069"/>
              <a:gd name="connsiteX6" fmla="*/ 112837 w 2840137"/>
              <a:gd name="connsiteY6" fmla="*/ 1033511 h 3323069"/>
              <a:gd name="connsiteX7" fmla="*/ 3790 w 2840137"/>
              <a:gd name="connsiteY7" fmla="*/ 225 h 3323069"/>
              <a:gd name="connsiteX0" fmla="*/ 3790 w 2879949"/>
              <a:gd name="connsiteY0" fmla="*/ 225 h 3283106"/>
              <a:gd name="connsiteX1" fmla="*/ 1698560 w 2879949"/>
              <a:gd name="connsiteY1" fmla="*/ 526421 h 3283106"/>
              <a:gd name="connsiteX2" fmla="*/ 2736883 w 2879949"/>
              <a:gd name="connsiteY2" fmla="*/ 2015027 h 3283106"/>
              <a:gd name="connsiteX3" fmla="*/ 2848555 w 2879949"/>
              <a:gd name="connsiteY3" fmla="*/ 3283106 h 3283106"/>
              <a:gd name="connsiteX4" fmla="*/ 1622827 w 2879949"/>
              <a:gd name="connsiteY4" fmla="*/ 3006675 h 3283106"/>
              <a:gd name="connsiteX5" fmla="*/ 628480 w 2879949"/>
              <a:gd name="connsiteY5" fmla="*/ 2176552 h 3283106"/>
              <a:gd name="connsiteX6" fmla="*/ 112837 w 2879949"/>
              <a:gd name="connsiteY6" fmla="*/ 1033511 h 3283106"/>
              <a:gd name="connsiteX7" fmla="*/ 3790 w 2879949"/>
              <a:gd name="connsiteY7" fmla="*/ 225 h 3283106"/>
              <a:gd name="connsiteX0" fmla="*/ 3790 w 2848555"/>
              <a:gd name="connsiteY0" fmla="*/ 225 h 3283106"/>
              <a:gd name="connsiteX1" fmla="*/ 1698560 w 2848555"/>
              <a:gd name="connsiteY1" fmla="*/ 526421 h 3283106"/>
              <a:gd name="connsiteX2" fmla="*/ 2736883 w 2848555"/>
              <a:gd name="connsiteY2" fmla="*/ 2015027 h 3283106"/>
              <a:gd name="connsiteX3" fmla="*/ 2848555 w 2848555"/>
              <a:gd name="connsiteY3" fmla="*/ 3283106 h 3283106"/>
              <a:gd name="connsiteX4" fmla="*/ 1622827 w 2848555"/>
              <a:gd name="connsiteY4" fmla="*/ 3006675 h 3283106"/>
              <a:gd name="connsiteX5" fmla="*/ 628480 w 2848555"/>
              <a:gd name="connsiteY5" fmla="*/ 2176552 h 3283106"/>
              <a:gd name="connsiteX6" fmla="*/ 112837 w 2848555"/>
              <a:gd name="connsiteY6" fmla="*/ 1033511 h 3283106"/>
              <a:gd name="connsiteX7" fmla="*/ 3790 w 2848555"/>
              <a:gd name="connsiteY7" fmla="*/ 225 h 3283106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3790 w 2848555"/>
              <a:gd name="connsiteY0" fmla="*/ 138 h 3283019"/>
              <a:gd name="connsiteX1" fmla="*/ 1698560 w 2848555"/>
              <a:gd name="connsiteY1" fmla="*/ 526334 h 3283019"/>
              <a:gd name="connsiteX2" fmla="*/ 2704168 w 2848555"/>
              <a:gd name="connsiteY2" fmla="*/ 2013336 h 3283019"/>
              <a:gd name="connsiteX3" fmla="*/ 2848555 w 2848555"/>
              <a:gd name="connsiteY3" fmla="*/ 3283019 h 3283019"/>
              <a:gd name="connsiteX4" fmla="*/ 1622827 w 2848555"/>
              <a:gd name="connsiteY4" fmla="*/ 3006588 h 3283019"/>
              <a:gd name="connsiteX5" fmla="*/ 628480 w 2848555"/>
              <a:gd name="connsiteY5" fmla="*/ 2176465 h 3283019"/>
              <a:gd name="connsiteX6" fmla="*/ 112837 w 2848555"/>
              <a:gd name="connsiteY6" fmla="*/ 1033424 h 3283019"/>
              <a:gd name="connsiteX7" fmla="*/ 3790 w 2848555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1615 w 2847343"/>
              <a:gd name="connsiteY4" fmla="*/ 3006588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578 w 2847343"/>
              <a:gd name="connsiteY0" fmla="*/ 138 h 3283019"/>
              <a:gd name="connsiteX1" fmla="*/ 1697348 w 2847343"/>
              <a:gd name="connsiteY1" fmla="*/ 526334 h 3283019"/>
              <a:gd name="connsiteX2" fmla="*/ 2702956 w 2847343"/>
              <a:gd name="connsiteY2" fmla="*/ 2013336 h 3283019"/>
              <a:gd name="connsiteX3" fmla="*/ 2847343 w 2847343"/>
              <a:gd name="connsiteY3" fmla="*/ 3283019 h 3283019"/>
              <a:gd name="connsiteX4" fmla="*/ 1629255 w 2847343"/>
              <a:gd name="connsiteY4" fmla="*/ 2964219 h 3283019"/>
              <a:gd name="connsiteX5" fmla="*/ 507035 w 2847343"/>
              <a:gd name="connsiteY5" fmla="*/ 2175915 h 3283019"/>
              <a:gd name="connsiteX6" fmla="*/ 111625 w 2847343"/>
              <a:gd name="connsiteY6" fmla="*/ 1033424 h 3283019"/>
              <a:gd name="connsiteX7" fmla="*/ 2578 w 2847343"/>
              <a:gd name="connsiteY7" fmla="*/ 138 h 3283019"/>
              <a:gd name="connsiteX0" fmla="*/ 23122 w 2867887"/>
              <a:gd name="connsiteY0" fmla="*/ 138 h 3283019"/>
              <a:gd name="connsiteX1" fmla="*/ 1717892 w 2867887"/>
              <a:gd name="connsiteY1" fmla="*/ 526334 h 3283019"/>
              <a:gd name="connsiteX2" fmla="*/ 2723500 w 2867887"/>
              <a:gd name="connsiteY2" fmla="*/ 2013336 h 3283019"/>
              <a:gd name="connsiteX3" fmla="*/ 2867887 w 2867887"/>
              <a:gd name="connsiteY3" fmla="*/ 3283019 h 3283019"/>
              <a:gd name="connsiteX4" fmla="*/ 1649799 w 2867887"/>
              <a:gd name="connsiteY4" fmla="*/ 2964219 h 3283019"/>
              <a:gd name="connsiteX5" fmla="*/ 527579 w 2867887"/>
              <a:gd name="connsiteY5" fmla="*/ 2175915 h 3283019"/>
              <a:gd name="connsiteX6" fmla="*/ 50378 w 2867887"/>
              <a:gd name="connsiteY6" fmla="*/ 1029416 h 3283019"/>
              <a:gd name="connsiteX7" fmla="*/ 23122 w 2867887"/>
              <a:gd name="connsiteY7" fmla="*/ 138 h 3283019"/>
              <a:gd name="connsiteX0" fmla="*/ 18603 w 2863368"/>
              <a:gd name="connsiteY0" fmla="*/ 138 h 3283019"/>
              <a:gd name="connsiteX1" fmla="*/ 1713373 w 2863368"/>
              <a:gd name="connsiteY1" fmla="*/ 526334 h 3283019"/>
              <a:gd name="connsiteX2" fmla="*/ 2718981 w 2863368"/>
              <a:gd name="connsiteY2" fmla="*/ 2013336 h 3283019"/>
              <a:gd name="connsiteX3" fmla="*/ 2863368 w 2863368"/>
              <a:gd name="connsiteY3" fmla="*/ 3283019 h 3283019"/>
              <a:gd name="connsiteX4" fmla="*/ 1645280 w 2863368"/>
              <a:gd name="connsiteY4" fmla="*/ 2964219 h 3283019"/>
              <a:gd name="connsiteX5" fmla="*/ 523060 w 2863368"/>
              <a:gd name="connsiteY5" fmla="*/ 2175915 h 3283019"/>
              <a:gd name="connsiteX6" fmla="*/ 45859 w 2863368"/>
              <a:gd name="connsiteY6" fmla="*/ 1029416 h 3283019"/>
              <a:gd name="connsiteX7" fmla="*/ 18603 w 2863368"/>
              <a:gd name="connsiteY7" fmla="*/ 138 h 3283019"/>
              <a:gd name="connsiteX0" fmla="*/ 32669 w 2877434"/>
              <a:gd name="connsiteY0" fmla="*/ 138 h 3283019"/>
              <a:gd name="connsiteX1" fmla="*/ 1727439 w 2877434"/>
              <a:gd name="connsiteY1" fmla="*/ 526334 h 3283019"/>
              <a:gd name="connsiteX2" fmla="*/ 2733047 w 2877434"/>
              <a:gd name="connsiteY2" fmla="*/ 2013336 h 3283019"/>
              <a:gd name="connsiteX3" fmla="*/ 2877434 w 2877434"/>
              <a:gd name="connsiteY3" fmla="*/ 3283019 h 3283019"/>
              <a:gd name="connsiteX4" fmla="*/ 1659346 w 2877434"/>
              <a:gd name="connsiteY4" fmla="*/ 2964219 h 3283019"/>
              <a:gd name="connsiteX5" fmla="*/ 537126 w 2877434"/>
              <a:gd name="connsiteY5" fmla="*/ 2175915 h 3283019"/>
              <a:gd name="connsiteX6" fmla="*/ 59925 w 2877434"/>
              <a:gd name="connsiteY6" fmla="*/ 1029416 h 3283019"/>
              <a:gd name="connsiteX7" fmla="*/ 32669 w 2877434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23123 w 2867888"/>
              <a:gd name="connsiteY0" fmla="*/ 138 h 3283019"/>
              <a:gd name="connsiteX1" fmla="*/ 1717893 w 2867888"/>
              <a:gd name="connsiteY1" fmla="*/ 526334 h 3283019"/>
              <a:gd name="connsiteX2" fmla="*/ 2723501 w 2867888"/>
              <a:gd name="connsiteY2" fmla="*/ 2013336 h 3283019"/>
              <a:gd name="connsiteX3" fmla="*/ 2867888 w 2867888"/>
              <a:gd name="connsiteY3" fmla="*/ 3283019 h 3283019"/>
              <a:gd name="connsiteX4" fmla="*/ 1649800 w 2867888"/>
              <a:gd name="connsiteY4" fmla="*/ 2964219 h 3283019"/>
              <a:gd name="connsiteX5" fmla="*/ 527581 w 2867888"/>
              <a:gd name="connsiteY5" fmla="*/ 2175916 h 3283019"/>
              <a:gd name="connsiteX6" fmla="*/ 50379 w 2867888"/>
              <a:gd name="connsiteY6" fmla="*/ 1029416 h 3283019"/>
              <a:gd name="connsiteX7" fmla="*/ 23123 w 2867888"/>
              <a:gd name="connsiteY7" fmla="*/ 138 h 3283019"/>
              <a:gd name="connsiteX0" fmla="*/ 17362 w 2862127"/>
              <a:gd name="connsiteY0" fmla="*/ 138 h 3283019"/>
              <a:gd name="connsiteX1" fmla="*/ 1712132 w 2862127"/>
              <a:gd name="connsiteY1" fmla="*/ 526334 h 3283019"/>
              <a:gd name="connsiteX2" fmla="*/ 2717740 w 2862127"/>
              <a:gd name="connsiteY2" fmla="*/ 2013336 h 3283019"/>
              <a:gd name="connsiteX3" fmla="*/ 2862127 w 2862127"/>
              <a:gd name="connsiteY3" fmla="*/ 3283019 h 3283019"/>
              <a:gd name="connsiteX4" fmla="*/ 1644039 w 2862127"/>
              <a:gd name="connsiteY4" fmla="*/ 2964219 h 3283019"/>
              <a:gd name="connsiteX5" fmla="*/ 521820 w 2862127"/>
              <a:gd name="connsiteY5" fmla="*/ 2175916 h 3283019"/>
              <a:gd name="connsiteX6" fmla="*/ 44618 w 2862127"/>
              <a:gd name="connsiteY6" fmla="*/ 1029416 h 3283019"/>
              <a:gd name="connsiteX7" fmla="*/ 17362 w 2862127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41583 w 2886348"/>
              <a:gd name="connsiteY0" fmla="*/ 138 h 3283019"/>
              <a:gd name="connsiteX1" fmla="*/ 1736353 w 2886348"/>
              <a:gd name="connsiteY1" fmla="*/ 526334 h 3283019"/>
              <a:gd name="connsiteX2" fmla="*/ 2741961 w 2886348"/>
              <a:gd name="connsiteY2" fmla="*/ 2013336 h 3283019"/>
              <a:gd name="connsiteX3" fmla="*/ 2886348 w 2886348"/>
              <a:gd name="connsiteY3" fmla="*/ 3283019 h 3283019"/>
              <a:gd name="connsiteX4" fmla="*/ 1668260 w 2886348"/>
              <a:gd name="connsiteY4" fmla="*/ 2964219 h 3283019"/>
              <a:gd name="connsiteX5" fmla="*/ 546041 w 2886348"/>
              <a:gd name="connsiteY5" fmla="*/ 2175916 h 3283019"/>
              <a:gd name="connsiteX6" fmla="*/ 68839 w 2886348"/>
              <a:gd name="connsiteY6" fmla="*/ 1029416 h 3283019"/>
              <a:gd name="connsiteX7" fmla="*/ 41583 w 2886348"/>
              <a:gd name="connsiteY7" fmla="*/ 138 h 3283019"/>
              <a:gd name="connsiteX0" fmla="*/ 11903 w 2884477"/>
              <a:gd name="connsiteY0" fmla="*/ 145 h 3273704"/>
              <a:gd name="connsiteX1" fmla="*/ 1734482 w 2884477"/>
              <a:gd name="connsiteY1" fmla="*/ 517019 h 3273704"/>
              <a:gd name="connsiteX2" fmla="*/ 2740090 w 2884477"/>
              <a:gd name="connsiteY2" fmla="*/ 2004021 h 3273704"/>
              <a:gd name="connsiteX3" fmla="*/ 2884477 w 2884477"/>
              <a:gd name="connsiteY3" fmla="*/ 3273704 h 3273704"/>
              <a:gd name="connsiteX4" fmla="*/ 1666389 w 2884477"/>
              <a:gd name="connsiteY4" fmla="*/ 2954904 h 3273704"/>
              <a:gd name="connsiteX5" fmla="*/ 544170 w 2884477"/>
              <a:gd name="connsiteY5" fmla="*/ 2166601 h 3273704"/>
              <a:gd name="connsiteX6" fmla="*/ 66968 w 2884477"/>
              <a:gd name="connsiteY6" fmla="*/ 1020101 h 3273704"/>
              <a:gd name="connsiteX7" fmla="*/ 11903 w 2884477"/>
              <a:gd name="connsiteY7" fmla="*/ 145 h 3273704"/>
              <a:gd name="connsiteX0" fmla="*/ 11903 w 2884477"/>
              <a:gd name="connsiteY0" fmla="*/ 0 h 3273559"/>
              <a:gd name="connsiteX1" fmla="*/ 1734482 w 2884477"/>
              <a:gd name="connsiteY1" fmla="*/ 516874 h 3273559"/>
              <a:gd name="connsiteX2" fmla="*/ 2740090 w 2884477"/>
              <a:gd name="connsiteY2" fmla="*/ 2003876 h 3273559"/>
              <a:gd name="connsiteX3" fmla="*/ 2884477 w 2884477"/>
              <a:gd name="connsiteY3" fmla="*/ 3273559 h 3273559"/>
              <a:gd name="connsiteX4" fmla="*/ 1666389 w 2884477"/>
              <a:gd name="connsiteY4" fmla="*/ 2954759 h 3273559"/>
              <a:gd name="connsiteX5" fmla="*/ 544170 w 2884477"/>
              <a:gd name="connsiteY5" fmla="*/ 2166456 h 3273559"/>
              <a:gd name="connsiteX6" fmla="*/ 66968 w 2884477"/>
              <a:gd name="connsiteY6" fmla="*/ 1019956 h 3273559"/>
              <a:gd name="connsiteX7" fmla="*/ 11903 w 2884477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30077 w 2880072"/>
              <a:gd name="connsiteY1" fmla="*/ 516874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880072"/>
              <a:gd name="connsiteY0" fmla="*/ 0 h 3273559"/>
              <a:gd name="connsiteX1" fmla="*/ 1726795 w 2880072"/>
              <a:gd name="connsiteY1" fmla="*/ 580829 h 3273559"/>
              <a:gd name="connsiteX2" fmla="*/ 2735685 w 2880072"/>
              <a:gd name="connsiteY2" fmla="*/ 2003876 h 3273559"/>
              <a:gd name="connsiteX3" fmla="*/ 2880072 w 2880072"/>
              <a:gd name="connsiteY3" fmla="*/ 3273559 h 3273559"/>
              <a:gd name="connsiteX4" fmla="*/ 1661984 w 2880072"/>
              <a:gd name="connsiteY4" fmla="*/ 2954759 h 3273559"/>
              <a:gd name="connsiteX5" fmla="*/ 539765 w 2880072"/>
              <a:gd name="connsiteY5" fmla="*/ 2166456 h 3273559"/>
              <a:gd name="connsiteX6" fmla="*/ 62563 w 2880072"/>
              <a:gd name="connsiteY6" fmla="*/ 1019956 h 3273559"/>
              <a:gd name="connsiteX7" fmla="*/ 7498 w 2880072"/>
              <a:gd name="connsiteY7" fmla="*/ 0 h 3273559"/>
              <a:gd name="connsiteX0" fmla="*/ 7498 w 2901063"/>
              <a:gd name="connsiteY0" fmla="*/ 0 h 3290616"/>
              <a:gd name="connsiteX1" fmla="*/ 1726795 w 2901063"/>
              <a:gd name="connsiteY1" fmla="*/ 580829 h 3290616"/>
              <a:gd name="connsiteX2" fmla="*/ 2735685 w 2901063"/>
              <a:gd name="connsiteY2" fmla="*/ 2003876 h 3290616"/>
              <a:gd name="connsiteX3" fmla="*/ 2901062 w 2901063"/>
              <a:gd name="connsiteY3" fmla="*/ 3290617 h 3290616"/>
              <a:gd name="connsiteX4" fmla="*/ 1661984 w 2901063"/>
              <a:gd name="connsiteY4" fmla="*/ 2954759 h 3290616"/>
              <a:gd name="connsiteX5" fmla="*/ 539765 w 2901063"/>
              <a:gd name="connsiteY5" fmla="*/ 2166456 h 3290616"/>
              <a:gd name="connsiteX6" fmla="*/ 62563 w 2901063"/>
              <a:gd name="connsiteY6" fmla="*/ 1019956 h 3290616"/>
              <a:gd name="connsiteX7" fmla="*/ 7498 w 2901063"/>
              <a:gd name="connsiteY7" fmla="*/ 0 h 3290616"/>
              <a:gd name="connsiteX0" fmla="*/ 7498 w 2879251"/>
              <a:gd name="connsiteY0" fmla="*/ 0 h 3289549"/>
              <a:gd name="connsiteX1" fmla="*/ 1726795 w 2879251"/>
              <a:gd name="connsiteY1" fmla="*/ 580829 h 3289549"/>
              <a:gd name="connsiteX2" fmla="*/ 2735685 w 2879251"/>
              <a:gd name="connsiteY2" fmla="*/ 2003876 h 3289549"/>
              <a:gd name="connsiteX3" fmla="*/ 2879251 w 2879251"/>
              <a:gd name="connsiteY3" fmla="*/ 3289549 h 3289549"/>
              <a:gd name="connsiteX4" fmla="*/ 1661984 w 2879251"/>
              <a:gd name="connsiteY4" fmla="*/ 2954759 h 3289549"/>
              <a:gd name="connsiteX5" fmla="*/ 539765 w 2879251"/>
              <a:gd name="connsiteY5" fmla="*/ 2166456 h 3289549"/>
              <a:gd name="connsiteX6" fmla="*/ 62563 w 2879251"/>
              <a:gd name="connsiteY6" fmla="*/ 1019956 h 3289549"/>
              <a:gd name="connsiteX7" fmla="*/ 7498 w 2879251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61984 w 2881239"/>
              <a:gd name="connsiteY4" fmla="*/ 2954759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498 w 2881239"/>
              <a:gd name="connsiteY0" fmla="*/ 0 h 3289549"/>
              <a:gd name="connsiteX1" fmla="*/ 1726795 w 2881239"/>
              <a:gd name="connsiteY1" fmla="*/ 580829 h 3289549"/>
              <a:gd name="connsiteX2" fmla="*/ 2735685 w 2881239"/>
              <a:gd name="connsiteY2" fmla="*/ 2003876 h 3289549"/>
              <a:gd name="connsiteX3" fmla="*/ 2879251 w 2881239"/>
              <a:gd name="connsiteY3" fmla="*/ 3289549 h 3289549"/>
              <a:gd name="connsiteX4" fmla="*/ 1644533 w 2881239"/>
              <a:gd name="connsiteY4" fmla="*/ 2975275 h 3289549"/>
              <a:gd name="connsiteX5" fmla="*/ 539765 w 2881239"/>
              <a:gd name="connsiteY5" fmla="*/ 2166456 h 3289549"/>
              <a:gd name="connsiteX6" fmla="*/ 62563 w 2881239"/>
              <a:gd name="connsiteY6" fmla="*/ 1019956 h 3289549"/>
              <a:gd name="connsiteX7" fmla="*/ 7498 w 2881239"/>
              <a:gd name="connsiteY7" fmla="*/ 0 h 3289549"/>
              <a:gd name="connsiteX0" fmla="*/ 752 w 2874493"/>
              <a:gd name="connsiteY0" fmla="*/ 0 h 3289549"/>
              <a:gd name="connsiteX1" fmla="*/ 1720049 w 2874493"/>
              <a:gd name="connsiteY1" fmla="*/ 580829 h 3289549"/>
              <a:gd name="connsiteX2" fmla="*/ 2728939 w 2874493"/>
              <a:gd name="connsiteY2" fmla="*/ 2003876 h 3289549"/>
              <a:gd name="connsiteX3" fmla="*/ 2872505 w 2874493"/>
              <a:gd name="connsiteY3" fmla="*/ 3289549 h 3289549"/>
              <a:gd name="connsiteX4" fmla="*/ 1637787 w 2874493"/>
              <a:gd name="connsiteY4" fmla="*/ 2975275 h 3289549"/>
              <a:gd name="connsiteX5" fmla="*/ 533019 w 2874493"/>
              <a:gd name="connsiteY5" fmla="*/ 2166456 h 3289549"/>
              <a:gd name="connsiteX6" fmla="*/ 55817 w 2874493"/>
              <a:gd name="connsiteY6" fmla="*/ 1019956 h 3289549"/>
              <a:gd name="connsiteX7" fmla="*/ 752 w 2874493"/>
              <a:gd name="connsiteY7" fmla="*/ 0 h 3289549"/>
              <a:gd name="connsiteX0" fmla="*/ 4088 w 2889811"/>
              <a:gd name="connsiteY0" fmla="*/ -1 h 3273756"/>
              <a:gd name="connsiteX1" fmla="*/ 1735367 w 2889811"/>
              <a:gd name="connsiteY1" fmla="*/ 565036 h 3273756"/>
              <a:gd name="connsiteX2" fmla="*/ 2744257 w 2889811"/>
              <a:gd name="connsiteY2" fmla="*/ 1988083 h 3273756"/>
              <a:gd name="connsiteX3" fmla="*/ 2887823 w 2889811"/>
              <a:gd name="connsiteY3" fmla="*/ 3273756 h 3273756"/>
              <a:gd name="connsiteX4" fmla="*/ 1653105 w 2889811"/>
              <a:gd name="connsiteY4" fmla="*/ 2959482 h 3273756"/>
              <a:gd name="connsiteX5" fmla="*/ 548337 w 2889811"/>
              <a:gd name="connsiteY5" fmla="*/ 2150663 h 3273756"/>
              <a:gd name="connsiteX6" fmla="*/ 71135 w 2889811"/>
              <a:gd name="connsiteY6" fmla="*/ 1004163 h 3273756"/>
              <a:gd name="connsiteX7" fmla="*/ 4088 w 2889811"/>
              <a:gd name="connsiteY7" fmla="*/ -1 h 3273756"/>
              <a:gd name="connsiteX0" fmla="*/ 4889 w 2890612"/>
              <a:gd name="connsiteY0" fmla="*/ 1 h 3273758"/>
              <a:gd name="connsiteX1" fmla="*/ 1736168 w 2890612"/>
              <a:gd name="connsiteY1" fmla="*/ 565038 h 3273758"/>
              <a:gd name="connsiteX2" fmla="*/ 2745058 w 2890612"/>
              <a:gd name="connsiteY2" fmla="*/ 1988085 h 3273758"/>
              <a:gd name="connsiteX3" fmla="*/ 2888624 w 2890612"/>
              <a:gd name="connsiteY3" fmla="*/ 3273758 h 3273758"/>
              <a:gd name="connsiteX4" fmla="*/ 1653906 w 2890612"/>
              <a:gd name="connsiteY4" fmla="*/ 2959484 h 3273758"/>
              <a:gd name="connsiteX5" fmla="*/ 549138 w 2890612"/>
              <a:gd name="connsiteY5" fmla="*/ 2150665 h 3273758"/>
              <a:gd name="connsiteX6" fmla="*/ 69144 w 2890612"/>
              <a:gd name="connsiteY6" fmla="*/ 1058626 h 3273758"/>
              <a:gd name="connsiteX7" fmla="*/ 4889 w 2890612"/>
              <a:gd name="connsiteY7" fmla="*/ 1 h 3273758"/>
              <a:gd name="connsiteX0" fmla="*/ 1005 w 2886728"/>
              <a:gd name="connsiteY0" fmla="*/ -1 h 3273756"/>
              <a:gd name="connsiteX1" fmla="*/ 1732284 w 2886728"/>
              <a:gd name="connsiteY1" fmla="*/ 565036 h 3273756"/>
              <a:gd name="connsiteX2" fmla="*/ 2741174 w 2886728"/>
              <a:gd name="connsiteY2" fmla="*/ 1988083 h 3273756"/>
              <a:gd name="connsiteX3" fmla="*/ 2884740 w 2886728"/>
              <a:gd name="connsiteY3" fmla="*/ 3273756 h 3273756"/>
              <a:gd name="connsiteX4" fmla="*/ 1650022 w 2886728"/>
              <a:gd name="connsiteY4" fmla="*/ 2959482 h 3273756"/>
              <a:gd name="connsiteX5" fmla="*/ 545254 w 2886728"/>
              <a:gd name="connsiteY5" fmla="*/ 2150663 h 3273756"/>
              <a:gd name="connsiteX6" fmla="*/ 65260 w 2886728"/>
              <a:gd name="connsiteY6" fmla="*/ 1058624 h 3273756"/>
              <a:gd name="connsiteX7" fmla="*/ 1005 w 2886728"/>
              <a:gd name="connsiteY7" fmla="*/ -1 h 3273756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400 w 2900104"/>
              <a:gd name="connsiteY0" fmla="*/ 0 h 3257965"/>
              <a:gd name="connsiteX1" fmla="*/ 1745660 w 2900104"/>
              <a:gd name="connsiteY1" fmla="*/ 549245 h 3257965"/>
              <a:gd name="connsiteX2" fmla="*/ 2754550 w 2900104"/>
              <a:gd name="connsiteY2" fmla="*/ 1972292 h 3257965"/>
              <a:gd name="connsiteX3" fmla="*/ 2898116 w 2900104"/>
              <a:gd name="connsiteY3" fmla="*/ 3257965 h 3257965"/>
              <a:gd name="connsiteX4" fmla="*/ 1663398 w 2900104"/>
              <a:gd name="connsiteY4" fmla="*/ 2943691 h 3257965"/>
              <a:gd name="connsiteX5" fmla="*/ 558630 w 2900104"/>
              <a:gd name="connsiteY5" fmla="*/ 2134872 h 3257965"/>
              <a:gd name="connsiteX6" fmla="*/ 78636 w 2900104"/>
              <a:gd name="connsiteY6" fmla="*/ 1042833 h 3257965"/>
              <a:gd name="connsiteX7" fmla="*/ 2400 w 2900104"/>
              <a:gd name="connsiteY7" fmla="*/ 0 h 3257965"/>
              <a:gd name="connsiteX0" fmla="*/ 259 w 2939409"/>
              <a:gd name="connsiteY0" fmla="*/ 0 h 3212735"/>
              <a:gd name="connsiteX1" fmla="*/ 1784965 w 2939409"/>
              <a:gd name="connsiteY1" fmla="*/ 504015 h 3212735"/>
              <a:gd name="connsiteX2" fmla="*/ 2793855 w 2939409"/>
              <a:gd name="connsiteY2" fmla="*/ 1927062 h 3212735"/>
              <a:gd name="connsiteX3" fmla="*/ 2937421 w 2939409"/>
              <a:gd name="connsiteY3" fmla="*/ 3212735 h 3212735"/>
              <a:gd name="connsiteX4" fmla="*/ 1702703 w 2939409"/>
              <a:gd name="connsiteY4" fmla="*/ 2898461 h 3212735"/>
              <a:gd name="connsiteX5" fmla="*/ 597935 w 2939409"/>
              <a:gd name="connsiteY5" fmla="*/ 2089642 h 3212735"/>
              <a:gd name="connsiteX6" fmla="*/ 117941 w 2939409"/>
              <a:gd name="connsiteY6" fmla="*/ 997603 h 3212735"/>
              <a:gd name="connsiteX7" fmla="*/ 259 w 2939409"/>
              <a:gd name="connsiteY7" fmla="*/ 0 h 3212735"/>
              <a:gd name="connsiteX0" fmla="*/ 261 w 2939411"/>
              <a:gd name="connsiteY0" fmla="*/ 0 h 3212735"/>
              <a:gd name="connsiteX1" fmla="*/ 1784967 w 2939411"/>
              <a:gd name="connsiteY1" fmla="*/ 504015 h 3212735"/>
              <a:gd name="connsiteX2" fmla="*/ 2793857 w 2939411"/>
              <a:gd name="connsiteY2" fmla="*/ 1927062 h 3212735"/>
              <a:gd name="connsiteX3" fmla="*/ 2937423 w 2939411"/>
              <a:gd name="connsiteY3" fmla="*/ 3212735 h 3212735"/>
              <a:gd name="connsiteX4" fmla="*/ 1702705 w 2939411"/>
              <a:gd name="connsiteY4" fmla="*/ 2898461 h 3212735"/>
              <a:gd name="connsiteX5" fmla="*/ 597937 w 2939411"/>
              <a:gd name="connsiteY5" fmla="*/ 2089642 h 3212735"/>
              <a:gd name="connsiteX6" fmla="*/ 117929 w 2939411"/>
              <a:gd name="connsiteY6" fmla="*/ 1102458 h 3212735"/>
              <a:gd name="connsiteX7" fmla="*/ 261 w 2939411"/>
              <a:gd name="connsiteY7" fmla="*/ 0 h 3212735"/>
              <a:gd name="connsiteX0" fmla="*/ 401 w 2939551"/>
              <a:gd name="connsiteY0" fmla="*/ 0 h 3212735"/>
              <a:gd name="connsiteX1" fmla="*/ 1785107 w 2939551"/>
              <a:gd name="connsiteY1" fmla="*/ 504015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60070 w 2939551"/>
              <a:gd name="connsiteY1" fmla="*/ 555262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401 w 2939551"/>
              <a:gd name="connsiteY0" fmla="*/ 0 h 3212735"/>
              <a:gd name="connsiteX1" fmla="*/ 1798728 w 2939551"/>
              <a:gd name="connsiteY1" fmla="*/ 562326 h 3212735"/>
              <a:gd name="connsiteX2" fmla="*/ 2793997 w 2939551"/>
              <a:gd name="connsiteY2" fmla="*/ 1927062 h 3212735"/>
              <a:gd name="connsiteX3" fmla="*/ 2937563 w 2939551"/>
              <a:gd name="connsiteY3" fmla="*/ 3212735 h 3212735"/>
              <a:gd name="connsiteX4" fmla="*/ 1702845 w 2939551"/>
              <a:gd name="connsiteY4" fmla="*/ 2898461 h 3212735"/>
              <a:gd name="connsiteX5" fmla="*/ 659247 w 2939551"/>
              <a:gd name="connsiteY5" fmla="*/ 2197383 h 3212735"/>
              <a:gd name="connsiteX6" fmla="*/ 118069 w 2939551"/>
              <a:gd name="connsiteY6" fmla="*/ 1102458 h 3212735"/>
              <a:gd name="connsiteX7" fmla="*/ 401 w 2939551"/>
              <a:gd name="connsiteY7" fmla="*/ 0 h 3212735"/>
              <a:gd name="connsiteX0" fmla="*/ 1445 w 2917789"/>
              <a:gd name="connsiteY0" fmla="*/ -1 h 3222145"/>
              <a:gd name="connsiteX1" fmla="*/ 1776966 w 2917789"/>
              <a:gd name="connsiteY1" fmla="*/ 571736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910443 w 2917789"/>
              <a:gd name="connsiteY1" fmla="*/ 682886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45370 w 2917789"/>
              <a:gd name="connsiteY1" fmla="*/ 648360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1445 w 2917789"/>
              <a:gd name="connsiteY0" fmla="*/ 1 h 3222147"/>
              <a:gd name="connsiteX1" fmla="*/ 1845370 w 2917789"/>
              <a:gd name="connsiteY1" fmla="*/ 648362 h 3222147"/>
              <a:gd name="connsiteX2" fmla="*/ 2772235 w 2917789"/>
              <a:gd name="connsiteY2" fmla="*/ 1936474 h 3222147"/>
              <a:gd name="connsiteX3" fmla="*/ 2915801 w 2917789"/>
              <a:gd name="connsiteY3" fmla="*/ 3222147 h 3222147"/>
              <a:gd name="connsiteX4" fmla="*/ 1681083 w 2917789"/>
              <a:gd name="connsiteY4" fmla="*/ 2907873 h 3222147"/>
              <a:gd name="connsiteX5" fmla="*/ 637485 w 2917789"/>
              <a:gd name="connsiteY5" fmla="*/ 2206795 h 3222147"/>
              <a:gd name="connsiteX6" fmla="*/ 96307 w 2917789"/>
              <a:gd name="connsiteY6" fmla="*/ 1111870 h 3222147"/>
              <a:gd name="connsiteX7" fmla="*/ 1445 w 2917789"/>
              <a:gd name="connsiteY7" fmla="*/ 1 h 3222147"/>
              <a:gd name="connsiteX0" fmla="*/ 1445 w 2917789"/>
              <a:gd name="connsiteY0" fmla="*/ -1 h 3222145"/>
              <a:gd name="connsiteX1" fmla="*/ 1884025 w 2917789"/>
              <a:gd name="connsiteY1" fmla="*/ 655427 h 3222145"/>
              <a:gd name="connsiteX2" fmla="*/ 2772235 w 2917789"/>
              <a:gd name="connsiteY2" fmla="*/ 1936472 h 3222145"/>
              <a:gd name="connsiteX3" fmla="*/ 2915801 w 2917789"/>
              <a:gd name="connsiteY3" fmla="*/ 3222145 h 3222145"/>
              <a:gd name="connsiteX4" fmla="*/ 1681083 w 2917789"/>
              <a:gd name="connsiteY4" fmla="*/ 2907871 h 3222145"/>
              <a:gd name="connsiteX5" fmla="*/ 637485 w 2917789"/>
              <a:gd name="connsiteY5" fmla="*/ 2206793 h 3222145"/>
              <a:gd name="connsiteX6" fmla="*/ 96307 w 2917789"/>
              <a:gd name="connsiteY6" fmla="*/ 1111868 h 3222145"/>
              <a:gd name="connsiteX7" fmla="*/ 1445 w 2917789"/>
              <a:gd name="connsiteY7" fmla="*/ -1 h 3222145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298 w 2939004"/>
              <a:gd name="connsiteY4" fmla="*/ 2908923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298 w 2939004"/>
              <a:gd name="connsiteY4" fmla="*/ 2908921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702577 w 2939004"/>
              <a:gd name="connsiteY4" fmla="*/ 2903691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411 w 2939004"/>
              <a:gd name="connsiteY0" fmla="*/ -1 h 3223195"/>
              <a:gd name="connsiteX1" fmla="*/ 1905240 w 2939004"/>
              <a:gd name="connsiteY1" fmla="*/ 656477 h 3223195"/>
              <a:gd name="connsiteX2" fmla="*/ 2793450 w 2939004"/>
              <a:gd name="connsiteY2" fmla="*/ 1937522 h 3223195"/>
              <a:gd name="connsiteX3" fmla="*/ 2937016 w 2939004"/>
              <a:gd name="connsiteY3" fmla="*/ 3223195 h 3223195"/>
              <a:gd name="connsiteX4" fmla="*/ 1702577 w 2939004"/>
              <a:gd name="connsiteY4" fmla="*/ 2903689 h 3223195"/>
              <a:gd name="connsiteX5" fmla="*/ 658700 w 2939004"/>
              <a:gd name="connsiteY5" fmla="*/ 2207843 h 3223195"/>
              <a:gd name="connsiteX6" fmla="*/ 117522 w 2939004"/>
              <a:gd name="connsiteY6" fmla="*/ 1112918 h 3223195"/>
              <a:gd name="connsiteX7" fmla="*/ 411 w 2939004"/>
              <a:gd name="connsiteY7" fmla="*/ -1 h 3223195"/>
              <a:gd name="connsiteX0" fmla="*/ 411 w 2939004"/>
              <a:gd name="connsiteY0" fmla="*/ 1 h 3223197"/>
              <a:gd name="connsiteX1" fmla="*/ 1905240 w 2939004"/>
              <a:gd name="connsiteY1" fmla="*/ 656479 h 3223197"/>
              <a:gd name="connsiteX2" fmla="*/ 2793450 w 2939004"/>
              <a:gd name="connsiteY2" fmla="*/ 1937524 h 3223197"/>
              <a:gd name="connsiteX3" fmla="*/ 2937016 w 2939004"/>
              <a:gd name="connsiteY3" fmla="*/ 3223197 h 3223197"/>
              <a:gd name="connsiteX4" fmla="*/ 1658079 w 2939004"/>
              <a:gd name="connsiteY4" fmla="*/ 2901592 h 3223197"/>
              <a:gd name="connsiteX5" fmla="*/ 658700 w 2939004"/>
              <a:gd name="connsiteY5" fmla="*/ 2207845 h 3223197"/>
              <a:gd name="connsiteX6" fmla="*/ 117522 w 2939004"/>
              <a:gd name="connsiteY6" fmla="*/ 1112920 h 3223197"/>
              <a:gd name="connsiteX7" fmla="*/ 411 w 2939004"/>
              <a:gd name="connsiteY7" fmla="*/ 1 h 3223197"/>
              <a:gd name="connsiteX0" fmla="*/ 813 w 2939406"/>
              <a:gd name="connsiteY0" fmla="*/ -1 h 3223195"/>
              <a:gd name="connsiteX1" fmla="*/ 1905642 w 2939406"/>
              <a:gd name="connsiteY1" fmla="*/ 656477 h 3223195"/>
              <a:gd name="connsiteX2" fmla="*/ 2793852 w 2939406"/>
              <a:gd name="connsiteY2" fmla="*/ 1937522 h 3223195"/>
              <a:gd name="connsiteX3" fmla="*/ 2937418 w 2939406"/>
              <a:gd name="connsiteY3" fmla="*/ 3223195 h 3223195"/>
              <a:gd name="connsiteX4" fmla="*/ 1658481 w 2939406"/>
              <a:gd name="connsiteY4" fmla="*/ 2901590 h 3223195"/>
              <a:gd name="connsiteX5" fmla="*/ 659102 w 2939406"/>
              <a:gd name="connsiteY5" fmla="*/ 2207843 h 3223195"/>
              <a:gd name="connsiteX6" fmla="*/ 106798 w 2939406"/>
              <a:gd name="connsiteY6" fmla="*/ 1112392 h 3223195"/>
              <a:gd name="connsiteX7" fmla="*/ 813 w 2939406"/>
              <a:gd name="connsiteY7" fmla="*/ -1 h 3223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39406" h="3223195">
                <a:moveTo>
                  <a:pt x="813" y="-1"/>
                </a:moveTo>
                <a:cubicBezTo>
                  <a:pt x="679536" y="37970"/>
                  <a:pt x="1440136" y="333557"/>
                  <a:pt x="1905642" y="656477"/>
                </a:cubicBezTo>
                <a:cubicBezTo>
                  <a:pt x="2371149" y="979398"/>
                  <a:pt x="2667294" y="1519425"/>
                  <a:pt x="2793852" y="1937522"/>
                </a:cubicBezTo>
                <a:cubicBezTo>
                  <a:pt x="2920410" y="2355619"/>
                  <a:pt x="2947750" y="2759489"/>
                  <a:pt x="2937418" y="3223195"/>
                </a:cubicBezTo>
                <a:cubicBezTo>
                  <a:pt x="2210106" y="3092554"/>
                  <a:pt x="2017066" y="3048849"/>
                  <a:pt x="1658481" y="2901590"/>
                </a:cubicBezTo>
                <a:cubicBezTo>
                  <a:pt x="1299896" y="2754331"/>
                  <a:pt x="917716" y="2506043"/>
                  <a:pt x="659102" y="2207843"/>
                </a:cubicBezTo>
                <a:cubicBezTo>
                  <a:pt x="400488" y="1909643"/>
                  <a:pt x="216513" y="1480366"/>
                  <a:pt x="106798" y="1112392"/>
                </a:cubicBezTo>
                <a:cubicBezTo>
                  <a:pt x="-2917" y="744418"/>
                  <a:pt x="-2132" y="252964"/>
                  <a:pt x="813" y="-1"/>
                </a:cubicBez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25400" cap="rnd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342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419872" y="523801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Part 1 - </a:t>
            </a:r>
            <a:r>
              <a:rPr lang="en-US" dirty="0">
                <a:solidFill>
                  <a:srgbClr val="292C69"/>
                </a:solidFill>
                <a:latin typeface="EC Square Sans Pro Medium"/>
              </a:rPr>
              <a:t>VET staff </a:t>
            </a: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mobility: </a:t>
            </a:r>
            <a:r>
              <a:rPr lang="en-US" dirty="0">
                <a:solidFill>
                  <a:srgbClr val="292C69"/>
                </a:solidFill>
                <a:latin typeface="EC Square Sans Pro Medium"/>
              </a:rPr>
              <a:t>Current situation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891584" y="1098232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  <a:p>
            <a:pPr lvl="8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VET Staff</a:t>
            </a: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dirty="0" smtClean="0">
              <a:solidFill>
                <a:srgbClr val="292C69"/>
              </a:solidFill>
              <a:latin typeface="EC Square Sans Pro Light"/>
            </a:endParaRPr>
          </a:p>
          <a:p>
            <a:pPr lvl="6">
              <a:defRPr/>
            </a:pPr>
            <a:r>
              <a:rPr lang="en-US" dirty="0">
                <a:solidFill>
                  <a:srgbClr val="292C69"/>
                </a:solidFill>
                <a:latin typeface="EC Square Sans Pro Light"/>
              </a:rPr>
              <a:t>VET-providers and </a:t>
            </a: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institutions</a:t>
            </a:r>
          </a:p>
          <a:p>
            <a:pPr lvl="1">
              <a:defRPr/>
            </a:pPr>
            <a:endParaRPr lang="en-US" dirty="0" smtClean="0">
              <a:solidFill>
                <a:srgbClr val="292C69"/>
              </a:solidFill>
              <a:latin typeface="EC Square Sans Pro Light"/>
            </a:endParaRPr>
          </a:p>
          <a:p>
            <a:pPr lvl="5"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Light"/>
              </a:rPr>
              <a:t>Industry</a:t>
            </a:r>
          </a:p>
          <a:p>
            <a:pPr marL="457200" lvl="1" indent="0">
              <a:buNone/>
              <a:defRPr/>
            </a:pP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endParaRPr lang="en-GB" dirty="0">
              <a:solidFill>
                <a:srgbClr val="292C69"/>
              </a:solidFill>
              <a:latin typeface="EC Square Sans Pro Light"/>
            </a:endParaRPr>
          </a:p>
          <a:p>
            <a:pPr lvl="1">
              <a:defRPr/>
            </a:pPr>
            <a:endParaRPr lang="en-US" dirty="0">
              <a:solidFill>
                <a:srgbClr val="292C69"/>
              </a:solidFill>
              <a:latin typeface="EC Square Sans Pro Ligh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  <a:p>
            <a:pPr marL="1371600" marR="0" lvl="3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  <a:p>
            <a:pPr marL="2057400" marR="0" lvl="4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Light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2542925"/>
            <a:ext cx="1441655" cy="16908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4288" y="1410276"/>
            <a:ext cx="1440160" cy="17375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9096" y="3291830"/>
            <a:ext cx="1231149" cy="148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solidFill>
                  <a:srgbClr val="292C69"/>
                </a:solidFill>
                <a:latin typeface="EC Square Sans Pro Medium"/>
              </a:rPr>
              <a:t>VET staff mobility – What for? </a:t>
            </a: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  <a:ea typeface="Verdana" panose="020B0604030504040204" pitchFamily="34" charset="0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059582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improved competences, linked to their professional profiles</a:t>
            </a:r>
            <a:r>
              <a:rPr lang="en-GB" dirty="0" smtClean="0">
                <a:solidFill>
                  <a:schemeClr val="accent1"/>
                </a:solidFill>
                <a:latin typeface="EC Square Sans Pro Light"/>
              </a:rPr>
              <a:t>; </a:t>
            </a:r>
            <a:endParaRPr lang="en-GB" dirty="0">
              <a:solidFill>
                <a:schemeClr val="accent1"/>
              </a:solidFill>
              <a:latin typeface="EC Square Sans Pro Light"/>
            </a:endParaRP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broader understanding of practices, policies and systems in education, training or youth across countries</a:t>
            </a:r>
            <a:r>
              <a:rPr lang="en-GB" dirty="0" smtClean="0">
                <a:solidFill>
                  <a:schemeClr val="accent1"/>
                </a:solidFill>
                <a:latin typeface="EC Square Sans Pro Light"/>
              </a:rPr>
              <a:t>;</a:t>
            </a:r>
            <a:endParaRPr lang="en-GB" dirty="0">
              <a:solidFill>
                <a:schemeClr val="accent1"/>
              </a:solidFill>
              <a:latin typeface="EC Square Sans Pro Light"/>
            </a:endParaRP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increased capacity to trigger changes in terms of modernisation and international opening within their educational organisations</a:t>
            </a:r>
            <a:r>
              <a:rPr lang="en-GB" dirty="0" smtClean="0">
                <a:solidFill>
                  <a:schemeClr val="accent1"/>
                </a:solidFill>
                <a:latin typeface="EC Square Sans Pro Light"/>
              </a:rPr>
              <a:t>; </a:t>
            </a:r>
            <a:endParaRPr lang="en-GB" dirty="0">
              <a:solidFill>
                <a:schemeClr val="accent1"/>
              </a:solidFill>
              <a:latin typeface="EC Square Sans Pro Light"/>
            </a:endParaRP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greater understanding of interconnections between formal and non-formal education, vocational training and the labour market respectively</a:t>
            </a:r>
            <a:r>
              <a:rPr lang="en-GB" dirty="0" smtClean="0">
                <a:solidFill>
                  <a:schemeClr val="accent1"/>
                </a:solidFill>
                <a:latin typeface="EC Square Sans Pro Light"/>
              </a:rPr>
              <a:t>; </a:t>
            </a:r>
            <a:endParaRPr lang="en-GB" dirty="0">
              <a:solidFill>
                <a:schemeClr val="accent1"/>
              </a:solidFill>
              <a:latin typeface="EC Square Sans Pro Light"/>
            </a:endParaRP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better quality of their work and activities in favour of students, trainees, apprentices, pupils, adult learners, young people and volunteers</a:t>
            </a:r>
            <a:r>
              <a:rPr lang="en-GB" dirty="0" smtClean="0">
                <a:solidFill>
                  <a:schemeClr val="accent1"/>
                </a:solidFill>
                <a:latin typeface="EC Square Sans Pro Light"/>
              </a:rPr>
              <a:t>; </a:t>
            </a:r>
            <a:endParaRPr lang="en-GB" dirty="0">
              <a:solidFill>
                <a:schemeClr val="accent1"/>
              </a:solidFill>
              <a:latin typeface="EC Square Sans Pro Light"/>
            </a:endParaRP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greater understanding and responsiveness to social, linguistic and cultural diversity</a:t>
            </a:r>
            <a:r>
              <a:rPr lang="en-GB" dirty="0" smtClean="0">
                <a:solidFill>
                  <a:schemeClr val="accent1"/>
                </a:solidFill>
                <a:latin typeface="EC Square Sans Pro Light"/>
              </a:rPr>
              <a:t>; </a:t>
            </a:r>
            <a:endParaRPr lang="en-GB" dirty="0">
              <a:solidFill>
                <a:schemeClr val="accent1"/>
              </a:solidFill>
              <a:latin typeface="EC Square Sans Pro Light"/>
            </a:endParaRP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increased ability to address the needs of the disadvantaged</a:t>
            </a:r>
            <a:r>
              <a:rPr lang="en-GB" dirty="0" smtClean="0">
                <a:solidFill>
                  <a:schemeClr val="accent1"/>
                </a:solidFill>
                <a:latin typeface="EC Square Sans Pro Light"/>
              </a:rPr>
              <a:t>; </a:t>
            </a:r>
            <a:endParaRPr lang="en-GB" dirty="0">
              <a:solidFill>
                <a:schemeClr val="accent1"/>
              </a:solidFill>
              <a:latin typeface="EC Square Sans Pro Light"/>
            </a:endParaRP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increased support for and promotion of mobility activities for learners</a:t>
            </a:r>
            <a:r>
              <a:rPr lang="en-GB" dirty="0" smtClean="0">
                <a:solidFill>
                  <a:schemeClr val="accent1"/>
                </a:solidFill>
                <a:latin typeface="EC Square Sans Pro Light"/>
              </a:rPr>
              <a:t>; </a:t>
            </a:r>
            <a:endParaRPr lang="en-GB" dirty="0">
              <a:solidFill>
                <a:schemeClr val="accent1"/>
              </a:solidFill>
              <a:latin typeface="EC Square Sans Pro Light"/>
            </a:endParaRP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increased opportunities for professional and career development</a:t>
            </a:r>
            <a:r>
              <a:rPr lang="en-GB" dirty="0" smtClean="0">
                <a:solidFill>
                  <a:schemeClr val="accent1"/>
                </a:solidFill>
                <a:latin typeface="EC Square Sans Pro Light"/>
              </a:rPr>
              <a:t>; </a:t>
            </a:r>
            <a:endParaRPr lang="en-GB" dirty="0">
              <a:solidFill>
                <a:schemeClr val="accent1"/>
              </a:solidFill>
              <a:latin typeface="EC Square Sans Pro Light"/>
            </a:endParaRP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improved foreign language competences</a:t>
            </a:r>
            <a:r>
              <a:rPr lang="en-GB" dirty="0" smtClean="0">
                <a:solidFill>
                  <a:schemeClr val="accent1"/>
                </a:solidFill>
                <a:latin typeface="EC Square Sans Pro Light"/>
              </a:rPr>
              <a:t>;</a:t>
            </a:r>
            <a:endParaRPr lang="en-GB" dirty="0">
              <a:solidFill>
                <a:schemeClr val="accent1"/>
              </a:solidFill>
              <a:latin typeface="EC Square Sans Pro Light"/>
            </a:endParaRPr>
          </a:p>
          <a:p>
            <a:pPr lvl="4">
              <a:defRPr/>
            </a:pPr>
            <a:r>
              <a:rPr lang="en-GB" dirty="0">
                <a:solidFill>
                  <a:schemeClr val="accent1"/>
                </a:solidFill>
                <a:latin typeface="EC Square Sans Pro Light"/>
              </a:rPr>
              <a:t>increased motivation and satisfaction in their daily </a:t>
            </a:r>
            <a:r>
              <a:rPr lang="en-GB" dirty="0" smtClean="0">
                <a:solidFill>
                  <a:schemeClr val="accent1"/>
                </a:solidFill>
                <a:latin typeface="EC Square Sans Pro Light"/>
              </a:rPr>
              <a:t>work </a:t>
            </a:r>
            <a:endParaRPr lang="en-GB" dirty="0">
              <a:solidFill>
                <a:schemeClr val="accent1"/>
              </a:solidFill>
              <a:latin typeface="EC Square Sans Pro Light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248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292C69"/>
                </a:solidFill>
                <a:latin typeface="EC Square Sans Pro Medium"/>
              </a:rPr>
              <a:t>VET staff mobility – Driver of Change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468313" y="1059582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90000"/>
              <a:buBlip>
                <a:blip r:embed="rId2"/>
              </a:buBlip>
              <a:defRPr/>
            </a:pPr>
            <a:r>
              <a:rPr lang="en-US" sz="2400" dirty="0">
                <a:solidFill>
                  <a:srgbClr val="F39200"/>
                </a:solidFill>
                <a:latin typeface="EC Square Sans Pro Medium"/>
              </a:rPr>
              <a:t>Pulling down </a:t>
            </a:r>
            <a:r>
              <a:rPr lang="en-US" sz="2400" dirty="0" smtClean="0">
                <a:solidFill>
                  <a:srgbClr val="F39200"/>
                </a:solidFill>
                <a:latin typeface="EC Square Sans Pro Medium"/>
              </a:rPr>
              <a:t>barriers;</a:t>
            </a:r>
          </a:p>
          <a:p>
            <a:pPr>
              <a:buSzPct val="90000"/>
              <a:buBlip>
                <a:blip r:embed="rId2"/>
              </a:buBlip>
              <a:defRPr/>
            </a:pPr>
            <a:r>
              <a:rPr lang="en-US" sz="2400" dirty="0" smtClean="0">
                <a:solidFill>
                  <a:srgbClr val="F39200"/>
                </a:solidFill>
                <a:latin typeface="EC Square Sans Pro Medium"/>
              </a:rPr>
              <a:t>Mobility </a:t>
            </a:r>
            <a:r>
              <a:rPr lang="en-US" sz="2400" dirty="0">
                <a:solidFill>
                  <a:srgbClr val="F39200"/>
                </a:solidFill>
                <a:latin typeface="EC Square Sans Pro Medium"/>
              </a:rPr>
              <a:t>for </a:t>
            </a:r>
            <a:r>
              <a:rPr lang="en-US" sz="2400" dirty="0" smtClean="0">
                <a:solidFill>
                  <a:srgbClr val="F39200"/>
                </a:solidFill>
                <a:latin typeface="EC Square Sans Pro Medium"/>
              </a:rPr>
              <a:t>all;</a:t>
            </a:r>
            <a:endParaRPr lang="en-US" sz="2400" dirty="0">
              <a:solidFill>
                <a:srgbClr val="F39200"/>
              </a:solidFill>
              <a:latin typeface="EC Square Sans Pro Medium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Peer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 learning for innovation;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lang="en-US" sz="2400" baseline="0" dirty="0" smtClean="0">
                <a:solidFill>
                  <a:srgbClr val="F39200"/>
                </a:solidFill>
                <a:latin typeface="EC Square Sans Pro Medium"/>
              </a:rPr>
              <a:t>Collective</a:t>
            </a:r>
            <a:r>
              <a:rPr lang="en-US" sz="2400" dirty="0" smtClean="0">
                <a:solidFill>
                  <a:srgbClr val="F39200"/>
                </a:solidFill>
                <a:latin typeface="EC Square Sans Pro Medium"/>
              </a:rPr>
              <a:t> inspiration about pedagogy/methodology;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2"/>
              </a:buBlip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Personal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EC Square Sans Pro Medium"/>
                <a:ea typeface="+mn-ea"/>
                <a:cs typeface="+mn-cs"/>
              </a:rPr>
              <a:t> &amp; professional development;</a:t>
            </a:r>
          </a:p>
        </p:txBody>
      </p:sp>
    </p:spTree>
    <p:extLst>
      <p:ext uri="{BB962C8B-B14F-4D97-AF65-F5344CB8AC3E}">
        <p14:creationId xmlns:p14="http://schemas.microsoft.com/office/powerpoint/2010/main" val="264320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131840" y="307777"/>
            <a:ext cx="6012160" cy="535781"/>
          </a:xfrm>
          <a:prstGeom prst="rect">
            <a:avLst/>
          </a:prstGeom>
        </p:spPr>
        <p:txBody>
          <a:bodyPr anchor="ctr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+mj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 smtClean="0">
                <a:solidFill>
                  <a:srgbClr val="292C69"/>
                </a:solidFill>
                <a:latin typeface="EC Square Sans Pro Medium"/>
              </a:rPr>
              <a:t>VET staff mobility – Driver for Change (Opportunities)</a:t>
            </a:r>
            <a:endParaRPr kumimoji="0" lang="en-GB" sz="2400" b="1" i="0" u="none" strike="noStrike" kern="1200" cap="none" spc="0" normalizeH="0" baseline="0" noProof="0" dirty="0">
              <a:ln>
                <a:noFill/>
              </a:ln>
              <a:solidFill>
                <a:srgbClr val="292C69"/>
              </a:solidFill>
              <a:effectLst/>
              <a:uLnTx/>
              <a:uFillTx/>
              <a:latin typeface="EC Square Sans Pro Medium"/>
            </a:endParaRPr>
          </a:p>
        </p:txBody>
      </p:sp>
      <p:sp>
        <p:nvSpPr>
          <p:cNvPr id="3" name="Text Placeholder 7"/>
          <p:cNvSpPr txBox="1">
            <a:spLocks/>
          </p:cNvSpPr>
          <p:nvPr/>
        </p:nvSpPr>
        <p:spPr>
          <a:xfrm>
            <a:off x="1187624" y="1059582"/>
            <a:ext cx="8216901" cy="316835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EC Square Sans Pro Medium"/>
              </a:rPr>
              <a:t>Public policy strategy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rgbClr val="F39200"/>
                </a:solidFill>
                <a:effectLst/>
                <a:uLnTx/>
                <a:uFillTx/>
                <a:latin typeface="EC Square Sans Pro Medium"/>
              </a:rPr>
              <a:t> to embed internationalization in curricula;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1800" dirty="0" smtClean="0">
                <a:solidFill>
                  <a:srgbClr val="F39200"/>
                </a:solidFill>
                <a:latin typeface="EC Square Sans Pro Medium"/>
              </a:rPr>
              <a:t>Increase </a:t>
            </a:r>
            <a:r>
              <a:rPr lang="en-GB" sz="1800" dirty="0" smtClean="0">
                <a:solidFill>
                  <a:srgbClr val="F39200"/>
                </a:solidFill>
                <a:latin typeface="EC Square Sans Pro Medium"/>
              </a:rPr>
              <a:t>funding per mobility and administration support;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GB" sz="1800" dirty="0" smtClean="0">
                <a:solidFill>
                  <a:srgbClr val="F39200"/>
                </a:solidFill>
                <a:latin typeface="EC Square Sans Pro Medium"/>
              </a:rPr>
              <a:t>The </a:t>
            </a:r>
            <a:r>
              <a:rPr lang="en-GB" sz="1800" dirty="0">
                <a:solidFill>
                  <a:srgbClr val="F39200"/>
                </a:solidFill>
                <a:latin typeface="EC Square Sans Pro Medium"/>
              </a:rPr>
              <a:t>possibility of running training courses, events, study </a:t>
            </a:r>
            <a:r>
              <a:rPr lang="en-GB" sz="1800" dirty="0" smtClean="0">
                <a:solidFill>
                  <a:srgbClr val="F39200"/>
                </a:solidFill>
                <a:latin typeface="EC Square Sans Pro Medium"/>
              </a:rPr>
              <a:t>visits and </a:t>
            </a:r>
            <a:r>
              <a:rPr lang="en-GB" sz="1800" dirty="0">
                <a:solidFill>
                  <a:srgbClr val="F39200"/>
                </a:solidFill>
                <a:latin typeface="EC Square Sans Pro Medium"/>
              </a:rPr>
              <a:t>peer </a:t>
            </a:r>
            <a:r>
              <a:rPr lang="en-GB" sz="1800" dirty="0" smtClean="0">
                <a:solidFill>
                  <a:srgbClr val="F39200"/>
                </a:solidFill>
                <a:latin typeface="EC Square Sans Pro Medium"/>
              </a:rPr>
              <a:t>learning</a:t>
            </a:r>
            <a:r>
              <a:rPr lang="en-GB" sz="1800" dirty="0">
                <a:solidFill>
                  <a:srgbClr val="F39200"/>
                </a:solidFill>
                <a:latin typeface="EC Square Sans Pro Medium"/>
              </a:rPr>
              <a:t> </a:t>
            </a:r>
            <a:r>
              <a:rPr lang="en-GB" sz="1800" dirty="0" smtClean="0">
                <a:solidFill>
                  <a:srgbClr val="F39200"/>
                </a:solidFill>
                <a:latin typeface="EC Square Sans Pro Medium"/>
              </a:rPr>
              <a:t>activities;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r>
              <a:rPr lang="en-US" sz="1800" dirty="0" smtClean="0">
                <a:solidFill>
                  <a:srgbClr val="F39200"/>
                </a:solidFill>
                <a:latin typeface="EC Square Sans Pro Medium"/>
              </a:rPr>
              <a:t>Europe-wide recognition of achievements of mobility as part of staff CPD;</a:t>
            </a:r>
          </a:p>
          <a:p>
            <a:pPr>
              <a:buSzPct val="90000"/>
              <a:buBlip>
                <a:blip r:embed="rId3"/>
              </a:buBlip>
              <a:defRPr/>
            </a:pPr>
            <a:r>
              <a:rPr lang="en-US" sz="1800" dirty="0" smtClean="0">
                <a:solidFill>
                  <a:srgbClr val="F39200"/>
                </a:solidFill>
                <a:latin typeface="EC Square Sans Pro Medium"/>
              </a:rPr>
              <a:t>Review and update EU </a:t>
            </a:r>
            <a:r>
              <a:rPr lang="en-US" sz="1800" dirty="0">
                <a:solidFill>
                  <a:srgbClr val="F39200"/>
                </a:solidFill>
                <a:latin typeface="EC Square Sans Pro Medium"/>
              </a:rPr>
              <a:t>Transparency </a:t>
            </a:r>
            <a:r>
              <a:rPr lang="en-US" sz="1800" dirty="0" smtClean="0">
                <a:solidFill>
                  <a:srgbClr val="F39200"/>
                </a:solidFill>
                <a:latin typeface="EC Square Sans Pro Medium"/>
              </a:rPr>
              <a:t>Tools</a:t>
            </a:r>
            <a:r>
              <a:rPr lang="en-GB" sz="1800" dirty="0" smtClean="0">
                <a:solidFill>
                  <a:srgbClr val="F39200"/>
                </a:solidFill>
                <a:latin typeface="EC Square Sans Pro Medium"/>
              </a:rPr>
              <a:t> </a:t>
            </a:r>
            <a:r>
              <a:rPr lang="en-GB" sz="1800" dirty="0">
                <a:solidFill>
                  <a:srgbClr val="F39200"/>
                </a:solidFill>
                <a:latin typeface="EC Square Sans Pro Medium"/>
              </a:rPr>
              <a:t>for </a:t>
            </a:r>
            <a:r>
              <a:rPr lang="en-GB" sz="1800" dirty="0" smtClean="0">
                <a:solidFill>
                  <a:srgbClr val="F39200"/>
                </a:solidFill>
                <a:latin typeface="EC Square Sans Pro Medium"/>
              </a:rPr>
              <a:t>mobility;</a:t>
            </a:r>
          </a:p>
          <a:p>
            <a:pPr>
              <a:buSzPct val="90000"/>
              <a:buBlip>
                <a:blip r:embed="rId3"/>
              </a:buBlip>
              <a:defRPr/>
            </a:pPr>
            <a:r>
              <a:rPr lang="en-GB" sz="1800" dirty="0" smtClean="0">
                <a:solidFill>
                  <a:srgbClr val="F39200"/>
                </a:solidFill>
                <a:latin typeface="EC Square Sans Pro Medium"/>
              </a:rPr>
              <a:t>Improve digitalisation of mobility documentation and processes;</a:t>
            </a:r>
          </a:p>
          <a:p>
            <a:pPr>
              <a:buSzPct val="90000"/>
              <a:buBlip>
                <a:blip r:embed="rId3"/>
              </a:buBlip>
              <a:defRPr/>
            </a:pPr>
            <a:r>
              <a:rPr lang="en-GB" sz="1800" dirty="0" smtClean="0">
                <a:solidFill>
                  <a:srgbClr val="F39200"/>
                </a:solidFill>
                <a:latin typeface="EC Square Sans Pro Medium"/>
              </a:rPr>
              <a:t>Engage staff from the VET stakeholders in mobility;</a:t>
            </a:r>
            <a:endParaRPr lang="en-US" sz="1800" dirty="0" smtClean="0">
              <a:solidFill>
                <a:srgbClr val="F39200"/>
              </a:solidFill>
              <a:latin typeface="EC Square Sans Pro Medium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lang="en-GB" sz="1800" dirty="0">
              <a:solidFill>
                <a:srgbClr val="F39200"/>
              </a:solidFill>
              <a:latin typeface="EC Square Sans Pro Medium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90000"/>
              <a:buFontTx/>
              <a:buBlip>
                <a:blip r:embed="rId3"/>
              </a:buBlip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39200"/>
              </a:solidFill>
              <a:effectLst/>
              <a:uLnTx/>
              <a:uFillTx/>
              <a:latin typeface="EC Square Sans P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49050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63688" y="1563638"/>
            <a:ext cx="58326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Thank you for your attention</a:t>
            </a:r>
            <a:r>
              <a:rPr lang="en-US" sz="3200" dirty="0" smtClean="0"/>
              <a:t>!</a:t>
            </a:r>
          </a:p>
          <a:p>
            <a:pPr algn="ctr"/>
            <a:r>
              <a:rPr lang="en-US" sz="3200" dirty="0" smtClean="0"/>
              <a:t>VET for the future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6333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rst Slide">
  <a:themeElements>
    <a:clrScheme name="EVSW Colour Palette 2018">
      <a:dk1>
        <a:srgbClr val="2F2F2F"/>
      </a:dk1>
      <a:lt1>
        <a:srgbClr val="FFFFFF"/>
      </a:lt1>
      <a:dk2>
        <a:srgbClr val="292C69"/>
      </a:dk2>
      <a:lt2>
        <a:srgbClr val="878787"/>
      </a:lt2>
      <a:accent1>
        <a:srgbClr val="F39200"/>
      </a:accent1>
      <a:accent2>
        <a:srgbClr val="003399"/>
      </a:accent2>
      <a:accent3>
        <a:srgbClr val="A3195B"/>
      </a:accent3>
      <a:accent4>
        <a:srgbClr val="95C11F"/>
      </a:accent4>
      <a:accent5>
        <a:srgbClr val="F49600"/>
      </a:accent5>
      <a:accent6>
        <a:srgbClr val="1D71B8"/>
      </a:accent6>
      <a:hlink>
        <a:srgbClr val="36A9E1"/>
      </a:hlink>
      <a:folHlink>
        <a:srgbClr val="C41B62"/>
      </a:folHlink>
    </a:clrScheme>
    <a:fontScheme name="European Vocational Skills Week - Typeface">
      <a:majorFont>
        <a:latin typeface="EC Square Sans Pro Medium"/>
        <a:ea typeface=""/>
        <a:cs typeface=""/>
      </a:majorFont>
      <a:minorFont>
        <a:latin typeface="EC Square Sans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ark Blu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range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Green Divide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Summary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9222444698BA4D86FE1D7FA63015BD" ma:contentTypeVersion="0" ma:contentTypeDescription="Create a new document." ma:contentTypeScope="" ma:versionID="351c3fb0f8c1019ba573c6124c05243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6FD9E3-260A-46C1-ADE9-E8EE7782DF6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914F7EE1-088F-4BAA-A01F-EACC68C78D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C91A91-E770-498A-B8EE-B6384E1F0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DG EMPL Powerpoint Template</Template>
  <TotalTime>2589</TotalTime>
  <Words>311</Words>
  <Application>Microsoft Office PowerPoint</Application>
  <PresentationFormat>On-screen Show (16:9)</PresentationFormat>
  <Paragraphs>48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Calibri</vt:lpstr>
      <vt:lpstr>EC Square Sans Pro Light</vt:lpstr>
      <vt:lpstr>EC Square Sans Pro Medium</vt:lpstr>
      <vt:lpstr>Verdana</vt:lpstr>
      <vt:lpstr>First Slide</vt:lpstr>
      <vt:lpstr>Dark Blue Divider</vt:lpstr>
      <vt:lpstr>Orange Divider</vt:lpstr>
      <vt:lpstr>Green Divider</vt:lpstr>
      <vt:lpstr>Summary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Ecorys UK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Deepak Uppal</dc:creator>
  <cp:lastModifiedBy>Jon Harding</cp:lastModifiedBy>
  <cp:revision>168</cp:revision>
  <dcterms:created xsi:type="dcterms:W3CDTF">2017-08-30T12:59:00Z</dcterms:created>
  <dcterms:modified xsi:type="dcterms:W3CDTF">2019-10-14T15:05:00Z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0x010100819222444698BA4D86FE1D7FA63015BD</vt:lpwstr>
  </property>
</Properties>
</file>