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5"/>
  </p:sldMasterIdLst>
  <p:notesMasterIdLst>
    <p:notesMasterId r:id="rId18"/>
  </p:notesMasterIdLst>
  <p:handoutMasterIdLst>
    <p:handoutMasterId r:id="rId19"/>
  </p:handoutMasterIdLst>
  <p:sldIdLst>
    <p:sldId id="257" r:id="rId6"/>
    <p:sldId id="308" r:id="rId7"/>
    <p:sldId id="313" r:id="rId8"/>
    <p:sldId id="311" r:id="rId9"/>
    <p:sldId id="309" r:id="rId10"/>
    <p:sldId id="310" r:id="rId11"/>
    <p:sldId id="316" r:id="rId12"/>
    <p:sldId id="314" r:id="rId13"/>
    <p:sldId id="315" r:id="rId14"/>
    <p:sldId id="312" r:id="rId15"/>
    <p:sldId id="307" r:id="rId16"/>
    <p:sldId id="302" r:id="rId17"/>
  </p:sldIdLst>
  <p:sldSz cx="9144000" cy="6858000" type="screen4x3"/>
  <p:notesSz cx="6811963" cy="99425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E6D"/>
    <a:srgbClr val="CB1C30"/>
    <a:srgbClr val="9E3036"/>
    <a:srgbClr val="C31F33"/>
    <a:srgbClr val="FFB71B"/>
    <a:srgbClr val="C10230"/>
    <a:srgbClr val="C5192D"/>
    <a:srgbClr val="9F358B"/>
    <a:srgbClr val="F39200"/>
    <a:srgbClr val="95C11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90" autoAdjust="0"/>
    <p:restoredTop sz="89419" autoAdjust="0"/>
  </p:normalViewPr>
  <p:slideViewPr>
    <p:cSldViewPr snapToGrid="0" snapToObjects="1">
      <p:cViewPr varScale="1">
        <p:scale>
          <a:sx n="75" d="100"/>
          <a:sy n="75" d="100"/>
        </p:scale>
        <p:origin x="1627" y="43"/>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522"/>
    </p:cViewPr>
  </p:sorterViewPr>
  <p:notesViewPr>
    <p:cSldViewPr snapToGrid="0" snapToObjects="1">
      <p:cViewPr varScale="1">
        <p:scale>
          <a:sx n="81" d="100"/>
          <a:sy n="81" d="100"/>
        </p:scale>
        <p:origin x="3132"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B6AF36F-5C70-4688-A29C-D2899D8768AA}" type="doc">
      <dgm:prSet loTypeId="urn:microsoft.com/office/officeart/2005/8/layout/hProcess3" loCatId="process" qsTypeId="urn:microsoft.com/office/officeart/2005/8/quickstyle/simple1" qsCatId="simple" csTypeId="urn:microsoft.com/office/officeart/2005/8/colors/accent1_1" csCatId="accent1" phldr="1"/>
      <dgm:spPr/>
    </dgm:pt>
    <dgm:pt modelId="{653E3EDF-EE42-44D0-ACAB-70D5ECF6BF26}">
      <dgm:prSet phldrT="[Text]" custT="1"/>
      <dgm:spPr/>
      <dgm:t>
        <a:bodyPr/>
        <a:lstStyle/>
        <a:p>
          <a:r>
            <a:rPr lang="en-US" sz="1400" dirty="0" smtClean="0"/>
            <a:t>Policy</a:t>
          </a:r>
          <a:endParaRPr lang="en-US" sz="1400" dirty="0"/>
        </a:p>
      </dgm:t>
    </dgm:pt>
    <dgm:pt modelId="{0198BF03-F623-40A0-8CC0-F5C110027D68}" type="parTrans" cxnId="{A3235988-8538-4998-89D6-1EE126FBBEB1}">
      <dgm:prSet/>
      <dgm:spPr/>
      <dgm:t>
        <a:bodyPr/>
        <a:lstStyle/>
        <a:p>
          <a:endParaRPr lang="en-US"/>
        </a:p>
      </dgm:t>
    </dgm:pt>
    <dgm:pt modelId="{EF16B41E-6573-4CE4-9ADC-204D92513D2A}" type="sibTrans" cxnId="{A3235988-8538-4998-89D6-1EE126FBBEB1}">
      <dgm:prSet/>
      <dgm:spPr/>
      <dgm:t>
        <a:bodyPr/>
        <a:lstStyle/>
        <a:p>
          <a:endParaRPr lang="en-US"/>
        </a:p>
      </dgm:t>
    </dgm:pt>
    <dgm:pt modelId="{95E225BD-80C2-462F-897F-F75CEA91F0B1}" type="pres">
      <dgm:prSet presAssocID="{FB6AF36F-5C70-4688-A29C-D2899D8768AA}" presName="Name0" presStyleCnt="0">
        <dgm:presLayoutVars>
          <dgm:dir/>
          <dgm:animLvl val="lvl"/>
          <dgm:resizeHandles val="exact"/>
        </dgm:presLayoutVars>
      </dgm:prSet>
      <dgm:spPr/>
    </dgm:pt>
    <dgm:pt modelId="{2A322227-79E0-48B2-AA17-E897A678FBF9}" type="pres">
      <dgm:prSet presAssocID="{FB6AF36F-5C70-4688-A29C-D2899D8768AA}" presName="dummy" presStyleCnt="0"/>
      <dgm:spPr/>
    </dgm:pt>
    <dgm:pt modelId="{009B9C8A-0DE1-4BF4-86E5-04E19F2778E7}" type="pres">
      <dgm:prSet presAssocID="{FB6AF36F-5C70-4688-A29C-D2899D8768AA}" presName="linH" presStyleCnt="0"/>
      <dgm:spPr/>
    </dgm:pt>
    <dgm:pt modelId="{A4C8DFB2-B9ED-4DF7-893B-BAC1C4F424AD}" type="pres">
      <dgm:prSet presAssocID="{FB6AF36F-5C70-4688-A29C-D2899D8768AA}" presName="padding1" presStyleCnt="0"/>
      <dgm:spPr/>
    </dgm:pt>
    <dgm:pt modelId="{7C69BCD7-47DA-4B0E-AB0A-6ACA3F5ADDB4}" type="pres">
      <dgm:prSet presAssocID="{653E3EDF-EE42-44D0-ACAB-70D5ECF6BF26}" presName="linV" presStyleCnt="0"/>
      <dgm:spPr/>
    </dgm:pt>
    <dgm:pt modelId="{6F1A74DC-8267-417A-A574-17BC3A7FA2D4}" type="pres">
      <dgm:prSet presAssocID="{653E3EDF-EE42-44D0-ACAB-70D5ECF6BF26}" presName="spVertical1" presStyleCnt="0"/>
      <dgm:spPr/>
    </dgm:pt>
    <dgm:pt modelId="{7252DDD5-6596-4F99-82E3-6BFDAF563A07}" type="pres">
      <dgm:prSet presAssocID="{653E3EDF-EE42-44D0-ACAB-70D5ECF6BF26}" presName="parTx" presStyleLbl="revTx" presStyleIdx="0" presStyleCnt="1" custScaleX="120156" custScaleY="152948">
        <dgm:presLayoutVars>
          <dgm:chMax val="0"/>
          <dgm:chPref val="0"/>
          <dgm:bulletEnabled val="1"/>
        </dgm:presLayoutVars>
      </dgm:prSet>
      <dgm:spPr/>
      <dgm:t>
        <a:bodyPr/>
        <a:lstStyle/>
        <a:p>
          <a:endParaRPr lang="en-US"/>
        </a:p>
      </dgm:t>
    </dgm:pt>
    <dgm:pt modelId="{6F266275-E43D-4E15-8C23-B9199F74B6C6}" type="pres">
      <dgm:prSet presAssocID="{653E3EDF-EE42-44D0-ACAB-70D5ECF6BF26}" presName="spVertical2" presStyleCnt="0"/>
      <dgm:spPr/>
    </dgm:pt>
    <dgm:pt modelId="{B108CCB3-4F69-4432-AB84-EEC0E4B65ABC}" type="pres">
      <dgm:prSet presAssocID="{653E3EDF-EE42-44D0-ACAB-70D5ECF6BF26}" presName="spVertical3" presStyleCnt="0"/>
      <dgm:spPr/>
    </dgm:pt>
    <dgm:pt modelId="{50946002-2C69-4C63-8A8C-E47141A8446A}" type="pres">
      <dgm:prSet presAssocID="{FB6AF36F-5C70-4688-A29C-D2899D8768AA}" presName="padding2" presStyleCnt="0"/>
      <dgm:spPr/>
    </dgm:pt>
    <dgm:pt modelId="{CC53F481-D5C7-497F-8117-DBE6CE01AEA4}" type="pres">
      <dgm:prSet presAssocID="{FB6AF36F-5C70-4688-A29C-D2899D8768AA}" presName="negArrow" presStyleCnt="0"/>
      <dgm:spPr/>
    </dgm:pt>
    <dgm:pt modelId="{0FACE4F0-3C31-4F47-A3B0-EC5382DE46B2}" type="pres">
      <dgm:prSet presAssocID="{FB6AF36F-5C70-4688-A29C-D2899D8768AA}" presName="backgroundArrow" presStyleLbl="node1" presStyleIdx="0" presStyleCnt="1" custScaleY="144712" custLinFactNeighborX="-98" custLinFactNeighborY="-64948"/>
      <dgm:spPr/>
      <dgm:t>
        <a:bodyPr/>
        <a:lstStyle/>
        <a:p>
          <a:endParaRPr lang="en-US"/>
        </a:p>
      </dgm:t>
    </dgm:pt>
  </dgm:ptLst>
  <dgm:cxnLst>
    <dgm:cxn modelId="{479DA893-39BC-4BB9-B0AC-EEF5FDAC012C}" type="presOf" srcId="{653E3EDF-EE42-44D0-ACAB-70D5ECF6BF26}" destId="{7252DDD5-6596-4F99-82E3-6BFDAF563A07}" srcOrd="0" destOrd="0" presId="urn:microsoft.com/office/officeart/2005/8/layout/hProcess3"/>
    <dgm:cxn modelId="{E7D44E06-F8DD-4F7C-B34F-411F30358D43}" type="presOf" srcId="{FB6AF36F-5C70-4688-A29C-D2899D8768AA}" destId="{95E225BD-80C2-462F-897F-F75CEA91F0B1}" srcOrd="0" destOrd="0" presId="urn:microsoft.com/office/officeart/2005/8/layout/hProcess3"/>
    <dgm:cxn modelId="{A3235988-8538-4998-89D6-1EE126FBBEB1}" srcId="{FB6AF36F-5C70-4688-A29C-D2899D8768AA}" destId="{653E3EDF-EE42-44D0-ACAB-70D5ECF6BF26}" srcOrd="0" destOrd="0" parTransId="{0198BF03-F623-40A0-8CC0-F5C110027D68}" sibTransId="{EF16B41E-6573-4CE4-9ADC-204D92513D2A}"/>
    <dgm:cxn modelId="{BDCAE246-30C0-48C9-AA11-EE473B0D3E10}" type="presParOf" srcId="{95E225BD-80C2-462F-897F-F75CEA91F0B1}" destId="{2A322227-79E0-48B2-AA17-E897A678FBF9}" srcOrd="0" destOrd="0" presId="urn:microsoft.com/office/officeart/2005/8/layout/hProcess3"/>
    <dgm:cxn modelId="{A722F9C5-5FCC-4F89-AF3A-DF0A39C45AA6}" type="presParOf" srcId="{95E225BD-80C2-462F-897F-F75CEA91F0B1}" destId="{009B9C8A-0DE1-4BF4-86E5-04E19F2778E7}" srcOrd="1" destOrd="0" presId="urn:microsoft.com/office/officeart/2005/8/layout/hProcess3"/>
    <dgm:cxn modelId="{7DE22DA9-6938-435B-BE63-74E4E978F7CB}" type="presParOf" srcId="{009B9C8A-0DE1-4BF4-86E5-04E19F2778E7}" destId="{A4C8DFB2-B9ED-4DF7-893B-BAC1C4F424AD}" srcOrd="0" destOrd="0" presId="urn:microsoft.com/office/officeart/2005/8/layout/hProcess3"/>
    <dgm:cxn modelId="{C7ABEA8D-D11F-4BC4-9697-3DAA0C0C0CBD}" type="presParOf" srcId="{009B9C8A-0DE1-4BF4-86E5-04E19F2778E7}" destId="{7C69BCD7-47DA-4B0E-AB0A-6ACA3F5ADDB4}" srcOrd="1" destOrd="0" presId="urn:microsoft.com/office/officeart/2005/8/layout/hProcess3"/>
    <dgm:cxn modelId="{42AC0A3B-3DAE-47C5-A03F-DB4A758DD7BE}" type="presParOf" srcId="{7C69BCD7-47DA-4B0E-AB0A-6ACA3F5ADDB4}" destId="{6F1A74DC-8267-417A-A574-17BC3A7FA2D4}" srcOrd="0" destOrd="0" presId="urn:microsoft.com/office/officeart/2005/8/layout/hProcess3"/>
    <dgm:cxn modelId="{34287CDC-F3A6-40E9-A476-6DFD661493F5}" type="presParOf" srcId="{7C69BCD7-47DA-4B0E-AB0A-6ACA3F5ADDB4}" destId="{7252DDD5-6596-4F99-82E3-6BFDAF563A07}" srcOrd="1" destOrd="0" presId="urn:microsoft.com/office/officeart/2005/8/layout/hProcess3"/>
    <dgm:cxn modelId="{F65C2AE3-344A-4707-9C26-047DEBE939EF}" type="presParOf" srcId="{7C69BCD7-47DA-4B0E-AB0A-6ACA3F5ADDB4}" destId="{6F266275-E43D-4E15-8C23-B9199F74B6C6}" srcOrd="2" destOrd="0" presId="urn:microsoft.com/office/officeart/2005/8/layout/hProcess3"/>
    <dgm:cxn modelId="{88404B07-ABBB-4BDB-B455-1426E0775FF4}" type="presParOf" srcId="{7C69BCD7-47DA-4B0E-AB0A-6ACA3F5ADDB4}" destId="{B108CCB3-4F69-4432-AB84-EEC0E4B65ABC}" srcOrd="3" destOrd="0" presId="urn:microsoft.com/office/officeart/2005/8/layout/hProcess3"/>
    <dgm:cxn modelId="{F2C52ABE-F05E-4DF8-9EF5-C634F71F0AF3}" type="presParOf" srcId="{009B9C8A-0DE1-4BF4-86E5-04E19F2778E7}" destId="{50946002-2C69-4C63-8A8C-E47141A8446A}" srcOrd="2" destOrd="0" presId="urn:microsoft.com/office/officeart/2005/8/layout/hProcess3"/>
    <dgm:cxn modelId="{FF575382-07E9-4DA8-BA13-D1669A4F9EF9}" type="presParOf" srcId="{009B9C8A-0DE1-4BF4-86E5-04E19F2778E7}" destId="{CC53F481-D5C7-497F-8117-DBE6CE01AEA4}" srcOrd="3" destOrd="0" presId="urn:microsoft.com/office/officeart/2005/8/layout/hProcess3"/>
    <dgm:cxn modelId="{50166A48-0996-4CA4-B645-356E94E5735F}" type="presParOf" srcId="{009B9C8A-0DE1-4BF4-86E5-04E19F2778E7}" destId="{0FACE4F0-3C31-4F47-A3B0-EC5382DE46B2}" srcOrd="4" destOrd="0" presId="urn:microsoft.com/office/officeart/2005/8/layout/h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B6AF36F-5C70-4688-A29C-D2899D8768AA}" type="doc">
      <dgm:prSet loTypeId="urn:microsoft.com/office/officeart/2005/8/layout/hProcess3" loCatId="process" qsTypeId="urn:microsoft.com/office/officeart/2005/8/quickstyle/simple1" qsCatId="simple" csTypeId="urn:microsoft.com/office/officeart/2005/8/colors/accent1_1" csCatId="accent1" phldr="1"/>
      <dgm:spPr/>
    </dgm:pt>
    <dgm:pt modelId="{653E3EDF-EE42-44D0-ACAB-70D5ECF6BF26}">
      <dgm:prSet phldrT="[Text]" custT="1"/>
      <dgm:spPr/>
      <dgm:t>
        <a:bodyPr/>
        <a:lstStyle/>
        <a:p>
          <a:r>
            <a:rPr lang="en-US" sz="1400" dirty="0" smtClean="0"/>
            <a:t>Governance</a:t>
          </a:r>
          <a:endParaRPr lang="en-US" sz="1400" dirty="0"/>
        </a:p>
      </dgm:t>
    </dgm:pt>
    <dgm:pt modelId="{0198BF03-F623-40A0-8CC0-F5C110027D68}" type="parTrans" cxnId="{A3235988-8538-4998-89D6-1EE126FBBEB1}">
      <dgm:prSet/>
      <dgm:spPr/>
      <dgm:t>
        <a:bodyPr/>
        <a:lstStyle/>
        <a:p>
          <a:endParaRPr lang="en-US"/>
        </a:p>
      </dgm:t>
    </dgm:pt>
    <dgm:pt modelId="{EF16B41E-6573-4CE4-9ADC-204D92513D2A}" type="sibTrans" cxnId="{A3235988-8538-4998-89D6-1EE126FBBEB1}">
      <dgm:prSet/>
      <dgm:spPr/>
      <dgm:t>
        <a:bodyPr/>
        <a:lstStyle/>
        <a:p>
          <a:endParaRPr lang="en-US"/>
        </a:p>
      </dgm:t>
    </dgm:pt>
    <dgm:pt modelId="{95E225BD-80C2-462F-897F-F75CEA91F0B1}" type="pres">
      <dgm:prSet presAssocID="{FB6AF36F-5C70-4688-A29C-D2899D8768AA}" presName="Name0" presStyleCnt="0">
        <dgm:presLayoutVars>
          <dgm:dir/>
          <dgm:animLvl val="lvl"/>
          <dgm:resizeHandles val="exact"/>
        </dgm:presLayoutVars>
      </dgm:prSet>
      <dgm:spPr/>
    </dgm:pt>
    <dgm:pt modelId="{2A322227-79E0-48B2-AA17-E897A678FBF9}" type="pres">
      <dgm:prSet presAssocID="{FB6AF36F-5C70-4688-A29C-D2899D8768AA}" presName="dummy" presStyleCnt="0"/>
      <dgm:spPr/>
    </dgm:pt>
    <dgm:pt modelId="{009B9C8A-0DE1-4BF4-86E5-04E19F2778E7}" type="pres">
      <dgm:prSet presAssocID="{FB6AF36F-5C70-4688-A29C-D2899D8768AA}" presName="linH" presStyleCnt="0"/>
      <dgm:spPr/>
    </dgm:pt>
    <dgm:pt modelId="{A4C8DFB2-B9ED-4DF7-893B-BAC1C4F424AD}" type="pres">
      <dgm:prSet presAssocID="{FB6AF36F-5C70-4688-A29C-D2899D8768AA}" presName="padding1" presStyleCnt="0"/>
      <dgm:spPr/>
    </dgm:pt>
    <dgm:pt modelId="{7C69BCD7-47DA-4B0E-AB0A-6ACA3F5ADDB4}" type="pres">
      <dgm:prSet presAssocID="{653E3EDF-EE42-44D0-ACAB-70D5ECF6BF26}" presName="linV" presStyleCnt="0"/>
      <dgm:spPr/>
    </dgm:pt>
    <dgm:pt modelId="{6F1A74DC-8267-417A-A574-17BC3A7FA2D4}" type="pres">
      <dgm:prSet presAssocID="{653E3EDF-EE42-44D0-ACAB-70D5ECF6BF26}" presName="spVertical1" presStyleCnt="0"/>
      <dgm:spPr/>
    </dgm:pt>
    <dgm:pt modelId="{7252DDD5-6596-4F99-82E3-6BFDAF563A07}" type="pres">
      <dgm:prSet presAssocID="{653E3EDF-EE42-44D0-ACAB-70D5ECF6BF26}" presName="parTx" presStyleLbl="revTx" presStyleIdx="0" presStyleCnt="1" custScaleX="264692" custScaleY="152948">
        <dgm:presLayoutVars>
          <dgm:chMax val="0"/>
          <dgm:chPref val="0"/>
          <dgm:bulletEnabled val="1"/>
        </dgm:presLayoutVars>
      </dgm:prSet>
      <dgm:spPr/>
      <dgm:t>
        <a:bodyPr/>
        <a:lstStyle/>
        <a:p>
          <a:endParaRPr lang="en-US"/>
        </a:p>
      </dgm:t>
    </dgm:pt>
    <dgm:pt modelId="{6F266275-E43D-4E15-8C23-B9199F74B6C6}" type="pres">
      <dgm:prSet presAssocID="{653E3EDF-EE42-44D0-ACAB-70D5ECF6BF26}" presName="spVertical2" presStyleCnt="0"/>
      <dgm:spPr/>
    </dgm:pt>
    <dgm:pt modelId="{B108CCB3-4F69-4432-AB84-EEC0E4B65ABC}" type="pres">
      <dgm:prSet presAssocID="{653E3EDF-EE42-44D0-ACAB-70D5ECF6BF26}" presName="spVertical3" presStyleCnt="0"/>
      <dgm:spPr/>
    </dgm:pt>
    <dgm:pt modelId="{50946002-2C69-4C63-8A8C-E47141A8446A}" type="pres">
      <dgm:prSet presAssocID="{FB6AF36F-5C70-4688-A29C-D2899D8768AA}" presName="padding2" presStyleCnt="0"/>
      <dgm:spPr/>
    </dgm:pt>
    <dgm:pt modelId="{CC53F481-D5C7-497F-8117-DBE6CE01AEA4}" type="pres">
      <dgm:prSet presAssocID="{FB6AF36F-5C70-4688-A29C-D2899D8768AA}" presName="negArrow" presStyleCnt="0"/>
      <dgm:spPr/>
    </dgm:pt>
    <dgm:pt modelId="{0FACE4F0-3C31-4F47-A3B0-EC5382DE46B2}" type="pres">
      <dgm:prSet presAssocID="{FB6AF36F-5C70-4688-A29C-D2899D8768AA}" presName="backgroundArrow" presStyleLbl="node1" presStyleIdx="0" presStyleCnt="1" custScaleY="144712" custLinFactNeighborX="2334" custLinFactNeighborY="-74119"/>
      <dgm:spPr/>
    </dgm:pt>
  </dgm:ptLst>
  <dgm:cxnLst>
    <dgm:cxn modelId="{479DA893-39BC-4BB9-B0AC-EEF5FDAC012C}" type="presOf" srcId="{653E3EDF-EE42-44D0-ACAB-70D5ECF6BF26}" destId="{7252DDD5-6596-4F99-82E3-6BFDAF563A07}" srcOrd="0" destOrd="0" presId="urn:microsoft.com/office/officeart/2005/8/layout/hProcess3"/>
    <dgm:cxn modelId="{E7D44E06-F8DD-4F7C-B34F-411F30358D43}" type="presOf" srcId="{FB6AF36F-5C70-4688-A29C-D2899D8768AA}" destId="{95E225BD-80C2-462F-897F-F75CEA91F0B1}" srcOrd="0" destOrd="0" presId="urn:microsoft.com/office/officeart/2005/8/layout/hProcess3"/>
    <dgm:cxn modelId="{A3235988-8538-4998-89D6-1EE126FBBEB1}" srcId="{FB6AF36F-5C70-4688-A29C-D2899D8768AA}" destId="{653E3EDF-EE42-44D0-ACAB-70D5ECF6BF26}" srcOrd="0" destOrd="0" parTransId="{0198BF03-F623-40A0-8CC0-F5C110027D68}" sibTransId="{EF16B41E-6573-4CE4-9ADC-204D92513D2A}"/>
    <dgm:cxn modelId="{BDCAE246-30C0-48C9-AA11-EE473B0D3E10}" type="presParOf" srcId="{95E225BD-80C2-462F-897F-F75CEA91F0B1}" destId="{2A322227-79E0-48B2-AA17-E897A678FBF9}" srcOrd="0" destOrd="0" presId="urn:microsoft.com/office/officeart/2005/8/layout/hProcess3"/>
    <dgm:cxn modelId="{A722F9C5-5FCC-4F89-AF3A-DF0A39C45AA6}" type="presParOf" srcId="{95E225BD-80C2-462F-897F-F75CEA91F0B1}" destId="{009B9C8A-0DE1-4BF4-86E5-04E19F2778E7}" srcOrd="1" destOrd="0" presId="urn:microsoft.com/office/officeart/2005/8/layout/hProcess3"/>
    <dgm:cxn modelId="{7DE22DA9-6938-435B-BE63-74E4E978F7CB}" type="presParOf" srcId="{009B9C8A-0DE1-4BF4-86E5-04E19F2778E7}" destId="{A4C8DFB2-B9ED-4DF7-893B-BAC1C4F424AD}" srcOrd="0" destOrd="0" presId="urn:microsoft.com/office/officeart/2005/8/layout/hProcess3"/>
    <dgm:cxn modelId="{C7ABEA8D-D11F-4BC4-9697-3DAA0C0C0CBD}" type="presParOf" srcId="{009B9C8A-0DE1-4BF4-86E5-04E19F2778E7}" destId="{7C69BCD7-47DA-4B0E-AB0A-6ACA3F5ADDB4}" srcOrd="1" destOrd="0" presId="urn:microsoft.com/office/officeart/2005/8/layout/hProcess3"/>
    <dgm:cxn modelId="{42AC0A3B-3DAE-47C5-A03F-DB4A758DD7BE}" type="presParOf" srcId="{7C69BCD7-47DA-4B0E-AB0A-6ACA3F5ADDB4}" destId="{6F1A74DC-8267-417A-A574-17BC3A7FA2D4}" srcOrd="0" destOrd="0" presId="urn:microsoft.com/office/officeart/2005/8/layout/hProcess3"/>
    <dgm:cxn modelId="{34287CDC-F3A6-40E9-A476-6DFD661493F5}" type="presParOf" srcId="{7C69BCD7-47DA-4B0E-AB0A-6ACA3F5ADDB4}" destId="{7252DDD5-6596-4F99-82E3-6BFDAF563A07}" srcOrd="1" destOrd="0" presId="urn:microsoft.com/office/officeart/2005/8/layout/hProcess3"/>
    <dgm:cxn modelId="{F65C2AE3-344A-4707-9C26-047DEBE939EF}" type="presParOf" srcId="{7C69BCD7-47DA-4B0E-AB0A-6ACA3F5ADDB4}" destId="{6F266275-E43D-4E15-8C23-B9199F74B6C6}" srcOrd="2" destOrd="0" presId="urn:microsoft.com/office/officeart/2005/8/layout/hProcess3"/>
    <dgm:cxn modelId="{88404B07-ABBB-4BDB-B455-1426E0775FF4}" type="presParOf" srcId="{7C69BCD7-47DA-4B0E-AB0A-6ACA3F5ADDB4}" destId="{B108CCB3-4F69-4432-AB84-EEC0E4B65ABC}" srcOrd="3" destOrd="0" presId="urn:microsoft.com/office/officeart/2005/8/layout/hProcess3"/>
    <dgm:cxn modelId="{F2C52ABE-F05E-4DF8-9EF5-C634F71F0AF3}" type="presParOf" srcId="{009B9C8A-0DE1-4BF4-86E5-04E19F2778E7}" destId="{50946002-2C69-4C63-8A8C-E47141A8446A}" srcOrd="2" destOrd="0" presId="urn:microsoft.com/office/officeart/2005/8/layout/hProcess3"/>
    <dgm:cxn modelId="{FF575382-07E9-4DA8-BA13-D1669A4F9EF9}" type="presParOf" srcId="{009B9C8A-0DE1-4BF4-86E5-04E19F2778E7}" destId="{CC53F481-D5C7-497F-8117-DBE6CE01AEA4}" srcOrd="3" destOrd="0" presId="urn:microsoft.com/office/officeart/2005/8/layout/hProcess3"/>
    <dgm:cxn modelId="{50166A48-0996-4CA4-B645-356E94E5735F}" type="presParOf" srcId="{009B9C8A-0DE1-4BF4-86E5-04E19F2778E7}" destId="{0FACE4F0-3C31-4F47-A3B0-EC5382DE46B2}" srcOrd="4" destOrd="0" presId="urn:microsoft.com/office/officeart/2005/8/layout/hProcess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B6AF36F-5C70-4688-A29C-D2899D8768AA}" type="doc">
      <dgm:prSet loTypeId="urn:microsoft.com/office/officeart/2005/8/layout/hProcess3" loCatId="process" qsTypeId="urn:microsoft.com/office/officeart/2005/8/quickstyle/simple1" qsCatId="simple" csTypeId="urn:microsoft.com/office/officeart/2005/8/colors/accent1_1" csCatId="accent1" phldr="1"/>
      <dgm:spPr/>
    </dgm:pt>
    <dgm:pt modelId="{653E3EDF-EE42-44D0-ACAB-70D5ECF6BF26}">
      <dgm:prSet phldrT="[Text]" custT="1"/>
      <dgm:spPr/>
      <dgm:t>
        <a:bodyPr/>
        <a:lstStyle/>
        <a:p>
          <a:r>
            <a:rPr lang="en-US" sz="1400" dirty="0" smtClean="0"/>
            <a:t>Financing</a:t>
          </a:r>
          <a:endParaRPr lang="en-US" sz="1400" dirty="0"/>
        </a:p>
      </dgm:t>
    </dgm:pt>
    <dgm:pt modelId="{0198BF03-F623-40A0-8CC0-F5C110027D68}" type="parTrans" cxnId="{A3235988-8538-4998-89D6-1EE126FBBEB1}">
      <dgm:prSet/>
      <dgm:spPr/>
      <dgm:t>
        <a:bodyPr/>
        <a:lstStyle/>
        <a:p>
          <a:endParaRPr lang="en-US"/>
        </a:p>
      </dgm:t>
    </dgm:pt>
    <dgm:pt modelId="{EF16B41E-6573-4CE4-9ADC-204D92513D2A}" type="sibTrans" cxnId="{A3235988-8538-4998-89D6-1EE126FBBEB1}">
      <dgm:prSet/>
      <dgm:spPr/>
      <dgm:t>
        <a:bodyPr/>
        <a:lstStyle/>
        <a:p>
          <a:endParaRPr lang="en-US"/>
        </a:p>
      </dgm:t>
    </dgm:pt>
    <dgm:pt modelId="{95E225BD-80C2-462F-897F-F75CEA91F0B1}" type="pres">
      <dgm:prSet presAssocID="{FB6AF36F-5C70-4688-A29C-D2899D8768AA}" presName="Name0" presStyleCnt="0">
        <dgm:presLayoutVars>
          <dgm:dir/>
          <dgm:animLvl val="lvl"/>
          <dgm:resizeHandles val="exact"/>
        </dgm:presLayoutVars>
      </dgm:prSet>
      <dgm:spPr/>
    </dgm:pt>
    <dgm:pt modelId="{2A322227-79E0-48B2-AA17-E897A678FBF9}" type="pres">
      <dgm:prSet presAssocID="{FB6AF36F-5C70-4688-A29C-D2899D8768AA}" presName="dummy" presStyleCnt="0"/>
      <dgm:spPr/>
    </dgm:pt>
    <dgm:pt modelId="{009B9C8A-0DE1-4BF4-86E5-04E19F2778E7}" type="pres">
      <dgm:prSet presAssocID="{FB6AF36F-5C70-4688-A29C-D2899D8768AA}" presName="linH" presStyleCnt="0"/>
      <dgm:spPr/>
    </dgm:pt>
    <dgm:pt modelId="{A4C8DFB2-B9ED-4DF7-893B-BAC1C4F424AD}" type="pres">
      <dgm:prSet presAssocID="{FB6AF36F-5C70-4688-A29C-D2899D8768AA}" presName="padding1" presStyleCnt="0"/>
      <dgm:spPr/>
    </dgm:pt>
    <dgm:pt modelId="{7C69BCD7-47DA-4B0E-AB0A-6ACA3F5ADDB4}" type="pres">
      <dgm:prSet presAssocID="{653E3EDF-EE42-44D0-ACAB-70D5ECF6BF26}" presName="linV" presStyleCnt="0"/>
      <dgm:spPr/>
    </dgm:pt>
    <dgm:pt modelId="{6F1A74DC-8267-417A-A574-17BC3A7FA2D4}" type="pres">
      <dgm:prSet presAssocID="{653E3EDF-EE42-44D0-ACAB-70D5ECF6BF26}" presName="spVertical1" presStyleCnt="0"/>
      <dgm:spPr/>
    </dgm:pt>
    <dgm:pt modelId="{7252DDD5-6596-4F99-82E3-6BFDAF563A07}" type="pres">
      <dgm:prSet presAssocID="{653E3EDF-EE42-44D0-ACAB-70D5ECF6BF26}" presName="parTx" presStyleLbl="revTx" presStyleIdx="0" presStyleCnt="1" custScaleX="120156" custScaleY="152948">
        <dgm:presLayoutVars>
          <dgm:chMax val="0"/>
          <dgm:chPref val="0"/>
          <dgm:bulletEnabled val="1"/>
        </dgm:presLayoutVars>
      </dgm:prSet>
      <dgm:spPr/>
      <dgm:t>
        <a:bodyPr/>
        <a:lstStyle/>
        <a:p>
          <a:endParaRPr lang="en-US"/>
        </a:p>
      </dgm:t>
    </dgm:pt>
    <dgm:pt modelId="{6F266275-E43D-4E15-8C23-B9199F74B6C6}" type="pres">
      <dgm:prSet presAssocID="{653E3EDF-EE42-44D0-ACAB-70D5ECF6BF26}" presName="spVertical2" presStyleCnt="0"/>
      <dgm:spPr/>
    </dgm:pt>
    <dgm:pt modelId="{B108CCB3-4F69-4432-AB84-EEC0E4B65ABC}" type="pres">
      <dgm:prSet presAssocID="{653E3EDF-EE42-44D0-ACAB-70D5ECF6BF26}" presName="spVertical3" presStyleCnt="0"/>
      <dgm:spPr/>
    </dgm:pt>
    <dgm:pt modelId="{50946002-2C69-4C63-8A8C-E47141A8446A}" type="pres">
      <dgm:prSet presAssocID="{FB6AF36F-5C70-4688-A29C-D2899D8768AA}" presName="padding2" presStyleCnt="0"/>
      <dgm:spPr/>
    </dgm:pt>
    <dgm:pt modelId="{CC53F481-D5C7-497F-8117-DBE6CE01AEA4}" type="pres">
      <dgm:prSet presAssocID="{FB6AF36F-5C70-4688-A29C-D2899D8768AA}" presName="negArrow" presStyleCnt="0"/>
      <dgm:spPr/>
    </dgm:pt>
    <dgm:pt modelId="{0FACE4F0-3C31-4F47-A3B0-EC5382DE46B2}" type="pres">
      <dgm:prSet presAssocID="{FB6AF36F-5C70-4688-A29C-D2899D8768AA}" presName="backgroundArrow" presStyleLbl="node1" presStyleIdx="0" presStyleCnt="1" custScaleY="144712" custLinFactNeighborX="-147" custLinFactNeighborY="-73808"/>
      <dgm:spPr/>
      <dgm:t>
        <a:bodyPr/>
        <a:lstStyle/>
        <a:p>
          <a:endParaRPr lang="en-US"/>
        </a:p>
      </dgm:t>
    </dgm:pt>
  </dgm:ptLst>
  <dgm:cxnLst>
    <dgm:cxn modelId="{479DA893-39BC-4BB9-B0AC-EEF5FDAC012C}" type="presOf" srcId="{653E3EDF-EE42-44D0-ACAB-70D5ECF6BF26}" destId="{7252DDD5-6596-4F99-82E3-6BFDAF563A07}" srcOrd="0" destOrd="0" presId="urn:microsoft.com/office/officeart/2005/8/layout/hProcess3"/>
    <dgm:cxn modelId="{E7D44E06-F8DD-4F7C-B34F-411F30358D43}" type="presOf" srcId="{FB6AF36F-5C70-4688-A29C-D2899D8768AA}" destId="{95E225BD-80C2-462F-897F-F75CEA91F0B1}" srcOrd="0" destOrd="0" presId="urn:microsoft.com/office/officeart/2005/8/layout/hProcess3"/>
    <dgm:cxn modelId="{A3235988-8538-4998-89D6-1EE126FBBEB1}" srcId="{FB6AF36F-5C70-4688-A29C-D2899D8768AA}" destId="{653E3EDF-EE42-44D0-ACAB-70D5ECF6BF26}" srcOrd="0" destOrd="0" parTransId="{0198BF03-F623-40A0-8CC0-F5C110027D68}" sibTransId="{EF16B41E-6573-4CE4-9ADC-204D92513D2A}"/>
    <dgm:cxn modelId="{BDCAE246-30C0-48C9-AA11-EE473B0D3E10}" type="presParOf" srcId="{95E225BD-80C2-462F-897F-F75CEA91F0B1}" destId="{2A322227-79E0-48B2-AA17-E897A678FBF9}" srcOrd="0" destOrd="0" presId="urn:microsoft.com/office/officeart/2005/8/layout/hProcess3"/>
    <dgm:cxn modelId="{A722F9C5-5FCC-4F89-AF3A-DF0A39C45AA6}" type="presParOf" srcId="{95E225BD-80C2-462F-897F-F75CEA91F0B1}" destId="{009B9C8A-0DE1-4BF4-86E5-04E19F2778E7}" srcOrd="1" destOrd="0" presId="urn:microsoft.com/office/officeart/2005/8/layout/hProcess3"/>
    <dgm:cxn modelId="{7DE22DA9-6938-435B-BE63-74E4E978F7CB}" type="presParOf" srcId="{009B9C8A-0DE1-4BF4-86E5-04E19F2778E7}" destId="{A4C8DFB2-B9ED-4DF7-893B-BAC1C4F424AD}" srcOrd="0" destOrd="0" presId="urn:microsoft.com/office/officeart/2005/8/layout/hProcess3"/>
    <dgm:cxn modelId="{C7ABEA8D-D11F-4BC4-9697-3DAA0C0C0CBD}" type="presParOf" srcId="{009B9C8A-0DE1-4BF4-86E5-04E19F2778E7}" destId="{7C69BCD7-47DA-4B0E-AB0A-6ACA3F5ADDB4}" srcOrd="1" destOrd="0" presId="urn:microsoft.com/office/officeart/2005/8/layout/hProcess3"/>
    <dgm:cxn modelId="{42AC0A3B-3DAE-47C5-A03F-DB4A758DD7BE}" type="presParOf" srcId="{7C69BCD7-47DA-4B0E-AB0A-6ACA3F5ADDB4}" destId="{6F1A74DC-8267-417A-A574-17BC3A7FA2D4}" srcOrd="0" destOrd="0" presId="urn:microsoft.com/office/officeart/2005/8/layout/hProcess3"/>
    <dgm:cxn modelId="{34287CDC-F3A6-40E9-A476-6DFD661493F5}" type="presParOf" srcId="{7C69BCD7-47DA-4B0E-AB0A-6ACA3F5ADDB4}" destId="{7252DDD5-6596-4F99-82E3-6BFDAF563A07}" srcOrd="1" destOrd="0" presId="urn:microsoft.com/office/officeart/2005/8/layout/hProcess3"/>
    <dgm:cxn modelId="{F65C2AE3-344A-4707-9C26-047DEBE939EF}" type="presParOf" srcId="{7C69BCD7-47DA-4B0E-AB0A-6ACA3F5ADDB4}" destId="{6F266275-E43D-4E15-8C23-B9199F74B6C6}" srcOrd="2" destOrd="0" presId="urn:microsoft.com/office/officeart/2005/8/layout/hProcess3"/>
    <dgm:cxn modelId="{88404B07-ABBB-4BDB-B455-1426E0775FF4}" type="presParOf" srcId="{7C69BCD7-47DA-4B0E-AB0A-6ACA3F5ADDB4}" destId="{B108CCB3-4F69-4432-AB84-EEC0E4B65ABC}" srcOrd="3" destOrd="0" presId="urn:microsoft.com/office/officeart/2005/8/layout/hProcess3"/>
    <dgm:cxn modelId="{F2C52ABE-F05E-4DF8-9EF5-C634F71F0AF3}" type="presParOf" srcId="{009B9C8A-0DE1-4BF4-86E5-04E19F2778E7}" destId="{50946002-2C69-4C63-8A8C-E47141A8446A}" srcOrd="2" destOrd="0" presId="urn:microsoft.com/office/officeart/2005/8/layout/hProcess3"/>
    <dgm:cxn modelId="{FF575382-07E9-4DA8-BA13-D1669A4F9EF9}" type="presParOf" srcId="{009B9C8A-0DE1-4BF4-86E5-04E19F2778E7}" destId="{CC53F481-D5C7-497F-8117-DBE6CE01AEA4}" srcOrd="3" destOrd="0" presId="urn:microsoft.com/office/officeart/2005/8/layout/hProcess3"/>
    <dgm:cxn modelId="{50166A48-0996-4CA4-B645-356E94E5735F}" type="presParOf" srcId="{009B9C8A-0DE1-4BF4-86E5-04E19F2778E7}" destId="{0FACE4F0-3C31-4F47-A3B0-EC5382DE46B2}" srcOrd="4" destOrd="0" presId="urn:microsoft.com/office/officeart/2005/8/layout/hProcess3"/>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B6AF36F-5C70-4688-A29C-D2899D8768AA}" type="doc">
      <dgm:prSet loTypeId="urn:microsoft.com/office/officeart/2005/8/layout/hProcess3" loCatId="process" qsTypeId="urn:microsoft.com/office/officeart/2005/8/quickstyle/simple1" qsCatId="simple" csTypeId="urn:microsoft.com/office/officeart/2005/8/colors/accent1_1" csCatId="accent1" phldr="1"/>
      <dgm:spPr/>
    </dgm:pt>
    <dgm:pt modelId="{653E3EDF-EE42-44D0-ACAB-70D5ECF6BF26}">
      <dgm:prSet phldrT="[Text]" custT="1"/>
      <dgm:spPr/>
      <dgm:t>
        <a:bodyPr/>
        <a:lstStyle/>
        <a:p>
          <a:r>
            <a:rPr lang="en-US" sz="1400" b="0" dirty="0" smtClean="0"/>
            <a:t>Participation, equity and inclusion</a:t>
          </a:r>
          <a:endParaRPr lang="en-US" sz="1400" b="0" dirty="0"/>
        </a:p>
      </dgm:t>
    </dgm:pt>
    <dgm:pt modelId="{0198BF03-F623-40A0-8CC0-F5C110027D68}" type="parTrans" cxnId="{A3235988-8538-4998-89D6-1EE126FBBEB1}">
      <dgm:prSet/>
      <dgm:spPr/>
      <dgm:t>
        <a:bodyPr/>
        <a:lstStyle/>
        <a:p>
          <a:endParaRPr lang="en-US"/>
        </a:p>
      </dgm:t>
    </dgm:pt>
    <dgm:pt modelId="{EF16B41E-6573-4CE4-9ADC-204D92513D2A}" type="sibTrans" cxnId="{A3235988-8538-4998-89D6-1EE126FBBEB1}">
      <dgm:prSet/>
      <dgm:spPr/>
      <dgm:t>
        <a:bodyPr/>
        <a:lstStyle/>
        <a:p>
          <a:endParaRPr lang="en-US"/>
        </a:p>
      </dgm:t>
    </dgm:pt>
    <dgm:pt modelId="{95E225BD-80C2-462F-897F-F75CEA91F0B1}" type="pres">
      <dgm:prSet presAssocID="{FB6AF36F-5C70-4688-A29C-D2899D8768AA}" presName="Name0" presStyleCnt="0">
        <dgm:presLayoutVars>
          <dgm:dir/>
          <dgm:animLvl val="lvl"/>
          <dgm:resizeHandles val="exact"/>
        </dgm:presLayoutVars>
      </dgm:prSet>
      <dgm:spPr/>
    </dgm:pt>
    <dgm:pt modelId="{2A322227-79E0-48B2-AA17-E897A678FBF9}" type="pres">
      <dgm:prSet presAssocID="{FB6AF36F-5C70-4688-A29C-D2899D8768AA}" presName="dummy" presStyleCnt="0"/>
      <dgm:spPr/>
    </dgm:pt>
    <dgm:pt modelId="{009B9C8A-0DE1-4BF4-86E5-04E19F2778E7}" type="pres">
      <dgm:prSet presAssocID="{FB6AF36F-5C70-4688-A29C-D2899D8768AA}" presName="linH" presStyleCnt="0"/>
      <dgm:spPr/>
    </dgm:pt>
    <dgm:pt modelId="{A4C8DFB2-B9ED-4DF7-893B-BAC1C4F424AD}" type="pres">
      <dgm:prSet presAssocID="{FB6AF36F-5C70-4688-A29C-D2899D8768AA}" presName="padding1" presStyleCnt="0"/>
      <dgm:spPr/>
    </dgm:pt>
    <dgm:pt modelId="{7C69BCD7-47DA-4B0E-AB0A-6ACA3F5ADDB4}" type="pres">
      <dgm:prSet presAssocID="{653E3EDF-EE42-44D0-ACAB-70D5ECF6BF26}" presName="linV" presStyleCnt="0"/>
      <dgm:spPr/>
    </dgm:pt>
    <dgm:pt modelId="{6F1A74DC-8267-417A-A574-17BC3A7FA2D4}" type="pres">
      <dgm:prSet presAssocID="{653E3EDF-EE42-44D0-ACAB-70D5ECF6BF26}" presName="spVertical1" presStyleCnt="0"/>
      <dgm:spPr/>
    </dgm:pt>
    <dgm:pt modelId="{7252DDD5-6596-4F99-82E3-6BFDAF563A07}" type="pres">
      <dgm:prSet presAssocID="{653E3EDF-EE42-44D0-ACAB-70D5ECF6BF26}" presName="parTx" presStyleLbl="revTx" presStyleIdx="0" presStyleCnt="1" custScaleX="263673" custScaleY="152948">
        <dgm:presLayoutVars>
          <dgm:chMax val="0"/>
          <dgm:chPref val="0"/>
          <dgm:bulletEnabled val="1"/>
        </dgm:presLayoutVars>
      </dgm:prSet>
      <dgm:spPr/>
      <dgm:t>
        <a:bodyPr/>
        <a:lstStyle/>
        <a:p>
          <a:endParaRPr lang="en-US"/>
        </a:p>
      </dgm:t>
    </dgm:pt>
    <dgm:pt modelId="{6F266275-E43D-4E15-8C23-B9199F74B6C6}" type="pres">
      <dgm:prSet presAssocID="{653E3EDF-EE42-44D0-ACAB-70D5ECF6BF26}" presName="spVertical2" presStyleCnt="0"/>
      <dgm:spPr/>
    </dgm:pt>
    <dgm:pt modelId="{B108CCB3-4F69-4432-AB84-EEC0E4B65ABC}" type="pres">
      <dgm:prSet presAssocID="{653E3EDF-EE42-44D0-ACAB-70D5ECF6BF26}" presName="spVertical3" presStyleCnt="0"/>
      <dgm:spPr/>
    </dgm:pt>
    <dgm:pt modelId="{50946002-2C69-4C63-8A8C-E47141A8446A}" type="pres">
      <dgm:prSet presAssocID="{FB6AF36F-5C70-4688-A29C-D2899D8768AA}" presName="padding2" presStyleCnt="0"/>
      <dgm:spPr/>
    </dgm:pt>
    <dgm:pt modelId="{CC53F481-D5C7-497F-8117-DBE6CE01AEA4}" type="pres">
      <dgm:prSet presAssocID="{FB6AF36F-5C70-4688-A29C-D2899D8768AA}" presName="negArrow" presStyleCnt="0"/>
      <dgm:spPr/>
    </dgm:pt>
    <dgm:pt modelId="{0FACE4F0-3C31-4F47-A3B0-EC5382DE46B2}" type="pres">
      <dgm:prSet presAssocID="{FB6AF36F-5C70-4688-A29C-D2899D8768AA}" presName="backgroundArrow" presStyleLbl="node1" presStyleIdx="0" presStyleCnt="1" custScaleY="144712" custLinFactY="163114" custLinFactNeighborX="133" custLinFactNeighborY="200000"/>
      <dgm:spPr/>
      <dgm:t>
        <a:bodyPr/>
        <a:lstStyle/>
        <a:p>
          <a:endParaRPr lang="en-US"/>
        </a:p>
      </dgm:t>
    </dgm:pt>
  </dgm:ptLst>
  <dgm:cxnLst>
    <dgm:cxn modelId="{479DA893-39BC-4BB9-B0AC-EEF5FDAC012C}" type="presOf" srcId="{653E3EDF-EE42-44D0-ACAB-70D5ECF6BF26}" destId="{7252DDD5-6596-4F99-82E3-6BFDAF563A07}" srcOrd="0" destOrd="0" presId="urn:microsoft.com/office/officeart/2005/8/layout/hProcess3"/>
    <dgm:cxn modelId="{E7D44E06-F8DD-4F7C-B34F-411F30358D43}" type="presOf" srcId="{FB6AF36F-5C70-4688-A29C-D2899D8768AA}" destId="{95E225BD-80C2-462F-897F-F75CEA91F0B1}" srcOrd="0" destOrd="0" presId="urn:microsoft.com/office/officeart/2005/8/layout/hProcess3"/>
    <dgm:cxn modelId="{A3235988-8538-4998-89D6-1EE126FBBEB1}" srcId="{FB6AF36F-5C70-4688-A29C-D2899D8768AA}" destId="{653E3EDF-EE42-44D0-ACAB-70D5ECF6BF26}" srcOrd="0" destOrd="0" parTransId="{0198BF03-F623-40A0-8CC0-F5C110027D68}" sibTransId="{EF16B41E-6573-4CE4-9ADC-204D92513D2A}"/>
    <dgm:cxn modelId="{BDCAE246-30C0-48C9-AA11-EE473B0D3E10}" type="presParOf" srcId="{95E225BD-80C2-462F-897F-F75CEA91F0B1}" destId="{2A322227-79E0-48B2-AA17-E897A678FBF9}" srcOrd="0" destOrd="0" presId="urn:microsoft.com/office/officeart/2005/8/layout/hProcess3"/>
    <dgm:cxn modelId="{A722F9C5-5FCC-4F89-AF3A-DF0A39C45AA6}" type="presParOf" srcId="{95E225BD-80C2-462F-897F-F75CEA91F0B1}" destId="{009B9C8A-0DE1-4BF4-86E5-04E19F2778E7}" srcOrd="1" destOrd="0" presId="urn:microsoft.com/office/officeart/2005/8/layout/hProcess3"/>
    <dgm:cxn modelId="{7DE22DA9-6938-435B-BE63-74E4E978F7CB}" type="presParOf" srcId="{009B9C8A-0DE1-4BF4-86E5-04E19F2778E7}" destId="{A4C8DFB2-B9ED-4DF7-893B-BAC1C4F424AD}" srcOrd="0" destOrd="0" presId="urn:microsoft.com/office/officeart/2005/8/layout/hProcess3"/>
    <dgm:cxn modelId="{C7ABEA8D-D11F-4BC4-9697-3DAA0C0C0CBD}" type="presParOf" srcId="{009B9C8A-0DE1-4BF4-86E5-04E19F2778E7}" destId="{7C69BCD7-47DA-4B0E-AB0A-6ACA3F5ADDB4}" srcOrd="1" destOrd="0" presId="urn:microsoft.com/office/officeart/2005/8/layout/hProcess3"/>
    <dgm:cxn modelId="{42AC0A3B-3DAE-47C5-A03F-DB4A758DD7BE}" type="presParOf" srcId="{7C69BCD7-47DA-4B0E-AB0A-6ACA3F5ADDB4}" destId="{6F1A74DC-8267-417A-A574-17BC3A7FA2D4}" srcOrd="0" destOrd="0" presId="urn:microsoft.com/office/officeart/2005/8/layout/hProcess3"/>
    <dgm:cxn modelId="{34287CDC-F3A6-40E9-A476-6DFD661493F5}" type="presParOf" srcId="{7C69BCD7-47DA-4B0E-AB0A-6ACA3F5ADDB4}" destId="{7252DDD5-6596-4F99-82E3-6BFDAF563A07}" srcOrd="1" destOrd="0" presId="urn:microsoft.com/office/officeart/2005/8/layout/hProcess3"/>
    <dgm:cxn modelId="{F65C2AE3-344A-4707-9C26-047DEBE939EF}" type="presParOf" srcId="{7C69BCD7-47DA-4B0E-AB0A-6ACA3F5ADDB4}" destId="{6F266275-E43D-4E15-8C23-B9199F74B6C6}" srcOrd="2" destOrd="0" presId="urn:microsoft.com/office/officeart/2005/8/layout/hProcess3"/>
    <dgm:cxn modelId="{88404B07-ABBB-4BDB-B455-1426E0775FF4}" type="presParOf" srcId="{7C69BCD7-47DA-4B0E-AB0A-6ACA3F5ADDB4}" destId="{B108CCB3-4F69-4432-AB84-EEC0E4B65ABC}" srcOrd="3" destOrd="0" presId="urn:microsoft.com/office/officeart/2005/8/layout/hProcess3"/>
    <dgm:cxn modelId="{F2C52ABE-F05E-4DF8-9EF5-C634F71F0AF3}" type="presParOf" srcId="{009B9C8A-0DE1-4BF4-86E5-04E19F2778E7}" destId="{50946002-2C69-4C63-8A8C-E47141A8446A}" srcOrd="2" destOrd="0" presId="urn:microsoft.com/office/officeart/2005/8/layout/hProcess3"/>
    <dgm:cxn modelId="{FF575382-07E9-4DA8-BA13-D1669A4F9EF9}" type="presParOf" srcId="{009B9C8A-0DE1-4BF4-86E5-04E19F2778E7}" destId="{CC53F481-D5C7-497F-8117-DBE6CE01AEA4}" srcOrd="3" destOrd="0" presId="urn:microsoft.com/office/officeart/2005/8/layout/hProcess3"/>
    <dgm:cxn modelId="{50166A48-0996-4CA4-B645-356E94E5735F}" type="presParOf" srcId="{009B9C8A-0DE1-4BF4-86E5-04E19F2778E7}" destId="{0FACE4F0-3C31-4F47-A3B0-EC5382DE46B2}" srcOrd="4" destOrd="0" presId="urn:microsoft.com/office/officeart/2005/8/layout/hProcess3"/>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B6AF36F-5C70-4688-A29C-D2899D8768AA}" type="doc">
      <dgm:prSet loTypeId="urn:microsoft.com/office/officeart/2005/8/layout/hProcess3" loCatId="process" qsTypeId="urn:microsoft.com/office/officeart/2005/8/quickstyle/simple1" qsCatId="simple" csTypeId="urn:microsoft.com/office/officeart/2005/8/colors/accent1_1" csCatId="accent1" phldr="1"/>
      <dgm:spPr/>
    </dgm:pt>
    <dgm:pt modelId="{653E3EDF-EE42-44D0-ACAB-70D5ECF6BF26}">
      <dgm:prSet phldrT="[Text]" custT="1"/>
      <dgm:spPr/>
      <dgm:t>
        <a:bodyPr/>
        <a:lstStyle/>
        <a:p>
          <a:r>
            <a:rPr lang="en-US" sz="1400" dirty="0" smtClean="0"/>
            <a:t>Quality</a:t>
          </a:r>
          <a:endParaRPr lang="en-US" sz="1400" dirty="0"/>
        </a:p>
      </dgm:t>
    </dgm:pt>
    <dgm:pt modelId="{0198BF03-F623-40A0-8CC0-F5C110027D68}" type="parTrans" cxnId="{A3235988-8538-4998-89D6-1EE126FBBEB1}">
      <dgm:prSet/>
      <dgm:spPr/>
      <dgm:t>
        <a:bodyPr/>
        <a:lstStyle/>
        <a:p>
          <a:endParaRPr lang="en-US"/>
        </a:p>
      </dgm:t>
    </dgm:pt>
    <dgm:pt modelId="{EF16B41E-6573-4CE4-9ADC-204D92513D2A}" type="sibTrans" cxnId="{A3235988-8538-4998-89D6-1EE126FBBEB1}">
      <dgm:prSet/>
      <dgm:spPr/>
      <dgm:t>
        <a:bodyPr/>
        <a:lstStyle/>
        <a:p>
          <a:endParaRPr lang="en-US"/>
        </a:p>
      </dgm:t>
    </dgm:pt>
    <dgm:pt modelId="{95E225BD-80C2-462F-897F-F75CEA91F0B1}" type="pres">
      <dgm:prSet presAssocID="{FB6AF36F-5C70-4688-A29C-D2899D8768AA}" presName="Name0" presStyleCnt="0">
        <dgm:presLayoutVars>
          <dgm:dir/>
          <dgm:animLvl val="lvl"/>
          <dgm:resizeHandles val="exact"/>
        </dgm:presLayoutVars>
      </dgm:prSet>
      <dgm:spPr/>
    </dgm:pt>
    <dgm:pt modelId="{2A322227-79E0-48B2-AA17-E897A678FBF9}" type="pres">
      <dgm:prSet presAssocID="{FB6AF36F-5C70-4688-A29C-D2899D8768AA}" presName="dummy" presStyleCnt="0"/>
      <dgm:spPr/>
    </dgm:pt>
    <dgm:pt modelId="{009B9C8A-0DE1-4BF4-86E5-04E19F2778E7}" type="pres">
      <dgm:prSet presAssocID="{FB6AF36F-5C70-4688-A29C-D2899D8768AA}" presName="linH" presStyleCnt="0"/>
      <dgm:spPr/>
    </dgm:pt>
    <dgm:pt modelId="{A4C8DFB2-B9ED-4DF7-893B-BAC1C4F424AD}" type="pres">
      <dgm:prSet presAssocID="{FB6AF36F-5C70-4688-A29C-D2899D8768AA}" presName="padding1" presStyleCnt="0"/>
      <dgm:spPr/>
    </dgm:pt>
    <dgm:pt modelId="{7C69BCD7-47DA-4B0E-AB0A-6ACA3F5ADDB4}" type="pres">
      <dgm:prSet presAssocID="{653E3EDF-EE42-44D0-ACAB-70D5ECF6BF26}" presName="linV" presStyleCnt="0"/>
      <dgm:spPr/>
    </dgm:pt>
    <dgm:pt modelId="{6F1A74DC-8267-417A-A574-17BC3A7FA2D4}" type="pres">
      <dgm:prSet presAssocID="{653E3EDF-EE42-44D0-ACAB-70D5ECF6BF26}" presName="spVertical1" presStyleCnt="0"/>
      <dgm:spPr/>
    </dgm:pt>
    <dgm:pt modelId="{7252DDD5-6596-4F99-82E3-6BFDAF563A07}" type="pres">
      <dgm:prSet presAssocID="{653E3EDF-EE42-44D0-ACAB-70D5ECF6BF26}" presName="parTx" presStyleLbl="revTx" presStyleIdx="0" presStyleCnt="1" custScaleX="120156" custScaleY="152948">
        <dgm:presLayoutVars>
          <dgm:chMax val="0"/>
          <dgm:chPref val="0"/>
          <dgm:bulletEnabled val="1"/>
        </dgm:presLayoutVars>
      </dgm:prSet>
      <dgm:spPr/>
      <dgm:t>
        <a:bodyPr/>
        <a:lstStyle/>
        <a:p>
          <a:endParaRPr lang="en-US"/>
        </a:p>
      </dgm:t>
    </dgm:pt>
    <dgm:pt modelId="{6F266275-E43D-4E15-8C23-B9199F74B6C6}" type="pres">
      <dgm:prSet presAssocID="{653E3EDF-EE42-44D0-ACAB-70D5ECF6BF26}" presName="spVertical2" presStyleCnt="0"/>
      <dgm:spPr/>
    </dgm:pt>
    <dgm:pt modelId="{B108CCB3-4F69-4432-AB84-EEC0E4B65ABC}" type="pres">
      <dgm:prSet presAssocID="{653E3EDF-EE42-44D0-ACAB-70D5ECF6BF26}" presName="spVertical3" presStyleCnt="0"/>
      <dgm:spPr/>
    </dgm:pt>
    <dgm:pt modelId="{50946002-2C69-4C63-8A8C-E47141A8446A}" type="pres">
      <dgm:prSet presAssocID="{FB6AF36F-5C70-4688-A29C-D2899D8768AA}" presName="padding2" presStyleCnt="0"/>
      <dgm:spPr/>
    </dgm:pt>
    <dgm:pt modelId="{CC53F481-D5C7-497F-8117-DBE6CE01AEA4}" type="pres">
      <dgm:prSet presAssocID="{FB6AF36F-5C70-4688-A29C-D2899D8768AA}" presName="negArrow" presStyleCnt="0"/>
      <dgm:spPr/>
    </dgm:pt>
    <dgm:pt modelId="{0FACE4F0-3C31-4F47-A3B0-EC5382DE46B2}" type="pres">
      <dgm:prSet presAssocID="{FB6AF36F-5C70-4688-A29C-D2899D8768AA}" presName="backgroundArrow" presStyleLbl="node1" presStyleIdx="0" presStyleCnt="1" custScaleY="144712" custLinFactNeighborX="-3805" custLinFactNeighborY="-1207"/>
      <dgm:spPr/>
      <dgm:t>
        <a:bodyPr/>
        <a:lstStyle/>
        <a:p>
          <a:endParaRPr lang="en-US"/>
        </a:p>
      </dgm:t>
    </dgm:pt>
  </dgm:ptLst>
  <dgm:cxnLst>
    <dgm:cxn modelId="{479DA893-39BC-4BB9-B0AC-EEF5FDAC012C}" type="presOf" srcId="{653E3EDF-EE42-44D0-ACAB-70D5ECF6BF26}" destId="{7252DDD5-6596-4F99-82E3-6BFDAF563A07}" srcOrd="0" destOrd="0" presId="urn:microsoft.com/office/officeart/2005/8/layout/hProcess3"/>
    <dgm:cxn modelId="{E7D44E06-F8DD-4F7C-B34F-411F30358D43}" type="presOf" srcId="{FB6AF36F-5C70-4688-A29C-D2899D8768AA}" destId="{95E225BD-80C2-462F-897F-F75CEA91F0B1}" srcOrd="0" destOrd="0" presId="urn:microsoft.com/office/officeart/2005/8/layout/hProcess3"/>
    <dgm:cxn modelId="{A3235988-8538-4998-89D6-1EE126FBBEB1}" srcId="{FB6AF36F-5C70-4688-A29C-D2899D8768AA}" destId="{653E3EDF-EE42-44D0-ACAB-70D5ECF6BF26}" srcOrd="0" destOrd="0" parTransId="{0198BF03-F623-40A0-8CC0-F5C110027D68}" sibTransId="{EF16B41E-6573-4CE4-9ADC-204D92513D2A}"/>
    <dgm:cxn modelId="{BDCAE246-30C0-48C9-AA11-EE473B0D3E10}" type="presParOf" srcId="{95E225BD-80C2-462F-897F-F75CEA91F0B1}" destId="{2A322227-79E0-48B2-AA17-E897A678FBF9}" srcOrd="0" destOrd="0" presId="urn:microsoft.com/office/officeart/2005/8/layout/hProcess3"/>
    <dgm:cxn modelId="{A722F9C5-5FCC-4F89-AF3A-DF0A39C45AA6}" type="presParOf" srcId="{95E225BD-80C2-462F-897F-F75CEA91F0B1}" destId="{009B9C8A-0DE1-4BF4-86E5-04E19F2778E7}" srcOrd="1" destOrd="0" presId="urn:microsoft.com/office/officeart/2005/8/layout/hProcess3"/>
    <dgm:cxn modelId="{7DE22DA9-6938-435B-BE63-74E4E978F7CB}" type="presParOf" srcId="{009B9C8A-0DE1-4BF4-86E5-04E19F2778E7}" destId="{A4C8DFB2-B9ED-4DF7-893B-BAC1C4F424AD}" srcOrd="0" destOrd="0" presId="urn:microsoft.com/office/officeart/2005/8/layout/hProcess3"/>
    <dgm:cxn modelId="{C7ABEA8D-D11F-4BC4-9697-3DAA0C0C0CBD}" type="presParOf" srcId="{009B9C8A-0DE1-4BF4-86E5-04E19F2778E7}" destId="{7C69BCD7-47DA-4B0E-AB0A-6ACA3F5ADDB4}" srcOrd="1" destOrd="0" presId="urn:microsoft.com/office/officeart/2005/8/layout/hProcess3"/>
    <dgm:cxn modelId="{42AC0A3B-3DAE-47C5-A03F-DB4A758DD7BE}" type="presParOf" srcId="{7C69BCD7-47DA-4B0E-AB0A-6ACA3F5ADDB4}" destId="{6F1A74DC-8267-417A-A574-17BC3A7FA2D4}" srcOrd="0" destOrd="0" presId="urn:microsoft.com/office/officeart/2005/8/layout/hProcess3"/>
    <dgm:cxn modelId="{34287CDC-F3A6-40E9-A476-6DFD661493F5}" type="presParOf" srcId="{7C69BCD7-47DA-4B0E-AB0A-6ACA3F5ADDB4}" destId="{7252DDD5-6596-4F99-82E3-6BFDAF563A07}" srcOrd="1" destOrd="0" presId="urn:microsoft.com/office/officeart/2005/8/layout/hProcess3"/>
    <dgm:cxn modelId="{F65C2AE3-344A-4707-9C26-047DEBE939EF}" type="presParOf" srcId="{7C69BCD7-47DA-4B0E-AB0A-6ACA3F5ADDB4}" destId="{6F266275-E43D-4E15-8C23-B9199F74B6C6}" srcOrd="2" destOrd="0" presId="urn:microsoft.com/office/officeart/2005/8/layout/hProcess3"/>
    <dgm:cxn modelId="{88404B07-ABBB-4BDB-B455-1426E0775FF4}" type="presParOf" srcId="{7C69BCD7-47DA-4B0E-AB0A-6ACA3F5ADDB4}" destId="{B108CCB3-4F69-4432-AB84-EEC0E4B65ABC}" srcOrd="3" destOrd="0" presId="urn:microsoft.com/office/officeart/2005/8/layout/hProcess3"/>
    <dgm:cxn modelId="{F2C52ABE-F05E-4DF8-9EF5-C634F71F0AF3}" type="presParOf" srcId="{009B9C8A-0DE1-4BF4-86E5-04E19F2778E7}" destId="{50946002-2C69-4C63-8A8C-E47141A8446A}" srcOrd="2" destOrd="0" presId="urn:microsoft.com/office/officeart/2005/8/layout/hProcess3"/>
    <dgm:cxn modelId="{FF575382-07E9-4DA8-BA13-D1669A4F9EF9}" type="presParOf" srcId="{009B9C8A-0DE1-4BF4-86E5-04E19F2778E7}" destId="{CC53F481-D5C7-497F-8117-DBE6CE01AEA4}" srcOrd="3" destOrd="0" presId="urn:microsoft.com/office/officeart/2005/8/layout/hProcess3"/>
    <dgm:cxn modelId="{50166A48-0996-4CA4-B645-356E94E5735F}" type="presParOf" srcId="{009B9C8A-0DE1-4BF4-86E5-04E19F2778E7}" destId="{0FACE4F0-3C31-4F47-A3B0-EC5382DE46B2}" srcOrd="4" destOrd="0" presId="urn:microsoft.com/office/officeart/2005/8/layout/hProcess3"/>
  </dgm:cxnLst>
  <dgm:bg/>
  <dgm:whole/>
  <dgm:extLst>
    <a:ext uri="http://schemas.microsoft.com/office/drawing/2008/diagram">
      <dsp:dataModelExt xmlns:dsp="http://schemas.microsoft.com/office/drawing/2008/diagram" relId="rId2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ACE4F0-3C31-4F47-A3B0-EC5382DE46B2}">
      <dsp:nvSpPr>
        <dsp:cNvPr id="0" name=""/>
        <dsp:cNvSpPr/>
      </dsp:nvSpPr>
      <dsp:spPr>
        <a:xfrm>
          <a:off x="0" y="0"/>
          <a:ext cx="1663829" cy="753896"/>
        </a:xfrm>
        <a:prstGeom prst="rightArrow">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252DDD5-6596-4F99-82E3-6BFDAF563A07}">
      <dsp:nvSpPr>
        <dsp:cNvPr id="0" name=""/>
        <dsp:cNvSpPr/>
      </dsp:nvSpPr>
      <dsp:spPr>
        <a:xfrm>
          <a:off x="135529" y="158895"/>
          <a:ext cx="1362729" cy="485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240" rIns="0" bIns="142240" numCol="1" spcCol="1270" anchor="ctr" anchorCtr="0">
          <a:noAutofit/>
        </a:bodyPr>
        <a:lstStyle/>
        <a:p>
          <a:pPr lvl="0" algn="ctr" defTabSz="622300">
            <a:lnSpc>
              <a:spcPct val="90000"/>
            </a:lnSpc>
            <a:spcBef>
              <a:spcPct val="0"/>
            </a:spcBef>
            <a:spcAft>
              <a:spcPct val="35000"/>
            </a:spcAft>
          </a:pPr>
          <a:r>
            <a:rPr lang="en-US" sz="1400" kern="1200" dirty="0" smtClean="0"/>
            <a:t>Policy</a:t>
          </a:r>
          <a:endParaRPr lang="en-US" sz="1400" kern="1200" dirty="0"/>
        </a:p>
      </dsp:txBody>
      <dsp:txXfrm>
        <a:off x="135529" y="158895"/>
        <a:ext cx="1362729" cy="4855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ACE4F0-3C31-4F47-A3B0-EC5382DE46B2}">
      <dsp:nvSpPr>
        <dsp:cNvPr id="0" name=""/>
        <dsp:cNvSpPr/>
      </dsp:nvSpPr>
      <dsp:spPr>
        <a:xfrm>
          <a:off x="1626" y="0"/>
          <a:ext cx="1663830" cy="753896"/>
        </a:xfrm>
        <a:prstGeom prst="rightArrow">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252DDD5-6596-4F99-82E3-6BFDAF563A07}">
      <dsp:nvSpPr>
        <dsp:cNvPr id="0" name=""/>
        <dsp:cNvSpPr/>
      </dsp:nvSpPr>
      <dsp:spPr>
        <a:xfrm>
          <a:off x="134904" y="158895"/>
          <a:ext cx="1363355" cy="485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240" rIns="0" bIns="142240" numCol="1" spcCol="1270" anchor="ctr" anchorCtr="0">
          <a:noAutofit/>
        </a:bodyPr>
        <a:lstStyle/>
        <a:p>
          <a:pPr lvl="0" algn="ctr" defTabSz="622300">
            <a:lnSpc>
              <a:spcPct val="90000"/>
            </a:lnSpc>
            <a:spcBef>
              <a:spcPct val="0"/>
            </a:spcBef>
            <a:spcAft>
              <a:spcPct val="35000"/>
            </a:spcAft>
          </a:pPr>
          <a:r>
            <a:rPr lang="en-US" sz="1400" kern="1200" dirty="0" smtClean="0"/>
            <a:t>Governance</a:t>
          </a:r>
          <a:endParaRPr lang="en-US" sz="1400" kern="1200" dirty="0"/>
        </a:p>
      </dsp:txBody>
      <dsp:txXfrm>
        <a:off x="134904" y="158895"/>
        <a:ext cx="1363355" cy="4855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ACE4F0-3C31-4F47-A3B0-EC5382DE46B2}">
      <dsp:nvSpPr>
        <dsp:cNvPr id="0" name=""/>
        <dsp:cNvSpPr/>
      </dsp:nvSpPr>
      <dsp:spPr>
        <a:xfrm>
          <a:off x="0" y="0"/>
          <a:ext cx="1663830" cy="753896"/>
        </a:xfrm>
        <a:prstGeom prst="rightArrow">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252DDD5-6596-4F99-82E3-6BFDAF563A07}">
      <dsp:nvSpPr>
        <dsp:cNvPr id="0" name=""/>
        <dsp:cNvSpPr/>
      </dsp:nvSpPr>
      <dsp:spPr>
        <a:xfrm>
          <a:off x="135530" y="158895"/>
          <a:ext cx="1362730" cy="485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240" rIns="0" bIns="142240" numCol="1" spcCol="1270" anchor="ctr" anchorCtr="0">
          <a:noAutofit/>
        </a:bodyPr>
        <a:lstStyle/>
        <a:p>
          <a:pPr lvl="0" algn="ctr" defTabSz="622300">
            <a:lnSpc>
              <a:spcPct val="90000"/>
            </a:lnSpc>
            <a:spcBef>
              <a:spcPct val="0"/>
            </a:spcBef>
            <a:spcAft>
              <a:spcPct val="35000"/>
            </a:spcAft>
          </a:pPr>
          <a:r>
            <a:rPr lang="en-US" sz="1400" kern="1200" dirty="0" smtClean="0"/>
            <a:t>Financing</a:t>
          </a:r>
          <a:endParaRPr lang="en-US" sz="1400" kern="1200" dirty="0"/>
        </a:p>
      </dsp:txBody>
      <dsp:txXfrm>
        <a:off x="135530" y="158895"/>
        <a:ext cx="1362730" cy="48557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ACE4F0-3C31-4F47-A3B0-EC5382DE46B2}">
      <dsp:nvSpPr>
        <dsp:cNvPr id="0" name=""/>
        <dsp:cNvSpPr/>
      </dsp:nvSpPr>
      <dsp:spPr>
        <a:xfrm>
          <a:off x="1748" y="49469"/>
          <a:ext cx="1788545" cy="753896"/>
        </a:xfrm>
        <a:prstGeom prst="rightArrow">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252DDD5-6596-4F99-82E3-6BFDAF563A07}">
      <dsp:nvSpPr>
        <dsp:cNvPr id="0" name=""/>
        <dsp:cNvSpPr/>
      </dsp:nvSpPr>
      <dsp:spPr>
        <a:xfrm>
          <a:off x="146053" y="158879"/>
          <a:ext cx="1464511" cy="4856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240" rIns="0" bIns="142240" numCol="1" spcCol="1270" anchor="ctr" anchorCtr="0">
          <a:noAutofit/>
        </a:bodyPr>
        <a:lstStyle/>
        <a:p>
          <a:pPr lvl="0" algn="ctr" defTabSz="622300">
            <a:lnSpc>
              <a:spcPct val="90000"/>
            </a:lnSpc>
            <a:spcBef>
              <a:spcPct val="0"/>
            </a:spcBef>
            <a:spcAft>
              <a:spcPct val="35000"/>
            </a:spcAft>
          </a:pPr>
          <a:r>
            <a:rPr lang="en-US" sz="1400" b="0" kern="1200" dirty="0" smtClean="0"/>
            <a:t>Participation, equity and inclusion</a:t>
          </a:r>
          <a:endParaRPr lang="en-US" sz="1400" b="0" kern="1200" dirty="0"/>
        </a:p>
      </dsp:txBody>
      <dsp:txXfrm>
        <a:off x="146053" y="158879"/>
        <a:ext cx="1464511" cy="48560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ACE4F0-3C31-4F47-A3B0-EC5382DE46B2}">
      <dsp:nvSpPr>
        <dsp:cNvPr id="0" name=""/>
        <dsp:cNvSpPr/>
      </dsp:nvSpPr>
      <dsp:spPr>
        <a:xfrm>
          <a:off x="0" y="0"/>
          <a:ext cx="1663829" cy="753896"/>
        </a:xfrm>
        <a:prstGeom prst="rightArrow">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252DDD5-6596-4F99-82E3-6BFDAF563A07}">
      <dsp:nvSpPr>
        <dsp:cNvPr id="0" name=""/>
        <dsp:cNvSpPr/>
      </dsp:nvSpPr>
      <dsp:spPr>
        <a:xfrm>
          <a:off x="135529" y="149807"/>
          <a:ext cx="1362729" cy="4582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240" rIns="0" bIns="142240" numCol="1" spcCol="1270" anchor="ctr" anchorCtr="0">
          <a:noAutofit/>
        </a:bodyPr>
        <a:lstStyle/>
        <a:p>
          <a:pPr lvl="0" algn="ctr" defTabSz="622300">
            <a:lnSpc>
              <a:spcPct val="90000"/>
            </a:lnSpc>
            <a:spcBef>
              <a:spcPct val="0"/>
            </a:spcBef>
            <a:spcAft>
              <a:spcPct val="35000"/>
            </a:spcAft>
          </a:pPr>
          <a:r>
            <a:rPr lang="en-US" sz="1400" kern="1200" dirty="0" smtClean="0"/>
            <a:t>Quality</a:t>
          </a:r>
          <a:endParaRPr lang="en-US" sz="1400" kern="1200" dirty="0"/>
        </a:p>
      </dsp:txBody>
      <dsp:txXfrm>
        <a:off x="135529" y="149807"/>
        <a:ext cx="1362729" cy="45821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5.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51851" cy="49712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8537" y="0"/>
            <a:ext cx="2951851" cy="497126"/>
          </a:xfrm>
          <a:prstGeom prst="rect">
            <a:avLst/>
          </a:prstGeom>
        </p:spPr>
        <p:txBody>
          <a:bodyPr vert="horz" lIns="91440" tIns="45720" rIns="91440" bIns="45720" rtlCol="0"/>
          <a:lstStyle>
            <a:lvl1pPr algn="r">
              <a:defRPr sz="1200"/>
            </a:lvl1pPr>
          </a:lstStyle>
          <a:p>
            <a:fld id="{18E9E492-D792-6441-9112-0B83D33CADAC}" type="datetimeFigureOut">
              <a:rPr lang="en-US" smtClean="0"/>
              <a:t>10/14/2019</a:t>
            </a:fld>
            <a:endParaRPr lang="en-US"/>
          </a:p>
        </p:txBody>
      </p:sp>
      <p:sp>
        <p:nvSpPr>
          <p:cNvPr id="4" name="Footer Placeholder 3"/>
          <p:cNvSpPr>
            <a:spLocks noGrp="1"/>
          </p:cNvSpPr>
          <p:nvPr>
            <p:ph type="ftr" sz="quarter" idx="2"/>
          </p:nvPr>
        </p:nvSpPr>
        <p:spPr>
          <a:xfrm>
            <a:off x="1" y="9443662"/>
            <a:ext cx="2951851" cy="497126"/>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8537" y="9443662"/>
            <a:ext cx="2951851" cy="497126"/>
          </a:xfrm>
          <a:prstGeom prst="rect">
            <a:avLst/>
          </a:prstGeom>
        </p:spPr>
        <p:txBody>
          <a:bodyPr vert="horz" lIns="91440" tIns="45720" rIns="91440" bIns="45720" rtlCol="0" anchor="b"/>
          <a:lstStyle>
            <a:lvl1pPr algn="r">
              <a:defRPr sz="1200"/>
            </a:lvl1pPr>
          </a:lstStyle>
          <a:p>
            <a:fld id="{E4C11D0C-90C2-1846-93D8-F5F2583F3FE2}" type="slidenum">
              <a:rPr lang="en-US" smtClean="0"/>
              <a:t>‹#›</a:t>
            </a:fld>
            <a:endParaRPr lang="en-US"/>
          </a:p>
        </p:txBody>
      </p:sp>
    </p:spTree>
    <p:extLst>
      <p:ext uri="{BB962C8B-B14F-4D97-AF65-F5344CB8AC3E}">
        <p14:creationId xmlns:p14="http://schemas.microsoft.com/office/powerpoint/2010/main" val="77323935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51851" cy="49712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8537" y="0"/>
            <a:ext cx="2951851" cy="497126"/>
          </a:xfrm>
          <a:prstGeom prst="rect">
            <a:avLst/>
          </a:prstGeom>
        </p:spPr>
        <p:txBody>
          <a:bodyPr vert="horz" lIns="91440" tIns="45720" rIns="91440" bIns="45720" rtlCol="0"/>
          <a:lstStyle>
            <a:lvl1pPr algn="r">
              <a:defRPr sz="1200"/>
            </a:lvl1pPr>
          </a:lstStyle>
          <a:p>
            <a:fld id="{E0C5CC39-0E57-4340-8649-266E82BD8BD2}" type="datetimeFigureOut">
              <a:rPr lang="en-US" smtClean="0"/>
              <a:t>10/14/2019</a:t>
            </a:fld>
            <a:endParaRPr lang="en-US"/>
          </a:p>
        </p:txBody>
      </p:sp>
      <p:sp>
        <p:nvSpPr>
          <p:cNvPr id="4" name="Slide Image Placeholder 3"/>
          <p:cNvSpPr>
            <a:spLocks noGrp="1" noRot="1" noChangeAspect="1"/>
          </p:cNvSpPr>
          <p:nvPr>
            <p:ph type="sldImg" idx="2"/>
          </p:nvPr>
        </p:nvSpPr>
        <p:spPr>
          <a:xfrm>
            <a:off x="922338" y="746125"/>
            <a:ext cx="4967287" cy="37274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1197" y="4722695"/>
            <a:ext cx="5449570" cy="4474131"/>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1" y="9443662"/>
            <a:ext cx="2951851" cy="497126"/>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8537" y="9443662"/>
            <a:ext cx="2951851" cy="497126"/>
          </a:xfrm>
          <a:prstGeom prst="rect">
            <a:avLst/>
          </a:prstGeom>
        </p:spPr>
        <p:txBody>
          <a:bodyPr vert="horz" lIns="91440" tIns="45720" rIns="91440" bIns="45720" rtlCol="0" anchor="b"/>
          <a:lstStyle>
            <a:lvl1pPr algn="r">
              <a:defRPr sz="1200"/>
            </a:lvl1pPr>
          </a:lstStyle>
          <a:p>
            <a:fld id="{BE796DF3-502E-4843-9AFA-F3B0AA716C00}" type="slidenum">
              <a:rPr lang="en-US" smtClean="0"/>
              <a:t>‹#›</a:t>
            </a:fld>
            <a:endParaRPr lang="en-US"/>
          </a:p>
        </p:txBody>
      </p:sp>
    </p:spTree>
    <p:extLst>
      <p:ext uri="{BB962C8B-B14F-4D97-AF65-F5344CB8AC3E}">
        <p14:creationId xmlns:p14="http://schemas.microsoft.com/office/powerpoint/2010/main" val="280646777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smtClean="0"/>
              <a:t>Welcome</a:t>
            </a:r>
            <a:endParaRPr lang="de-DE" dirty="0"/>
          </a:p>
        </p:txBody>
      </p:sp>
      <p:sp>
        <p:nvSpPr>
          <p:cNvPr id="4" name="Slide Number Placeholder 3"/>
          <p:cNvSpPr>
            <a:spLocks noGrp="1"/>
          </p:cNvSpPr>
          <p:nvPr>
            <p:ph type="sldNum" sz="quarter" idx="10"/>
          </p:nvPr>
        </p:nvSpPr>
        <p:spPr/>
        <p:txBody>
          <a:bodyPr/>
          <a:lstStyle/>
          <a:p>
            <a:fld id="{BE796DF3-502E-4843-9AFA-F3B0AA716C00}" type="slidenum">
              <a:rPr lang="en-US" smtClean="0"/>
              <a:t>1</a:t>
            </a:fld>
            <a:endParaRPr lang="en-US"/>
          </a:p>
        </p:txBody>
      </p:sp>
    </p:spTree>
    <p:extLst>
      <p:ext uri="{BB962C8B-B14F-4D97-AF65-F5344CB8AC3E}">
        <p14:creationId xmlns:p14="http://schemas.microsoft.com/office/powerpoint/2010/main" val="2671753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err="1" smtClean="0"/>
              <a:t>Our</a:t>
            </a:r>
            <a:r>
              <a:rPr lang="de-DE" dirty="0" smtClean="0"/>
              <a:t> plan for </a:t>
            </a:r>
            <a:r>
              <a:rPr lang="de-DE" dirty="0" err="1" smtClean="0"/>
              <a:t>action</a:t>
            </a:r>
            <a:r>
              <a:rPr lang="de-DE" baseline="0" dirty="0" smtClean="0"/>
              <a:t> </a:t>
            </a:r>
            <a:r>
              <a:rPr lang="de-DE" baseline="0" dirty="0" err="1" smtClean="0"/>
              <a:t>is</a:t>
            </a:r>
            <a:r>
              <a:rPr lang="de-DE" baseline="0" dirty="0" smtClean="0"/>
              <a:t> the UN Sustainable Development Agenda. And UNESCO </a:t>
            </a:r>
            <a:r>
              <a:rPr lang="de-DE" baseline="0" dirty="0" err="1" smtClean="0"/>
              <a:t>has</a:t>
            </a:r>
            <a:r>
              <a:rPr lang="de-DE" baseline="0" dirty="0" smtClean="0"/>
              <a:t> a </a:t>
            </a:r>
            <a:r>
              <a:rPr lang="de-DE" baseline="0" dirty="0" err="1" smtClean="0"/>
              <a:t>particular</a:t>
            </a:r>
            <a:r>
              <a:rPr lang="de-DE" baseline="0" dirty="0" smtClean="0"/>
              <a:t> </a:t>
            </a:r>
            <a:r>
              <a:rPr lang="de-DE" baseline="0" dirty="0" err="1" smtClean="0"/>
              <a:t>role</a:t>
            </a:r>
            <a:r>
              <a:rPr lang="de-DE" baseline="0" dirty="0" smtClean="0"/>
              <a:t> </a:t>
            </a:r>
            <a:r>
              <a:rPr lang="de-DE" baseline="0" dirty="0" err="1" smtClean="0"/>
              <a:t>to</a:t>
            </a:r>
            <a:r>
              <a:rPr lang="de-DE" baseline="0" dirty="0" smtClean="0"/>
              <a:t> </a:t>
            </a:r>
            <a:r>
              <a:rPr lang="de-DE" baseline="0" dirty="0" err="1" smtClean="0"/>
              <a:t>play</a:t>
            </a:r>
            <a:r>
              <a:rPr lang="de-DE" baseline="0" dirty="0" smtClean="0"/>
              <a:t> in </a:t>
            </a:r>
            <a:r>
              <a:rPr lang="de-DE" baseline="0" dirty="0" err="1" smtClean="0"/>
              <a:t>this</a:t>
            </a:r>
            <a:r>
              <a:rPr lang="de-DE" baseline="0" dirty="0" smtClean="0"/>
              <a:t> Agenda</a:t>
            </a:r>
            <a:endParaRPr lang="de-DE" dirty="0"/>
          </a:p>
        </p:txBody>
      </p:sp>
      <p:sp>
        <p:nvSpPr>
          <p:cNvPr id="4" name="Slide Number Placeholder 3"/>
          <p:cNvSpPr>
            <a:spLocks noGrp="1"/>
          </p:cNvSpPr>
          <p:nvPr>
            <p:ph type="sldNum" sz="quarter" idx="10"/>
          </p:nvPr>
        </p:nvSpPr>
        <p:spPr/>
        <p:txBody>
          <a:bodyPr/>
          <a:lstStyle/>
          <a:p>
            <a:fld id="{BE796DF3-502E-4843-9AFA-F3B0AA716C00}" type="slidenum">
              <a:rPr lang="en-US" smtClean="0"/>
              <a:t>2</a:t>
            </a:fld>
            <a:endParaRPr lang="en-US"/>
          </a:p>
        </p:txBody>
      </p:sp>
    </p:spTree>
    <p:extLst>
      <p:ext uri="{BB962C8B-B14F-4D97-AF65-F5344CB8AC3E}">
        <p14:creationId xmlns:p14="http://schemas.microsoft.com/office/powerpoint/2010/main" val="680959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smtClean="0"/>
              <a:t>And </a:t>
            </a:r>
            <a:r>
              <a:rPr lang="de-DE" dirty="0" err="1" smtClean="0"/>
              <a:t>UIL‘s</a:t>
            </a:r>
            <a:r>
              <a:rPr lang="de-DE" dirty="0" smtClean="0"/>
              <a:t> </a:t>
            </a:r>
            <a:r>
              <a:rPr lang="de-DE" dirty="0" err="1" smtClean="0"/>
              <a:t>mandate</a:t>
            </a:r>
            <a:r>
              <a:rPr lang="de-DE" baseline="0" dirty="0" smtClean="0"/>
              <a:t> lies in the </a:t>
            </a:r>
            <a:r>
              <a:rPr lang="de-DE" baseline="0" dirty="0" err="1" smtClean="0"/>
              <a:t>second</a:t>
            </a:r>
            <a:r>
              <a:rPr lang="de-DE" baseline="0" dirty="0" smtClean="0"/>
              <a:t> </a:t>
            </a:r>
            <a:r>
              <a:rPr lang="de-DE" baseline="0" dirty="0" err="1" smtClean="0"/>
              <a:t>part</a:t>
            </a:r>
            <a:r>
              <a:rPr lang="de-DE" baseline="0" dirty="0" smtClean="0"/>
              <a:t> of </a:t>
            </a:r>
            <a:r>
              <a:rPr lang="de-DE" baseline="0" dirty="0" err="1" smtClean="0"/>
              <a:t>this</a:t>
            </a:r>
            <a:r>
              <a:rPr lang="de-DE" baseline="0" dirty="0" smtClean="0"/>
              <a:t> </a:t>
            </a:r>
            <a:r>
              <a:rPr lang="de-DE" baseline="0" dirty="0" err="1" smtClean="0"/>
              <a:t>goal</a:t>
            </a:r>
            <a:endParaRPr lang="de-DE" dirty="0"/>
          </a:p>
        </p:txBody>
      </p:sp>
      <p:sp>
        <p:nvSpPr>
          <p:cNvPr id="4" name="Slide Number Placeholder 3"/>
          <p:cNvSpPr>
            <a:spLocks noGrp="1"/>
          </p:cNvSpPr>
          <p:nvPr>
            <p:ph type="sldNum" sz="quarter" idx="10"/>
          </p:nvPr>
        </p:nvSpPr>
        <p:spPr/>
        <p:txBody>
          <a:bodyPr/>
          <a:lstStyle/>
          <a:p>
            <a:fld id="{BE796DF3-502E-4843-9AFA-F3B0AA716C00}" type="slidenum">
              <a:rPr lang="en-US" smtClean="0"/>
              <a:t>3</a:t>
            </a:fld>
            <a:endParaRPr lang="en-US"/>
          </a:p>
        </p:txBody>
      </p:sp>
    </p:spTree>
    <p:extLst>
      <p:ext uri="{BB962C8B-B14F-4D97-AF65-F5344CB8AC3E}">
        <p14:creationId xmlns:p14="http://schemas.microsoft.com/office/powerpoint/2010/main" val="4204513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Literacy is a key component of adult learning and education. It involves a continuum of learning and proficiency levels which allows citizens to engage in lifelong learning and participate fully in community, workplace and wider society. It includes the ability to read and write, to identify, understand, interpret, create, communicate and compute, using printed and written materials, as  well  as  the  ability  to  solve  problems  in  an  increasingly  technological  and  information-rich  environment.  Literacy  is  an  essential  means  of  building  people’s  knowledge,  skills  and  competencies to cope with the evolving challenges and complexities of life, culture, economy and society.</a:t>
            </a:r>
          </a:p>
          <a:p>
            <a:pPr marL="171450" indent="-171450">
              <a:buFont typeface="Arial" panose="020B0604020202020204" pitchFamily="34" charset="0"/>
              <a:buChar char="•"/>
            </a:pPr>
            <a:r>
              <a:rPr lang="en-US" dirty="0" smtClean="0"/>
              <a:t>Continuing training and professional development is a fundamental element in a continuum of  learning  that  equips  adults  with  the  knowledge,  skills  and  competencies  to  fully  engage  in  rapidly-changing  societal  and  working  environments. </a:t>
            </a:r>
          </a:p>
          <a:p>
            <a:pPr marL="171450" indent="-171450">
              <a:buFont typeface="Arial" panose="020B0604020202020204" pitchFamily="34" charset="0"/>
              <a:buChar char="•"/>
            </a:pPr>
            <a:r>
              <a:rPr lang="en-US" dirty="0" smtClean="0"/>
              <a:t>ALE also </a:t>
            </a:r>
            <a:r>
              <a:rPr lang="en-US" dirty="0" err="1" smtClean="0"/>
              <a:t>also</a:t>
            </a:r>
            <a:r>
              <a:rPr lang="en-US" dirty="0" smtClean="0"/>
              <a:t>  includes  education  and  learning  opportunities  for  active  citizenship, variously known as community, popular or liberal education. It empowers people </a:t>
            </a:r>
          </a:p>
          <a:p>
            <a:pPr marL="0" indent="0">
              <a:buFont typeface="Arial" panose="020B0604020202020204" pitchFamily="34" charset="0"/>
              <a:buNone/>
            </a:pPr>
            <a:r>
              <a:rPr lang="en-US" dirty="0" smtClean="0"/>
              <a:t>to actively engage with social issues such as poverty, gender, intergenerational solidarity, social mobility,  justice,  equity,  exclusion,  violence,  unemployment,  environmental  protection  and  climate  change.  It  also  helps  people  to  lead  a  decent  life,  in  terms  of  health  and  well-being, culture, spirituality and in all other ways that contribute to personal development and dignity.</a:t>
            </a:r>
            <a:endParaRPr lang="de-DE" dirty="0" smtClean="0"/>
          </a:p>
          <a:p>
            <a:endParaRPr lang="de-DE" dirty="0"/>
          </a:p>
        </p:txBody>
      </p:sp>
      <p:sp>
        <p:nvSpPr>
          <p:cNvPr id="4" name="Slide Number Placeholder 3"/>
          <p:cNvSpPr>
            <a:spLocks noGrp="1"/>
          </p:cNvSpPr>
          <p:nvPr>
            <p:ph type="sldNum" sz="quarter" idx="10"/>
          </p:nvPr>
        </p:nvSpPr>
        <p:spPr/>
        <p:txBody>
          <a:bodyPr/>
          <a:lstStyle/>
          <a:p>
            <a:fld id="{BE796DF3-502E-4843-9AFA-F3B0AA716C00}" type="slidenum">
              <a:rPr lang="en-US" smtClean="0"/>
              <a:t>5</a:t>
            </a:fld>
            <a:endParaRPr lang="en-US"/>
          </a:p>
        </p:txBody>
      </p:sp>
    </p:spTree>
    <p:extLst>
      <p:ext uri="{BB962C8B-B14F-4D97-AF65-F5344CB8AC3E}">
        <p14:creationId xmlns:p14="http://schemas.microsoft.com/office/powerpoint/2010/main" val="3844234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smtClean="0"/>
              <a:t>In </a:t>
            </a:r>
            <a:r>
              <a:rPr lang="de-DE" dirty="0" err="1" smtClean="0"/>
              <a:t>future</a:t>
            </a:r>
            <a:r>
              <a:rPr lang="de-DE" dirty="0" smtClean="0"/>
              <a:t>, international </a:t>
            </a:r>
            <a:r>
              <a:rPr lang="de-DE" dirty="0" err="1" smtClean="0"/>
              <a:t>monitoring</a:t>
            </a:r>
            <a:r>
              <a:rPr lang="de-DE" dirty="0" smtClean="0"/>
              <a:t> </a:t>
            </a:r>
            <a:r>
              <a:rPr lang="de-DE" dirty="0" err="1" smtClean="0"/>
              <a:t>of</a:t>
            </a:r>
            <a:r>
              <a:rPr lang="de-DE" dirty="0" smtClean="0"/>
              <a:t> ALE will </a:t>
            </a:r>
            <a:r>
              <a:rPr lang="de-DE" dirty="0" err="1" smtClean="0"/>
              <a:t>be</a:t>
            </a:r>
            <a:r>
              <a:rPr lang="de-DE" dirty="0" smtClean="0"/>
              <a:t> </a:t>
            </a:r>
            <a:r>
              <a:rPr lang="de-DE" dirty="0" err="1" smtClean="0"/>
              <a:t>undertaken</a:t>
            </a:r>
            <a:r>
              <a:rPr lang="de-DE" dirty="0" smtClean="0"/>
              <a:t> </a:t>
            </a:r>
            <a:r>
              <a:rPr lang="de-DE" dirty="0" err="1" smtClean="0"/>
              <a:t>by</a:t>
            </a:r>
            <a:r>
              <a:rPr lang="de-DE" dirty="0" smtClean="0"/>
              <a:t> </a:t>
            </a:r>
            <a:r>
              <a:rPr lang="de-DE" dirty="0" err="1" smtClean="0"/>
              <a:t>addressing</a:t>
            </a:r>
            <a:r>
              <a:rPr lang="de-DE" baseline="0" dirty="0" smtClean="0"/>
              <a:t> </a:t>
            </a:r>
            <a:r>
              <a:rPr lang="de-DE" baseline="0" dirty="0" err="1" smtClean="0"/>
              <a:t>the</a:t>
            </a:r>
            <a:r>
              <a:rPr lang="de-DE" baseline="0" dirty="0" smtClean="0"/>
              <a:t> </a:t>
            </a:r>
            <a:r>
              <a:rPr lang="de-DE" baseline="0" dirty="0" err="1" smtClean="0"/>
              <a:t>two</a:t>
            </a:r>
            <a:r>
              <a:rPr lang="de-DE" baseline="0" dirty="0" smtClean="0"/>
              <a:t> </a:t>
            </a:r>
            <a:r>
              <a:rPr lang="de-DE" baseline="0" dirty="0" err="1" smtClean="0"/>
              <a:t>key</a:t>
            </a:r>
            <a:r>
              <a:rPr lang="de-DE" baseline="0" dirty="0" smtClean="0"/>
              <a:t> </a:t>
            </a:r>
            <a:r>
              <a:rPr lang="de-DE" baseline="0" dirty="0" err="1" smtClean="0"/>
              <a:t>frameworks</a:t>
            </a:r>
            <a:r>
              <a:rPr lang="de-DE" baseline="0" dirty="0" smtClean="0"/>
              <a:t> at </a:t>
            </a:r>
            <a:r>
              <a:rPr lang="de-DE" baseline="0" dirty="0" err="1" smtClean="0"/>
              <a:t>the</a:t>
            </a:r>
            <a:r>
              <a:rPr lang="de-DE" baseline="0" dirty="0" smtClean="0"/>
              <a:t> same time, i.e. </a:t>
            </a:r>
            <a:r>
              <a:rPr lang="de-DE" baseline="0" dirty="0" err="1" smtClean="0"/>
              <a:t>the</a:t>
            </a:r>
            <a:r>
              <a:rPr lang="de-DE" baseline="0" dirty="0" smtClean="0"/>
              <a:t> Belém Framework </a:t>
            </a:r>
            <a:r>
              <a:rPr lang="de-DE" baseline="0" dirty="0" err="1" smtClean="0"/>
              <a:t>for</a:t>
            </a:r>
            <a:r>
              <a:rPr lang="de-DE" baseline="0" dirty="0" smtClean="0"/>
              <a:t> Action </a:t>
            </a:r>
            <a:r>
              <a:rPr lang="de-DE" baseline="0" dirty="0" err="1" smtClean="0"/>
              <a:t>and</a:t>
            </a:r>
            <a:r>
              <a:rPr lang="de-DE" baseline="0" dirty="0" smtClean="0"/>
              <a:t> </a:t>
            </a:r>
            <a:r>
              <a:rPr lang="de-DE" baseline="0" dirty="0" err="1" smtClean="0"/>
              <a:t>the</a:t>
            </a:r>
            <a:r>
              <a:rPr lang="de-DE" baseline="0" dirty="0" smtClean="0"/>
              <a:t> RALE. This </a:t>
            </a:r>
            <a:r>
              <a:rPr lang="de-DE" baseline="0" dirty="0" err="1" smtClean="0"/>
              <a:t>concept</a:t>
            </a:r>
            <a:r>
              <a:rPr lang="de-DE" baseline="0" dirty="0" smtClean="0"/>
              <a:t> will also </a:t>
            </a:r>
            <a:r>
              <a:rPr lang="de-DE" baseline="0" dirty="0" err="1" smtClean="0"/>
              <a:t>be</a:t>
            </a:r>
            <a:r>
              <a:rPr lang="de-DE" baseline="0" dirty="0" smtClean="0"/>
              <a:t> </a:t>
            </a:r>
            <a:r>
              <a:rPr lang="de-DE" baseline="0" dirty="0" err="1" smtClean="0"/>
              <a:t>presented</a:t>
            </a:r>
            <a:r>
              <a:rPr lang="de-DE" baseline="0" dirty="0" smtClean="0"/>
              <a:t> </a:t>
            </a:r>
            <a:r>
              <a:rPr lang="de-DE" baseline="0" dirty="0" err="1" smtClean="0"/>
              <a:t>to</a:t>
            </a:r>
            <a:r>
              <a:rPr lang="de-DE" baseline="0" dirty="0" smtClean="0"/>
              <a:t> </a:t>
            </a:r>
            <a:r>
              <a:rPr lang="de-DE" baseline="0" dirty="0" err="1" smtClean="0"/>
              <a:t>the</a:t>
            </a:r>
            <a:r>
              <a:rPr lang="de-DE" baseline="0" dirty="0" smtClean="0"/>
              <a:t> </a:t>
            </a:r>
            <a:r>
              <a:rPr lang="de-DE" baseline="0" dirty="0" err="1" smtClean="0"/>
              <a:t>upcoming</a:t>
            </a:r>
            <a:r>
              <a:rPr lang="de-DE" baseline="0" dirty="0" smtClean="0"/>
              <a:t> CONFINTEA Mid-Term Review (2017). The Mid-Term Review will </a:t>
            </a:r>
            <a:r>
              <a:rPr lang="de-DE" baseline="0" dirty="0" err="1" smtClean="0"/>
              <a:t>take</a:t>
            </a:r>
            <a:r>
              <a:rPr lang="de-DE" baseline="0" dirty="0" smtClean="0"/>
              <a:t> stock </a:t>
            </a:r>
            <a:r>
              <a:rPr lang="de-DE" baseline="0" dirty="0" err="1" smtClean="0"/>
              <a:t>of</a:t>
            </a:r>
            <a:r>
              <a:rPr lang="de-DE" baseline="0" dirty="0" smtClean="0"/>
              <a:t> </a:t>
            </a:r>
            <a:r>
              <a:rPr lang="de-DE" baseline="0" dirty="0" err="1" smtClean="0"/>
              <a:t>achievements</a:t>
            </a:r>
            <a:r>
              <a:rPr lang="de-DE" baseline="0" dirty="0" smtClean="0"/>
              <a:t> </a:t>
            </a:r>
            <a:r>
              <a:rPr lang="de-DE" baseline="0" dirty="0" err="1" smtClean="0"/>
              <a:t>concerning</a:t>
            </a:r>
            <a:r>
              <a:rPr lang="de-DE" baseline="0" dirty="0" smtClean="0"/>
              <a:t> </a:t>
            </a:r>
            <a:r>
              <a:rPr lang="de-DE" baseline="0" dirty="0" err="1" smtClean="0"/>
              <a:t>implementatioon</a:t>
            </a:r>
            <a:r>
              <a:rPr lang="de-DE" baseline="0" dirty="0" smtClean="0"/>
              <a:t> </a:t>
            </a:r>
            <a:r>
              <a:rPr lang="de-DE" baseline="0" dirty="0" err="1" smtClean="0"/>
              <a:t>of</a:t>
            </a:r>
            <a:r>
              <a:rPr lang="de-DE" baseline="0" dirty="0" smtClean="0"/>
              <a:t> </a:t>
            </a:r>
            <a:r>
              <a:rPr lang="de-DE" baseline="0" dirty="0" err="1" smtClean="0"/>
              <a:t>the</a:t>
            </a:r>
            <a:r>
              <a:rPr lang="de-DE" baseline="0" dirty="0" smtClean="0"/>
              <a:t> BFA </a:t>
            </a:r>
            <a:r>
              <a:rPr lang="de-DE" baseline="0" dirty="0" err="1" smtClean="0"/>
              <a:t>and</a:t>
            </a:r>
            <a:r>
              <a:rPr lang="de-DE" baseline="0" dirty="0" smtClean="0"/>
              <a:t> </a:t>
            </a:r>
            <a:r>
              <a:rPr lang="de-DE" baseline="0" dirty="0" err="1" smtClean="0"/>
              <a:t>propose</a:t>
            </a:r>
            <a:r>
              <a:rPr lang="de-DE" baseline="0" dirty="0" smtClean="0"/>
              <a:t> an </a:t>
            </a:r>
            <a:r>
              <a:rPr lang="de-DE" baseline="0" dirty="0" err="1" smtClean="0"/>
              <a:t>overall</a:t>
            </a:r>
            <a:r>
              <a:rPr lang="de-DE" baseline="0" dirty="0" smtClean="0"/>
              <a:t> </a:t>
            </a:r>
            <a:r>
              <a:rPr lang="de-DE" baseline="0" dirty="0" err="1" smtClean="0"/>
              <a:t>strategy</a:t>
            </a:r>
            <a:r>
              <a:rPr lang="de-DE" baseline="0" dirty="0" smtClean="0"/>
              <a:t> </a:t>
            </a:r>
            <a:r>
              <a:rPr lang="de-DE" baseline="0" dirty="0" err="1" smtClean="0"/>
              <a:t>together</a:t>
            </a:r>
            <a:r>
              <a:rPr lang="de-DE" baseline="0" dirty="0" smtClean="0"/>
              <a:t> </a:t>
            </a:r>
            <a:r>
              <a:rPr lang="de-DE" baseline="0" dirty="0" err="1" smtClean="0"/>
              <a:t>with</a:t>
            </a:r>
            <a:r>
              <a:rPr lang="de-DE" baseline="0" dirty="0" smtClean="0"/>
              <a:t> </a:t>
            </a:r>
            <a:r>
              <a:rPr lang="de-DE" baseline="0" dirty="0" err="1" smtClean="0"/>
              <a:t>key</a:t>
            </a:r>
            <a:r>
              <a:rPr lang="de-DE" baseline="0" dirty="0" smtClean="0"/>
              <a:t> </a:t>
            </a:r>
            <a:r>
              <a:rPr lang="de-DE" baseline="0" dirty="0" err="1" smtClean="0"/>
              <a:t>activities</a:t>
            </a:r>
            <a:r>
              <a:rPr lang="de-DE" baseline="0" dirty="0" smtClean="0"/>
              <a:t> </a:t>
            </a:r>
            <a:r>
              <a:rPr lang="de-DE" baseline="0" dirty="0" err="1" smtClean="0"/>
              <a:t>to</a:t>
            </a:r>
            <a:r>
              <a:rPr lang="de-DE" baseline="0" dirty="0" smtClean="0"/>
              <a:t> </a:t>
            </a:r>
            <a:r>
              <a:rPr lang="de-DE" baseline="0" dirty="0" err="1" smtClean="0"/>
              <a:t>ensure</a:t>
            </a:r>
            <a:r>
              <a:rPr lang="de-DE" baseline="0" dirty="0" smtClean="0"/>
              <a:t> </a:t>
            </a:r>
            <a:r>
              <a:rPr lang="de-DE" baseline="0" dirty="0" err="1" smtClean="0"/>
              <a:t>implementation</a:t>
            </a:r>
            <a:r>
              <a:rPr lang="de-DE" baseline="0" dirty="0" smtClean="0"/>
              <a:t> </a:t>
            </a:r>
            <a:r>
              <a:rPr lang="de-DE" baseline="0" dirty="0" err="1" smtClean="0"/>
              <a:t>of</a:t>
            </a:r>
            <a:r>
              <a:rPr lang="de-DE" baseline="0" dirty="0" smtClean="0"/>
              <a:t> </a:t>
            </a:r>
            <a:r>
              <a:rPr lang="de-DE" baseline="0" dirty="0" err="1" smtClean="0"/>
              <a:t>tghe</a:t>
            </a:r>
            <a:r>
              <a:rPr lang="de-DE" baseline="0" dirty="0" smtClean="0"/>
              <a:t> BFA </a:t>
            </a:r>
            <a:r>
              <a:rPr lang="de-DE" baseline="0" dirty="0" err="1" smtClean="0"/>
              <a:t>until</a:t>
            </a:r>
            <a:r>
              <a:rPr lang="de-DE" baseline="0" dirty="0" smtClean="0"/>
              <a:t> 2021. In 2021 CONFINTEA VII will </a:t>
            </a:r>
            <a:r>
              <a:rPr lang="de-DE" baseline="0" dirty="0" err="1" smtClean="0"/>
              <a:t>take</a:t>
            </a:r>
            <a:r>
              <a:rPr lang="de-DE" baseline="0" dirty="0" smtClean="0"/>
              <a:t> </a:t>
            </a:r>
            <a:r>
              <a:rPr lang="de-DE" baseline="0" dirty="0" err="1" smtClean="0"/>
              <a:t>place</a:t>
            </a:r>
            <a:r>
              <a:rPr lang="de-DE" baseline="0" dirty="0" smtClean="0"/>
              <a:t>, </a:t>
            </a:r>
            <a:r>
              <a:rPr lang="de-DE" baseline="0" dirty="0" err="1" smtClean="0"/>
              <a:t>to</a:t>
            </a:r>
            <a:r>
              <a:rPr lang="de-DE" baseline="0" dirty="0" smtClean="0"/>
              <a:t> </a:t>
            </a:r>
            <a:r>
              <a:rPr lang="de-DE" baseline="0" dirty="0" err="1" smtClean="0"/>
              <a:t>adopt</a:t>
            </a:r>
            <a:r>
              <a:rPr lang="de-DE" baseline="0" dirty="0" smtClean="0"/>
              <a:t> </a:t>
            </a:r>
            <a:r>
              <a:rPr lang="de-DE" baseline="0" dirty="0" err="1" smtClean="0"/>
              <a:t>new</a:t>
            </a:r>
            <a:r>
              <a:rPr lang="de-DE" baseline="0" dirty="0" smtClean="0"/>
              <a:t> </a:t>
            </a:r>
            <a:r>
              <a:rPr lang="de-DE" baseline="0" dirty="0" err="1" smtClean="0"/>
              <a:t>guidelines</a:t>
            </a:r>
            <a:r>
              <a:rPr lang="de-DE" baseline="0" dirty="0" smtClean="0"/>
              <a:t> </a:t>
            </a:r>
            <a:r>
              <a:rPr lang="de-DE" baseline="0" dirty="0" err="1" smtClean="0"/>
              <a:t>for</a:t>
            </a:r>
            <a:r>
              <a:rPr lang="de-DE" baseline="0" dirty="0" smtClean="0"/>
              <a:t> </a:t>
            </a:r>
            <a:r>
              <a:rPr lang="de-DE" baseline="0" dirty="0" err="1" smtClean="0"/>
              <a:t>the</a:t>
            </a:r>
            <a:r>
              <a:rPr lang="de-DE" baseline="0" dirty="0" smtClean="0"/>
              <a:t> international </a:t>
            </a:r>
            <a:r>
              <a:rPr lang="de-DE" baseline="0" dirty="0" err="1" smtClean="0"/>
              <a:t>development</a:t>
            </a:r>
            <a:r>
              <a:rPr lang="de-DE" baseline="0" dirty="0" smtClean="0"/>
              <a:t> </a:t>
            </a:r>
            <a:r>
              <a:rPr lang="de-DE" baseline="0" dirty="0" err="1" smtClean="0"/>
              <a:t>of</a:t>
            </a:r>
            <a:r>
              <a:rPr lang="de-DE" baseline="0" dirty="0" smtClean="0"/>
              <a:t> ALE </a:t>
            </a:r>
            <a:r>
              <a:rPr lang="de-DE" baseline="0" dirty="0" err="1" smtClean="0"/>
              <a:t>up</a:t>
            </a:r>
            <a:r>
              <a:rPr lang="de-DE" baseline="0" dirty="0" smtClean="0"/>
              <a:t> </a:t>
            </a:r>
            <a:r>
              <a:rPr lang="de-DE" baseline="0" dirty="0" err="1" smtClean="0"/>
              <a:t>to</a:t>
            </a:r>
            <a:r>
              <a:rPr lang="de-DE" baseline="0" dirty="0" smtClean="0"/>
              <a:t> CONFINTEA VIII.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5658AA-1EE0-4BF3-9905-DE52B1A82D7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18595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AD61471-B97D-4D48-A0F9-BF2A52DB9AAF}" type="slidenum">
              <a:rPr lang="en-US" smtClean="0"/>
              <a:pPr/>
              <a:t>8</a:t>
            </a:fld>
            <a:endParaRPr lang="en-US"/>
          </a:p>
        </p:txBody>
      </p:sp>
    </p:spTree>
    <p:extLst>
      <p:ext uri="{BB962C8B-B14F-4D97-AF65-F5344CB8AC3E}">
        <p14:creationId xmlns:p14="http://schemas.microsoft.com/office/powerpoint/2010/main" val="3677692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AD61471-B97D-4D48-A0F9-BF2A52DB9AAF}" type="slidenum">
              <a:rPr lang="en-US" smtClean="0"/>
              <a:pPr/>
              <a:t>9</a:t>
            </a:fld>
            <a:endParaRPr lang="en-US"/>
          </a:p>
        </p:txBody>
      </p:sp>
    </p:spTree>
    <p:extLst>
      <p:ext uri="{BB962C8B-B14F-4D97-AF65-F5344CB8AC3E}">
        <p14:creationId xmlns:p14="http://schemas.microsoft.com/office/powerpoint/2010/main" val="35642309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10"/>
          </p:nvPr>
        </p:nvSpPr>
        <p:spPr/>
        <p:txBody>
          <a:bodyPr/>
          <a:lstStyle/>
          <a:p>
            <a:fld id="{BE796DF3-502E-4843-9AFA-F3B0AA716C00}" type="slidenum">
              <a:rPr lang="en-US" smtClean="0"/>
              <a:t>12</a:t>
            </a:fld>
            <a:endParaRPr lang="en-US"/>
          </a:p>
        </p:txBody>
      </p:sp>
    </p:spTree>
    <p:extLst>
      <p:ext uri="{BB962C8B-B14F-4D97-AF65-F5344CB8AC3E}">
        <p14:creationId xmlns:p14="http://schemas.microsoft.com/office/powerpoint/2010/main" val="31609900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hemeOverride" Target="../theme/themeOverride1.xml"/><Relationship Id="rId4" Type="http://schemas.openxmlformats.org/officeDocument/2006/relationships/image" Target="../media/image4.jp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Rectangle 14"/>
          <p:cNvSpPr/>
          <p:nvPr userDrawn="1"/>
        </p:nvSpPr>
        <p:spPr>
          <a:xfrm>
            <a:off x="3101546" y="0"/>
            <a:ext cx="6042454" cy="2016000"/>
          </a:xfrm>
          <a:prstGeom prst="rect">
            <a:avLst/>
          </a:prstGeom>
          <a:solidFill>
            <a:srgbClr val="C102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userDrawn="1"/>
        </p:nvSpPr>
        <p:spPr>
          <a:xfrm>
            <a:off x="3101546" y="0"/>
            <a:ext cx="6042453" cy="1368000"/>
          </a:xfrm>
          <a:prstGeom prst="rect">
            <a:avLst/>
          </a:prstGeom>
          <a:solidFill>
            <a:srgbClr val="002E6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userDrawn="1"/>
        </p:nvSpPr>
        <p:spPr>
          <a:xfrm>
            <a:off x="0" y="1368000"/>
            <a:ext cx="3101546" cy="648000"/>
          </a:xfrm>
          <a:prstGeom prst="rect">
            <a:avLst/>
          </a:prstGeom>
          <a:solidFill>
            <a:srgbClr val="FFB7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itle 1"/>
          <p:cNvSpPr>
            <a:spLocks noGrp="1"/>
          </p:cNvSpPr>
          <p:nvPr userDrawn="1"/>
        </p:nvSpPr>
        <p:spPr>
          <a:xfrm>
            <a:off x="502326" y="647565"/>
            <a:ext cx="6379467" cy="654102"/>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kern="1200" dirty="0"/>
          </a:p>
        </p:txBody>
      </p:sp>
      <p:sp>
        <p:nvSpPr>
          <p:cNvPr id="22" name="Title 1"/>
          <p:cNvSpPr>
            <a:spLocks noGrp="1"/>
          </p:cNvSpPr>
          <p:nvPr>
            <p:ph type="ctrTitle" hasCustomPrompt="1"/>
          </p:nvPr>
        </p:nvSpPr>
        <p:spPr>
          <a:xfrm>
            <a:off x="3312862" y="224026"/>
            <a:ext cx="5113068" cy="1077641"/>
          </a:xfrm>
          <a:prstGeom prst="rect">
            <a:avLst/>
          </a:prstGeom>
        </p:spPr>
        <p:txBody>
          <a:bodyPr lIns="0" tIns="0" rIns="0" bIns="0"/>
          <a:lstStyle>
            <a:lvl1pPr algn="l">
              <a:lnSpc>
                <a:spcPts val="3700"/>
              </a:lnSpc>
              <a:defRPr sz="3500">
                <a:solidFill>
                  <a:schemeClr val="bg1"/>
                </a:solidFill>
              </a:defRPr>
            </a:lvl1pPr>
          </a:lstStyle>
          <a:p>
            <a:r>
              <a:rPr lang="en-GB" dirty="0" smtClean="0"/>
              <a:t>Click to add title</a:t>
            </a:r>
            <a:br>
              <a:rPr lang="en-GB" dirty="0" smtClean="0"/>
            </a:br>
            <a:r>
              <a:rPr lang="en-GB" dirty="0" smtClean="0"/>
              <a:t>of presentation</a:t>
            </a:r>
            <a:endParaRPr lang="en-US" dirty="0"/>
          </a:p>
        </p:txBody>
      </p:sp>
      <p:sp>
        <p:nvSpPr>
          <p:cNvPr id="3" name="Subtitle 2"/>
          <p:cNvSpPr>
            <a:spLocks noGrp="1"/>
          </p:cNvSpPr>
          <p:nvPr>
            <p:ph type="subTitle" idx="1" hasCustomPrompt="1"/>
          </p:nvPr>
        </p:nvSpPr>
        <p:spPr>
          <a:xfrm>
            <a:off x="3312862" y="1464426"/>
            <a:ext cx="5113068" cy="522039"/>
          </a:xfrm>
          <a:prstGeom prst="rect">
            <a:avLst/>
          </a:prstGeom>
        </p:spPr>
        <p:txBody>
          <a:bodyPr lIns="0" tIns="0" rIns="0" bIns="0"/>
          <a:lstStyle>
            <a:lvl1pPr marL="0" indent="0" algn="l">
              <a:buNone/>
              <a:defRPr sz="12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add subtitle or summary</a:t>
            </a:r>
          </a:p>
        </p:txBody>
      </p:sp>
      <p:sp>
        <p:nvSpPr>
          <p:cNvPr id="21" name="Text Placeholder 3"/>
          <p:cNvSpPr>
            <a:spLocks noGrp="1"/>
          </p:cNvSpPr>
          <p:nvPr>
            <p:ph type="body" sz="half" idx="2" hasCustomPrompt="1"/>
          </p:nvPr>
        </p:nvSpPr>
        <p:spPr>
          <a:xfrm>
            <a:off x="211316" y="1505701"/>
            <a:ext cx="1572684" cy="480764"/>
          </a:xfrm>
          <a:prstGeom prst="rect">
            <a:avLst/>
          </a:prstGeom>
        </p:spPr>
        <p:txBody>
          <a:bodyPr lIns="0" tIns="0" rIns="0" bIns="0"/>
          <a:lstStyle>
            <a:lvl1pPr marL="0" indent="0">
              <a:buNone/>
              <a:defRPr sz="900">
                <a:solidFill>
                  <a:srgbClr val="0077D4"/>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dirty="0" smtClean="0"/>
              <a:t>Click to add Date </a:t>
            </a:r>
          </a:p>
          <a:p>
            <a:pPr lvl="0"/>
            <a:r>
              <a:rPr lang="en-GB" dirty="0" smtClean="0"/>
              <a:t>and Author</a:t>
            </a:r>
          </a:p>
        </p:txBody>
      </p:sp>
      <p:sp>
        <p:nvSpPr>
          <p:cNvPr id="4" name="TextBox 3"/>
          <p:cNvSpPr txBox="1"/>
          <p:nvPr userDrawn="1"/>
        </p:nvSpPr>
        <p:spPr>
          <a:xfrm>
            <a:off x="211315" y="6552000"/>
            <a:ext cx="2111755" cy="300724"/>
          </a:xfrm>
          <a:prstGeom prst="rect">
            <a:avLst/>
          </a:prstGeom>
          <a:noFill/>
        </p:spPr>
        <p:txBody>
          <a:bodyPr wrap="square" lIns="0" tIns="0" rIns="0" bIns="0" rtlCol="0" anchor="ctr" anchorCtr="1">
            <a:noAutofit/>
          </a:bodyPr>
          <a:lstStyle/>
          <a:p>
            <a:pPr algn="ctr"/>
            <a:r>
              <a:rPr lang="en-US" sz="900" dirty="0" smtClean="0">
                <a:solidFill>
                  <a:srgbClr val="C5192D"/>
                </a:solidFill>
              </a:rPr>
              <a:t>UNESCO INSTITUTE FOR LIFELONG LEARNING</a:t>
            </a:r>
            <a:endParaRPr lang="en-US" sz="900" dirty="0">
              <a:solidFill>
                <a:srgbClr val="C5192D"/>
              </a:solidFill>
            </a:endParaRPr>
          </a:p>
        </p:txBody>
      </p:sp>
      <p:sp>
        <p:nvSpPr>
          <p:cNvPr id="24" name="Picture Placeholder 7"/>
          <p:cNvSpPr>
            <a:spLocks noGrp="1"/>
          </p:cNvSpPr>
          <p:nvPr>
            <p:ph type="pic" sz="quarter" idx="15" hasCustomPrompt="1"/>
          </p:nvPr>
        </p:nvSpPr>
        <p:spPr>
          <a:xfrm>
            <a:off x="0" y="2016000"/>
            <a:ext cx="9151894" cy="4536000"/>
          </a:xfrm>
          <a:custGeom>
            <a:avLst/>
            <a:gdLst>
              <a:gd name="connsiteX0" fmla="*/ 0 w 9144000"/>
              <a:gd name="connsiteY0" fmla="*/ 0 h 4536000"/>
              <a:gd name="connsiteX1" fmla="*/ 9144000 w 9144000"/>
              <a:gd name="connsiteY1" fmla="*/ 0 h 4536000"/>
              <a:gd name="connsiteX2" fmla="*/ 9144000 w 9144000"/>
              <a:gd name="connsiteY2" fmla="*/ 4536000 h 4536000"/>
              <a:gd name="connsiteX3" fmla="*/ 0 w 9144000"/>
              <a:gd name="connsiteY3" fmla="*/ 4536000 h 4536000"/>
              <a:gd name="connsiteX4" fmla="*/ 0 w 9144000"/>
              <a:gd name="connsiteY4" fmla="*/ 0 h 4536000"/>
              <a:gd name="connsiteX0" fmla="*/ 0 w 9144000"/>
              <a:gd name="connsiteY0" fmla="*/ 0 h 4536000"/>
              <a:gd name="connsiteX1" fmla="*/ 9144000 w 9144000"/>
              <a:gd name="connsiteY1" fmla="*/ 0 h 4536000"/>
              <a:gd name="connsiteX2" fmla="*/ 9144000 w 9144000"/>
              <a:gd name="connsiteY2" fmla="*/ 4536000 h 4536000"/>
              <a:gd name="connsiteX3" fmla="*/ 7371800 w 9144000"/>
              <a:gd name="connsiteY3" fmla="*/ 4527096 h 4536000"/>
              <a:gd name="connsiteX4" fmla="*/ 0 w 9144000"/>
              <a:gd name="connsiteY4" fmla="*/ 4536000 h 4536000"/>
              <a:gd name="connsiteX5" fmla="*/ 0 w 9144000"/>
              <a:gd name="connsiteY5" fmla="*/ 0 h 4536000"/>
              <a:gd name="connsiteX0" fmla="*/ 0 w 9144000"/>
              <a:gd name="connsiteY0" fmla="*/ 0 h 4536000"/>
              <a:gd name="connsiteX1" fmla="*/ 9144000 w 9144000"/>
              <a:gd name="connsiteY1" fmla="*/ 0 h 4536000"/>
              <a:gd name="connsiteX2" fmla="*/ 9144000 w 9144000"/>
              <a:gd name="connsiteY2" fmla="*/ 4536000 h 4536000"/>
              <a:gd name="connsiteX3" fmla="*/ 7454629 w 9144000"/>
              <a:gd name="connsiteY3" fmla="*/ 4527096 h 4536000"/>
              <a:gd name="connsiteX4" fmla="*/ 0 w 9144000"/>
              <a:gd name="connsiteY4" fmla="*/ 4536000 h 4536000"/>
              <a:gd name="connsiteX5" fmla="*/ 0 w 9144000"/>
              <a:gd name="connsiteY5" fmla="*/ 0 h 4536000"/>
              <a:gd name="connsiteX0" fmla="*/ 0 w 9144000"/>
              <a:gd name="connsiteY0" fmla="*/ 0 h 4536000"/>
              <a:gd name="connsiteX1" fmla="*/ 9144000 w 9144000"/>
              <a:gd name="connsiteY1" fmla="*/ 0 h 4536000"/>
              <a:gd name="connsiteX2" fmla="*/ 9138823 w 9144000"/>
              <a:gd name="connsiteY2" fmla="*/ 4023250 h 4536000"/>
              <a:gd name="connsiteX3" fmla="*/ 9144000 w 9144000"/>
              <a:gd name="connsiteY3" fmla="*/ 4536000 h 4536000"/>
              <a:gd name="connsiteX4" fmla="*/ 7454629 w 9144000"/>
              <a:gd name="connsiteY4" fmla="*/ 4527096 h 4536000"/>
              <a:gd name="connsiteX5" fmla="*/ 0 w 9144000"/>
              <a:gd name="connsiteY5" fmla="*/ 4536000 h 4536000"/>
              <a:gd name="connsiteX6" fmla="*/ 0 w 9144000"/>
              <a:gd name="connsiteY6" fmla="*/ 0 h 4536000"/>
              <a:gd name="connsiteX0" fmla="*/ 0 w 9144000"/>
              <a:gd name="connsiteY0" fmla="*/ 0 h 4536000"/>
              <a:gd name="connsiteX1" fmla="*/ 9144000 w 9144000"/>
              <a:gd name="connsiteY1" fmla="*/ 0 h 4536000"/>
              <a:gd name="connsiteX2" fmla="*/ 9138823 w 9144000"/>
              <a:gd name="connsiteY2" fmla="*/ 4023250 h 4536000"/>
              <a:gd name="connsiteX3" fmla="*/ 7452903 w 9144000"/>
              <a:gd name="connsiteY3" fmla="*/ 4045958 h 4536000"/>
              <a:gd name="connsiteX4" fmla="*/ 7454629 w 9144000"/>
              <a:gd name="connsiteY4" fmla="*/ 4527096 h 4536000"/>
              <a:gd name="connsiteX5" fmla="*/ 0 w 9144000"/>
              <a:gd name="connsiteY5" fmla="*/ 4536000 h 4536000"/>
              <a:gd name="connsiteX6" fmla="*/ 0 w 9144000"/>
              <a:gd name="connsiteY6" fmla="*/ 0 h 4536000"/>
              <a:gd name="connsiteX0" fmla="*/ 0 w 9144000"/>
              <a:gd name="connsiteY0" fmla="*/ 0 h 4536000"/>
              <a:gd name="connsiteX1" fmla="*/ 9144000 w 9144000"/>
              <a:gd name="connsiteY1" fmla="*/ 0 h 4536000"/>
              <a:gd name="connsiteX2" fmla="*/ 9138823 w 9144000"/>
              <a:gd name="connsiteY2" fmla="*/ 4023250 h 4536000"/>
              <a:gd name="connsiteX3" fmla="*/ 7452903 w 9144000"/>
              <a:gd name="connsiteY3" fmla="*/ 4030083 h 4536000"/>
              <a:gd name="connsiteX4" fmla="*/ 7454629 w 9144000"/>
              <a:gd name="connsiteY4" fmla="*/ 4527096 h 4536000"/>
              <a:gd name="connsiteX5" fmla="*/ 0 w 9144000"/>
              <a:gd name="connsiteY5" fmla="*/ 4536000 h 4536000"/>
              <a:gd name="connsiteX6" fmla="*/ 0 w 9144000"/>
              <a:gd name="connsiteY6" fmla="*/ 0 h 4536000"/>
              <a:gd name="connsiteX0" fmla="*/ 0 w 9144000"/>
              <a:gd name="connsiteY0" fmla="*/ 0 h 4536000"/>
              <a:gd name="connsiteX1" fmla="*/ 9144000 w 9144000"/>
              <a:gd name="connsiteY1" fmla="*/ 0 h 4536000"/>
              <a:gd name="connsiteX2" fmla="*/ 9138823 w 9144000"/>
              <a:gd name="connsiteY2" fmla="*/ 4023250 h 4536000"/>
              <a:gd name="connsiteX3" fmla="*/ 7452903 w 9144000"/>
              <a:gd name="connsiteY3" fmla="*/ 4030083 h 4536000"/>
              <a:gd name="connsiteX4" fmla="*/ 7454629 w 9144000"/>
              <a:gd name="connsiteY4" fmla="*/ 4527096 h 4536000"/>
              <a:gd name="connsiteX5" fmla="*/ 0 w 9144000"/>
              <a:gd name="connsiteY5" fmla="*/ 4536000 h 4536000"/>
              <a:gd name="connsiteX6" fmla="*/ 0 w 9144000"/>
              <a:gd name="connsiteY6" fmla="*/ 0 h 4536000"/>
              <a:gd name="connsiteX0" fmla="*/ 0 w 9144000"/>
              <a:gd name="connsiteY0" fmla="*/ 0 h 4536000"/>
              <a:gd name="connsiteX1" fmla="*/ 9144000 w 9144000"/>
              <a:gd name="connsiteY1" fmla="*/ 0 h 4536000"/>
              <a:gd name="connsiteX2" fmla="*/ 9138823 w 9144000"/>
              <a:gd name="connsiteY2" fmla="*/ 4023250 h 4536000"/>
              <a:gd name="connsiteX3" fmla="*/ 7452903 w 9144000"/>
              <a:gd name="connsiteY3" fmla="*/ 4030083 h 4536000"/>
              <a:gd name="connsiteX4" fmla="*/ 7454629 w 9144000"/>
              <a:gd name="connsiteY4" fmla="*/ 4527096 h 4536000"/>
              <a:gd name="connsiteX5" fmla="*/ 0 w 9144000"/>
              <a:gd name="connsiteY5" fmla="*/ 4536000 h 4536000"/>
              <a:gd name="connsiteX6" fmla="*/ 0 w 9144000"/>
              <a:gd name="connsiteY6" fmla="*/ 0 h 4536000"/>
              <a:gd name="connsiteX0" fmla="*/ 0 w 9144000"/>
              <a:gd name="connsiteY0" fmla="*/ 0 h 4536000"/>
              <a:gd name="connsiteX1" fmla="*/ 9144000 w 9144000"/>
              <a:gd name="connsiteY1" fmla="*/ 0 h 4536000"/>
              <a:gd name="connsiteX2" fmla="*/ 9138823 w 9144000"/>
              <a:gd name="connsiteY2" fmla="*/ 4023250 h 4536000"/>
              <a:gd name="connsiteX3" fmla="*/ 7452903 w 9144000"/>
              <a:gd name="connsiteY3" fmla="*/ 4030083 h 4536000"/>
              <a:gd name="connsiteX4" fmla="*/ 7454629 w 9144000"/>
              <a:gd name="connsiteY4" fmla="*/ 4527096 h 4536000"/>
              <a:gd name="connsiteX5" fmla="*/ 0 w 9144000"/>
              <a:gd name="connsiteY5" fmla="*/ 4536000 h 4536000"/>
              <a:gd name="connsiteX6" fmla="*/ 0 w 9144000"/>
              <a:gd name="connsiteY6" fmla="*/ 0 h 4536000"/>
              <a:gd name="connsiteX0" fmla="*/ 0 w 9144000"/>
              <a:gd name="connsiteY0" fmla="*/ 0 h 4536000"/>
              <a:gd name="connsiteX1" fmla="*/ 9144000 w 9144000"/>
              <a:gd name="connsiteY1" fmla="*/ 0 h 4536000"/>
              <a:gd name="connsiteX2" fmla="*/ 9138823 w 9144000"/>
              <a:gd name="connsiteY2" fmla="*/ 4023250 h 4536000"/>
              <a:gd name="connsiteX3" fmla="*/ 7452903 w 9144000"/>
              <a:gd name="connsiteY3" fmla="*/ 4030083 h 4536000"/>
              <a:gd name="connsiteX4" fmla="*/ 7454629 w 9144000"/>
              <a:gd name="connsiteY4" fmla="*/ 4527096 h 4536000"/>
              <a:gd name="connsiteX5" fmla="*/ 0 w 9144000"/>
              <a:gd name="connsiteY5" fmla="*/ 4536000 h 4536000"/>
              <a:gd name="connsiteX6" fmla="*/ 0 w 9144000"/>
              <a:gd name="connsiteY6" fmla="*/ 0 h 4536000"/>
              <a:gd name="connsiteX0" fmla="*/ 0 w 9144000"/>
              <a:gd name="connsiteY0" fmla="*/ 0 h 4536000"/>
              <a:gd name="connsiteX1" fmla="*/ 9144000 w 9144000"/>
              <a:gd name="connsiteY1" fmla="*/ 0 h 4536000"/>
              <a:gd name="connsiteX2" fmla="*/ 9138823 w 9144000"/>
              <a:gd name="connsiteY2" fmla="*/ 4023250 h 4536000"/>
              <a:gd name="connsiteX3" fmla="*/ 7452903 w 9144000"/>
              <a:gd name="connsiteY3" fmla="*/ 4030083 h 4536000"/>
              <a:gd name="connsiteX4" fmla="*/ 7454629 w 9144000"/>
              <a:gd name="connsiteY4" fmla="*/ 4527096 h 4536000"/>
              <a:gd name="connsiteX5" fmla="*/ 0 w 9144000"/>
              <a:gd name="connsiteY5" fmla="*/ 4536000 h 4536000"/>
              <a:gd name="connsiteX6" fmla="*/ 0 w 9144000"/>
              <a:gd name="connsiteY6" fmla="*/ 0 h 4536000"/>
              <a:gd name="connsiteX0" fmla="*/ 0 w 9144000"/>
              <a:gd name="connsiteY0" fmla="*/ 0 h 4536000"/>
              <a:gd name="connsiteX1" fmla="*/ 9144000 w 9144000"/>
              <a:gd name="connsiteY1" fmla="*/ 0 h 4536000"/>
              <a:gd name="connsiteX2" fmla="*/ 9138823 w 9144000"/>
              <a:gd name="connsiteY2" fmla="*/ 4023250 h 4536000"/>
              <a:gd name="connsiteX3" fmla="*/ 7452903 w 9144000"/>
              <a:gd name="connsiteY3" fmla="*/ 4030083 h 4536000"/>
              <a:gd name="connsiteX4" fmla="*/ 7454629 w 9144000"/>
              <a:gd name="connsiteY4" fmla="*/ 4527096 h 4536000"/>
              <a:gd name="connsiteX5" fmla="*/ 0 w 9144000"/>
              <a:gd name="connsiteY5" fmla="*/ 4536000 h 4536000"/>
              <a:gd name="connsiteX6" fmla="*/ 0 w 9144000"/>
              <a:gd name="connsiteY6" fmla="*/ 0 h 4536000"/>
              <a:gd name="connsiteX0" fmla="*/ 0 w 9144000"/>
              <a:gd name="connsiteY0" fmla="*/ 0 h 4536000"/>
              <a:gd name="connsiteX1" fmla="*/ 9144000 w 9144000"/>
              <a:gd name="connsiteY1" fmla="*/ 0 h 4536000"/>
              <a:gd name="connsiteX2" fmla="*/ 9138823 w 9144000"/>
              <a:gd name="connsiteY2" fmla="*/ 4023250 h 4536000"/>
              <a:gd name="connsiteX3" fmla="*/ 7452903 w 9144000"/>
              <a:gd name="connsiteY3" fmla="*/ 4030083 h 4536000"/>
              <a:gd name="connsiteX4" fmla="*/ 7454629 w 9144000"/>
              <a:gd name="connsiteY4" fmla="*/ 4527096 h 4536000"/>
              <a:gd name="connsiteX5" fmla="*/ 0 w 9144000"/>
              <a:gd name="connsiteY5" fmla="*/ 4536000 h 4536000"/>
              <a:gd name="connsiteX6" fmla="*/ 0 w 9144000"/>
              <a:gd name="connsiteY6" fmla="*/ 0 h 4536000"/>
              <a:gd name="connsiteX0" fmla="*/ 0 w 9151894"/>
              <a:gd name="connsiteY0" fmla="*/ 0 h 4536000"/>
              <a:gd name="connsiteX1" fmla="*/ 9144000 w 9151894"/>
              <a:gd name="connsiteY1" fmla="*/ 0 h 4536000"/>
              <a:gd name="connsiteX2" fmla="*/ 9151523 w 9151894"/>
              <a:gd name="connsiteY2" fmla="*/ 4023250 h 4536000"/>
              <a:gd name="connsiteX3" fmla="*/ 7452903 w 9151894"/>
              <a:gd name="connsiteY3" fmla="*/ 4030083 h 4536000"/>
              <a:gd name="connsiteX4" fmla="*/ 7454629 w 9151894"/>
              <a:gd name="connsiteY4" fmla="*/ 4527096 h 4536000"/>
              <a:gd name="connsiteX5" fmla="*/ 0 w 9151894"/>
              <a:gd name="connsiteY5" fmla="*/ 4536000 h 4536000"/>
              <a:gd name="connsiteX6" fmla="*/ 0 w 9151894"/>
              <a:gd name="connsiteY6" fmla="*/ 0 h 4536000"/>
              <a:gd name="connsiteX0" fmla="*/ 0 w 9151894"/>
              <a:gd name="connsiteY0" fmla="*/ 0 h 4536000"/>
              <a:gd name="connsiteX1" fmla="*/ 9144000 w 9151894"/>
              <a:gd name="connsiteY1" fmla="*/ 0 h 4536000"/>
              <a:gd name="connsiteX2" fmla="*/ 9151523 w 9151894"/>
              <a:gd name="connsiteY2" fmla="*/ 4023250 h 4536000"/>
              <a:gd name="connsiteX3" fmla="*/ 7452903 w 9151894"/>
              <a:gd name="connsiteY3" fmla="*/ 4045958 h 4536000"/>
              <a:gd name="connsiteX4" fmla="*/ 7454629 w 9151894"/>
              <a:gd name="connsiteY4" fmla="*/ 4527096 h 4536000"/>
              <a:gd name="connsiteX5" fmla="*/ 0 w 9151894"/>
              <a:gd name="connsiteY5" fmla="*/ 4536000 h 4536000"/>
              <a:gd name="connsiteX6" fmla="*/ 0 w 9151894"/>
              <a:gd name="connsiteY6" fmla="*/ 0 h 4536000"/>
              <a:gd name="connsiteX0" fmla="*/ 0 w 9148834"/>
              <a:gd name="connsiteY0" fmla="*/ 0 h 4536000"/>
              <a:gd name="connsiteX1" fmla="*/ 9144000 w 9148834"/>
              <a:gd name="connsiteY1" fmla="*/ 0 h 4536000"/>
              <a:gd name="connsiteX2" fmla="*/ 9148348 w 9148834"/>
              <a:gd name="connsiteY2" fmla="*/ 4055000 h 4536000"/>
              <a:gd name="connsiteX3" fmla="*/ 7452903 w 9148834"/>
              <a:gd name="connsiteY3" fmla="*/ 4045958 h 4536000"/>
              <a:gd name="connsiteX4" fmla="*/ 7454629 w 9148834"/>
              <a:gd name="connsiteY4" fmla="*/ 4527096 h 4536000"/>
              <a:gd name="connsiteX5" fmla="*/ 0 w 9148834"/>
              <a:gd name="connsiteY5" fmla="*/ 4536000 h 4536000"/>
              <a:gd name="connsiteX6" fmla="*/ 0 w 9148834"/>
              <a:gd name="connsiteY6" fmla="*/ 0 h 4536000"/>
              <a:gd name="connsiteX0" fmla="*/ 0 w 9151894"/>
              <a:gd name="connsiteY0" fmla="*/ 0 h 4536000"/>
              <a:gd name="connsiteX1" fmla="*/ 9144000 w 9151894"/>
              <a:gd name="connsiteY1" fmla="*/ 0 h 4536000"/>
              <a:gd name="connsiteX2" fmla="*/ 9151523 w 9151894"/>
              <a:gd name="connsiteY2" fmla="*/ 4039125 h 4536000"/>
              <a:gd name="connsiteX3" fmla="*/ 7452903 w 9151894"/>
              <a:gd name="connsiteY3" fmla="*/ 4045958 h 4536000"/>
              <a:gd name="connsiteX4" fmla="*/ 7454629 w 9151894"/>
              <a:gd name="connsiteY4" fmla="*/ 4527096 h 4536000"/>
              <a:gd name="connsiteX5" fmla="*/ 0 w 9151894"/>
              <a:gd name="connsiteY5" fmla="*/ 4536000 h 4536000"/>
              <a:gd name="connsiteX6" fmla="*/ 0 w 9151894"/>
              <a:gd name="connsiteY6" fmla="*/ 0 h 4536000"/>
              <a:gd name="connsiteX0" fmla="*/ 0 w 9151894"/>
              <a:gd name="connsiteY0" fmla="*/ 0 h 4536000"/>
              <a:gd name="connsiteX1" fmla="*/ 9144000 w 9151894"/>
              <a:gd name="connsiteY1" fmla="*/ 0 h 4536000"/>
              <a:gd name="connsiteX2" fmla="*/ 9151523 w 9151894"/>
              <a:gd name="connsiteY2" fmla="*/ 4042300 h 4536000"/>
              <a:gd name="connsiteX3" fmla="*/ 7452903 w 9151894"/>
              <a:gd name="connsiteY3" fmla="*/ 4045958 h 4536000"/>
              <a:gd name="connsiteX4" fmla="*/ 7454629 w 9151894"/>
              <a:gd name="connsiteY4" fmla="*/ 4527096 h 4536000"/>
              <a:gd name="connsiteX5" fmla="*/ 0 w 9151894"/>
              <a:gd name="connsiteY5" fmla="*/ 4536000 h 4536000"/>
              <a:gd name="connsiteX6" fmla="*/ 0 w 9151894"/>
              <a:gd name="connsiteY6" fmla="*/ 0 h 4536000"/>
              <a:gd name="connsiteX0" fmla="*/ 0 w 9170727"/>
              <a:gd name="connsiteY0" fmla="*/ 0 h 4536000"/>
              <a:gd name="connsiteX1" fmla="*/ 9144000 w 9170727"/>
              <a:gd name="connsiteY1" fmla="*/ 0 h 4536000"/>
              <a:gd name="connsiteX2" fmla="*/ 9170573 w 9170727"/>
              <a:gd name="connsiteY2" fmla="*/ 4045475 h 4536000"/>
              <a:gd name="connsiteX3" fmla="*/ 7452903 w 9170727"/>
              <a:gd name="connsiteY3" fmla="*/ 4045958 h 4536000"/>
              <a:gd name="connsiteX4" fmla="*/ 7454629 w 9170727"/>
              <a:gd name="connsiteY4" fmla="*/ 4527096 h 4536000"/>
              <a:gd name="connsiteX5" fmla="*/ 0 w 9170727"/>
              <a:gd name="connsiteY5" fmla="*/ 4536000 h 4536000"/>
              <a:gd name="connsiteX6" fmla="*/ 0 w 9170727"/>
              <a:gd name="connsiteY6" fmla="*/ 0 h 4536000"/>
              <a:gd name="connsiteX0" fmla="*/ 0 w 9151894"/>
              <a:gd name="connsiteY0" fmla="*/ 0 h 4536000"/>
              <a:gd name="connsiteX1" fmla="*/ 9144000 w 9151894"/>
              <a:gd name="connsiteY1" fmla="*/ 0 h 4536000"/>
              <a:gd name="connsiteX2" fmla="*/ 9151523 w 9151894"/>
              <a:gd name="connsiteY2" fmla="*/ 4048650 h 4536000"/>
              <a:gd name="connsiteX3" fmla="*/ 7452903 w 9151894"/>
              <a:gd name="connsiteY3" fmla="*/ 4045958 h 4536000"/>
              <a:gd name="connsiteX4" fmla="*/ 7454629 w 9151894"/>
              <a:gd name="connsiteY4" fmla="*/ 4527096 h 4536000"/>
              <a:gd name="connsiteX5" fmla="*/ 0 w 9151894"/>
              <a:gd name="connsiteY5" fmla="*/ 4536000 h 4536000"/>
              <a:gd name="connsiteX6" fmla="*/ 0 w 9151894"/>
              <a:gd name="connsiteY6" fmla="*/ 0 h 453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51894" h="4536000">
                <a:moveTo>
                  <a:pt x="0" y="0"/>
                </a:moveTo>
                <a:lnTo>
                  <a:pt x="9144000" y="0"/>
                </a:lnTo>
                <a:cubicBezTo>
                  <a:pt x="9142274" y="1341083"/>
                  <a:pt x="9154111" y="2037025"/>
                  <a:pt x="9151523" y="4048650"/>
                </a:cubicBezTo>
                <a:cubicBezTo>
                  <a:pt x="9150074" y="4054467"/>
                  <a:pt x="7452486" y="4044055"/>
                  <a:pt x="7452903" y="4045958"/>
                </a:cubicBezTo>
                <a:cubicBezTo>
                  <a:pt x="7453320" y="4047861"/>
                  <a:pt x="7454054" y="4366717"/>
                  <a:pt x="7454629" y="4527096"/>
                </a:cubicBezTo>
                <a:lnTo>
                  <a:pt x="0" y="4536000"/>
                </a:lnTo>
                <a:lnTo>
                  <a:pt x="0" y="0"/>
                </a:lnTo>
                <a:close/>
              </a:path>
            </a:pathLst>
          </a:custGeom>
          <a:noFill/>
        </p:spPr>
        <p:txBody>
          <a:bodyPr vert="horz" lIns="0" tIns="720000" rIns="0" bIns="0" anchor="t" anchorCtr="0"/>
          <a:lstStyle>
            <a:lvl1pPr marL="0" indent="0" algn="ctr">
              <a:buFontTx/>
              <a:buNone/>
              <a:defRPr baseline="0"/>
            </a:lvl1pPr>
          </a:lstStyle>
          <a:p>
            <a:r>
              <a:rPr lang="en-US" dirty="0" smtClean="0"/>
              <a:t>Click icon or drag image to insert picture</a:t>
            </a:r>
            <a:endParaRPr lang="en-US" dirty="0"/>
          </a:p>
        </p:txBody>
      </p:sp>
      <p:cxnSp>
        <p:nvCxnSpPr>
          <p:cNvPr id="23" name="Straight Connector 22"/>
          <p:cNvCxnSpPr/>
          <p:nvPr userDrawn="1"/>
        </p:nvCxnSpPr>
        <p:spPr>
          <a:xfrm>
            <a:off x="2483388" y="6549992"/>
            <a:ext cx="0" cy="339803"/>
          </a:xfrm>
          <a:prstGeom prst="line">
            <a:avLst/>
          </a:prstGeom>
          <a:ln w="6350">
            <a:solidFill>
              <a:srgbClr val="0077D4"/>
            </a:solidFill>
          </a:ln>
          <a:effectLst/>
        </p:spPr>
        <p:style>
          <a:lnRef idx="2">
            <a:schemeClr val="accent1"/>
          </a:lnRef>
          <a:fillRef idx="0">
            <a:schemeClr val="accent1"/>
          </a:fillRef>
          <a:effectRef idx="1">
            <a:schemeClr val="accent1"/>
          </a:effectRef>
          <a:fontRef idx="minor">
            <a:schemeClr val="tx1"/>
          </a:fontRef>
        </p:style>
      </p:cxnSp>
      <p:grpSp>
        <p:nvGrpSpPr>
          <p:cNvPr id="13" name="Group 12"/>
          <p:cNvGrpSpPr/>
          <p:nvPr userDrawn="1"/>
        </p:nvGrpSpPr>
        <p:grpSpPr>
          <a:xfrm>
            <a:off x="7452000" y="6093258"/>
            <a:ext cx="1692000" cy="756000"/>
            <a:chOff x="7452000" y="6108700"/>
            <a:chExt cx="1692000" cy="756000"/>
          </a:xfrm>
        </p:grpSpPr>
        <p:sp>
          <p:nvSpPr>
            <p:cNvPr id="14" name="Rectangle 13"/>
            <p:cNvSpPr/>
            <p:nvPr/>
          </p:nvSpPr>
          <p:spPr>
            <a:xfrm>
              <a:off x="7452000" y="6108700"/>
              <a:ext cx="1692000" cy="756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a:p>
          </p:txBody>
        </p:sp>
        <p:pic>
          <p:nvPicPr>
            <p:cNvPr id="20" name="Picture 19" descr="Education2030_Symbol_EN_RGB.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7150" y="6115392"/>
              <a:ext cx="1320800" cy="727174"/>
            </a:xfrm>
            <a:prstGeom prst="rect">
              <a:avLst/>
            </a:prstGeom>
          </p:spPr>
        </p:pic>
      </p:grpSp>
      <p:pic>
        <p:nvPicPr>
          <p:cNvPr id="6" name="Picture 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2944" y="6815"/>
            <a:ext cx="3527434" cy="1512062"/>
          </a:xfrm>
          <a:prstGeom prst="rect">
            <a:avLst/>
          </a:prstGeom>
        </p:spPr>
      </p:pic>
      <p:pic>
        <p:nvPicPr>
          <p:cNvPr id="18" name="Education2030_Animated_Symbol_EN.mp4">
            <a:hlinkClick r:id="" action="ppaction://media"/>
            <a:extLst>
              <a:ext uri="{FF2B5EF4-FFF2-40B4-BE49-F238E27FC236}">
                <a16:creationId xmlns:a16="http://schemas.microsoft.com/office/drawing/2014/main" id="{77589422-4A77-284C-A651-6BC8D5CF42AA}"/>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6"/>
          <a:stretch>
            <a:fillRect/>
          </a:stretch>
        </p:blipFill>
        <p:spPr>
          <a:xfrm>
            <a:off x="6881989" y="5829300"/>
            <a:ext cx="2257777" cy="1270000"/>
          </a:xfrm>
          <a:prstGeom prst="rect">
            <a:avLst/>
          </a:prstGeom>
        </p:spPr>
      </p:pic>
    </p:spTree>
    <p:extLst>
      <p:ext uri="{BB962C8B-B14F-4D97-AF65-F5344CB8AC3E}">
        <p14:creationId xmlns:p14="http://schemas.microsoft.com/office/powerpoint/2010/main" val="1523073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77"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8"/>
                                        </p:tgtEl>
                                      </p:cBhvr>
                                    </p:cmd>
                                  </p:childTnLst>
                                </p:cTn>
                              </p:par>
                            </p:childTnLst>
                          </p:cTn>
                        </p:par>
                      </p:childTnLst>
                    </p:cTn>
                  </p:par>
                </p:childTnLst>
              </p:cTn>
              <p:nextCondLst>
                <p:cond evt="onClick" delay="0">
                  <p:tgtEl>
                    <p:spTgt spid="18"/>
                  </p:tgtEl>
                </p:cond>
              </p:nextCondLst>
            </p:seq>
            <p:video>
              <p:cMediaNode vol="80000" mute="1">
                <p:cTn id="12" repeatCount="indefinite" fill="hold" display="0">
                  <p:stCondLst>
                    <p:cond delay="indefinite"/>
                  </p:stCondLst>
                </p:cTn>
                <p:tgtEl>
                  <p:spTgt spid="18"/>
                </p:tgtEl>
              </p:cMediaNode>
            </p:video>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 Images Half Page">
    <p:spTree>
      <p:nvGrpSpPr>
        <p:cNvPr id="1" name=""/>
        <p:cNvGrpSpPr/>
        <p:nvPr/>
      </p:nvGrpSpPr>
      <p:grpSpPr>
        <a:xfrm>
          <a:off x="0" y="0"/>
          <a:ext cx="0" cy="0"/>
          <a:chOff x="0" y="0"/>
          <a:chExt cx="0" cy="0"/>
        </a:xfrm>
      </p:grpSpPr>
      <p:sp>
        <p:nvSpPr>
          <p:cNvPr id="4" name="Rectangle 3"/>
          <p:cNvSpPr/>
          <p:nvPr userDrawn="1"/>
        </p:nvSpPr>
        <p:spPr>
          <a:xfrm>
            <a:off x="0" y="0"/>
            <a:ext cx="756000" cy="576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a:xfrm>
            <a:off x="0" y="576000"/>
            <a:ext cx="9144000" cy="457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userDrawn="1"/>
        </p:nvSpPr>
        <p:spPr>
          <a:xfrm>
            <a:off x="8701932" y="6552000"/>
            <a:ext cx="215268" cy="300724"/>
          </a:xfrm>
          <a:prstGeom prst="rect">
            <a:avLst/>
          </a:prstGeom>
          <a:noFill/>
        </p:spPr>
        <p:txBody>
          <a:bodyPr wrap="square" lIns="0" tIns="0" rIns="0" bIns="0" rtlCol="0" anchor="ctr" anchorCtr="0">
            <a:noAutofit/>
          </a:bodyPr>
          <a:lstStyle/>
          <a:p>
            <a:pPr algn="r"/>
            <a:fld id="{10F0A8F1-E86D-CA41-91D4-7B4FFCE5BA4C}" type="slidenum">
              <a:rPr lang="en-US" sz="900" smtClean="0">
                <a:solidFill>
                  <a:srgbClr val="C5192D"/>
                </a:solidFill>
              </a:rPr>
              <a:t>‹#›</a:t>
            </a:fld>
            <a:endParaRPr lang="en-US" sz="900" dirty="0">
              <a:solidFill>
                <a:srgbClr val="C5192D"/>
              </a:solidFill>
            </a:endParaRPr>
          </a:p>
        </p:txBody>
      </p:sp>
      <p:cxnSp>
        <p:nvCxnSpPr>
          <p:cNvPr id="15" name="Straight Connector 14"/>
          <p:cNvCxnSpPr/>
          <p:nvPr userDrawn="1"/>
        </p:nvCxnSpPr>
        <p:spPr>
          <a:xfrm>
            <a:off x="8599525" y="6667500"/>
            <a:ext cx="0" cy="101600"/>
          </a:xfrm>
          <a:prstGeom prst="line">
            <a:avLst/>
          </a:prstGeom>
          <a:ln w="12700">
            <a:solidFill>
              <a:srgbClr val="0077D4"/>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userDrawn="1"/>
        </p:nvCxnSpPr>
        <p:spPr>
          <a:xfrm flipH="1">
            <a:off x="1" y="576000"/>
            <a:ext cx="9143999" cy="0"/>
          </a:xfrm>
          <a:prstGeom prst="line">
            <a:avLst/>
          </a:prstGeom>
          <a:ln w="6350">
            <a:solidFill>
              <a:srgbClr val="0077D4"/>
            </a:solidFill>
          </a:ln>
          <a:effectLst/>
        </p:spPr>
        <p:style>
          <a:lnRef idx="2">
            <a:schemeClr val="accent1"/>
          </a:lnRef>
          <a:fillRef idx="0">
            <a:schemeClr val="accent1"/>
          </a:fillRef>
          <a:effectRef idx="1">
            <a:schemeClr val="accent1"/>
          </a:effectRef>
          <a:fontRef idx="minor">
            <a:schemeClr val="tx1"/>
          </a:fontRef>
        </p:style>
      </p:cxnSp>
      <p:pic>
        <p:nvPicPr>
          <p:cNvPr id="29" name="Picture 28" descr="Education2030_Symbol_EN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96673" y="52320"/>
            <a:ext cx="836202" cy="460376"/>
          </a:xfrm>
          <a:prstGeom prst="rect">
            <a:avLst/>
          </a:prstGeom>
        </p:spPr>
      </p:pic>
      <p:sp>
        <p:nvSpPr>
          <p:cNvPr id="30" name="Picture Placeholder 7"/>
          <p:cNvSpPr>
            <a:spLocks noGrp="1"/>
          </p:cNvSpPr>
          <p:nvPr>
            <p:ph type="pic" sz="quarter" idx="19" hasCustomPrompt="1"/>
          </p:nvPr>
        </p:nvSpPr>
        <p:spPr>
          <a:xfrm>
            <a:off x="212724" y="792000"/>
            <a:ext cx="2520001" cy="2721898"/>
          </a:xfrm>
          <a:prstGeom prst="rect">
            <a:avLst/>
          </a:prstGeom>
          <a:solidFill>
            <a:schemeClr val="bg1">
              <a:lumMod val="95000"/>
            </a:schemeClr>
          </a:solidFill>
        </p:spPr>
        <p:txBody>
          <a:bodyPr vert="horz" lIns="0" tIns="720000" rIns="0" bIns="0" anchor="t" anchorCtr="0"/>
          <a:lstStyle>
            <a:lvl1pPr marL="0" indent="0" algn="ctr">
              <a:buFontTx/>
              <a:buNone/>
              <a:defRPr sz="1600" baseline="0"/>
            </a:lvl1pPr>
          </a:lstStyle>
          <a:p>
            <a:r>
              <a:rPr lang="en-US" dirty="0" smtClean="0"/>
              <a:t>Click icon or drag image to insert picture</a:t>
            </a:r>
            <a:endParaRPr lang="en-US" dirty="0"/>
          </a:p>
        </p:txBody>
      </p:sp>
      <p:sp>
        <p:nvSpPr>
          <p:cNvPr id="31" name="Picture Placeholder 7"/>
          <p:cNvSpPr>
            <a:spLocks noGrp="1"/>
          </p:cNvSpPr>
          <p:nvPr>
            <p:ph type="pic" sz="quarter" idx="20" hasCustomPrompt="1"/>
          </p:nvPr>
        </p:nvSpPr>
        <p:spPr>
          <a:xfrm>
            <a:off x="212724" y="3614102"/>
            <a:ext cx="2520002" cy="2721898"/>
          </a:xfrm>
          <a:prstGeom prst="rect">
            <a:avLst/>
          </a:prstGeom>
          <a:solidFill>
            <a:schemeClr val="bg1">
              <a:lumMod val="95000"/>
            </a:schemeClr>
          </a:solidFill>
        </p:spPr>
        <p:txBody>
          <a:bodyPr vert="horz" lIns="0" tIns="720000" rIns="0" bIns="0" anchor="t" anchorCtr="0"/>
          <a:lstStyle>
            <a:lvl1pPr marL="0" indent="0" algn="ctr">
              <a:buFontTx/>
              <a:buNone/>
              <a:defRPr sz="1600" baseline="0"/>
            </a:lvl1pPr>
          </a:lstStyle>
          <a:p>
            <a:r>
              <a:rPr lang="en-US" dirty="0" smtClean="0"/>
              <a:t>Click icon or drag image to insert picture</a:t>
            </a:r>
            <a:endParaRPr lang="en-US" dirty="0"/>
          </a:p>
        </p:txBody>
      </p:sp>
      <p:sp>
        <p:nvSpPr>
          <p:cNvPr id="36" name="Picture Placeholder 7"/>
          <p:cNvSpPr>
            <a:spLocks noGrp="1"/>
          </p:cNvSpPr>
          <p:nvPr>
            <p:ph type="pic" sz="quarter" idx="21" hasCustomPrompt="1"/>
          </p:nvPr>
        </p:nvSpPr>
        <p:spPr>
          <a:xfrm>
            <a:off x="2838255" y="792000"/>
            <a:ext cx="2520001" cy="2721898"/>
          </a:xfrm>
          <a:prstGeom prst="rect">
            <a:avLst/>
          </a:prstGeom>
          <a:solidFill>
            <a:schemeClr val="bg1">
              <a:lumMod val="95000"/>
            </a:schemeClr>
          </a:solidFill>
        </p:spPr>
        <p:txBody>
          <a:bodyPr vert="horz" lIns="0" tIns="720000" rIns="0" bIns="0" anchor="t" anchorCtr="0"/>
          <a:lstStyle>
            <a:lvl1pPr marL="0" indent="0" algn="ctr">
              <a:buFontTx/>
              <a:buNone/>
              <a:defRPr sz="1600" baseline="0"/>
            </a:lvl1pPr>
          </a:lstStyle>
          <a:p>
            <a:r>
              <a:rPr lang="en-US" dirty="0" smtClean="0"/>
              <a:t>Click icon or drag image to insert picture</a:t>
            </a:r>
            <a:endParaRPr lang="en-US" dirty="0"/>
          </a:p>
        </p:txBody>
      </p:sp>
      <p:sp>
        <p:nvSpPr>
          <p:cNvPr id="37" name="Picture Placeholder 7"/>
          <p:cNvSpPr>
            <a:spLocks noGrp="1"/>
          </p:cNvSpPr>
          <p:nvPr>
            <p:ph type="pic" sz="quarter" idx="22" hasCustomPrompt="1"/>
          </p:nvPr>
        </p:nvSpPr>
        <p:spPr>
          <a:xfrm>
            <a:off x="2838255" y="3614102"/>
            <a:ext cx="2520002" cy="2721898"/>
          </a:xfrm>
          <a:prstGeom prst="rect">
            <a:avLst/>
          </a:prstGeom>
          <a:solidFill>
            <a:schemeClr val="bg1">
              <a:lumMod val="95000"/>
            </a:schemeClr>
          </a:solidFill>
        </p:spPr>
        <p:txBody>
          <a:bodyPr vert="horz" lIns="0" tIns="720000" rIns="0" bIns="0" anchor="t" anchorCtr="0"/>
          <a:lstStyle>
            <a:lvl1pPr marL="0" indent="0" algn="ctr">
              <a:buFontTx/>
              <a:buNone/>
              <a:defRPr sz="1600" baseline="0"/>
            </a:lvl1pPr>
          </a:lstStyle>
          <a:p>
            <a:r>
              <a:rPr lang="en-US" dirty="0" smtClean="0"/>
              <a:t>Click icon or drag image to insert picture</a:t>
            </a:r>
            <a:endParaRPr lang="en-US" dirty="0"/>
          </a:p>
        </p:txBody>
      </p:sp>
      <p:cxnSp>
        <p:nvCxnSpPr>
          <p:cNvPr id="39" name="Straight Connector 38"/>
          <p:cNvCxnSpPr/>
          <p:nvPr userDrawn="1"/>
        </p:nvCxnSpPr>
        <p:spPr>
          <a:xfrm flipH="1">
            <a:off x="1" y="6552000"/>
            <a:ext cx="9143999" cy="0"/>
          </a:xfrm>
          <a:prstGeom prst="line">
            <a:avLst/>
          </a:prstGeom>
          <a:ln w="6350">
            <a:solidFill>
              <a:srgbClr val="0077D4"/>
            </a:solidFill>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userDrawn="1"/>
        </p:nvSpPr>
        <p:spPr>
          <a:xfrm>
            <a:off x="0" y="6552000"/>
            <a:ext cx="2520457" cy="300724"/>
          </a:xfrm>
          <a:prstGeom prst="rect">
            <a:avLst/>
          </a:prstGeom>
          <a:noFill/>
        </p:spPr>
        <p:txBody>
          <a:bodyPr wrap="square" lIns="0" tIns="0" rIns="0" bIns="0" rtlCol="0" anchor="ctr" anchorCtr="1">
            <a:noAutofit/>
          </a:bodyPr>
          <a:lstStyle/>
          <a:p>
            <a:pPr algn="ctr"/>
            <a:r>
              <a:rPr lang="en-US" sz="900" dirty="0" smtClean="0">
                <a:solidFill>
                  <a:srgbClr val="C5192D"/>
                </a:solidFill>
              </a:rPr>
              <a:t>UNESCO INSTITUTE FOR LIFELONG LEARNING</a:t>
            </a:r>
            <a:endParaRPr lang="en-US" sz="900" dirty="0">
              <a:solidFill>
                <a:srgbClr val="C5192D"/>
              </a:solidFill>
            </a:endParaRPr>
          </a:p>
        </p:txBody>
      </p:sp>
      <p:cxnSp>
        <p:nvCxnSpPr>
          <p:cNvPr id="19" name="Straight Connector 18"/>
          <p:cNvCxnSpPr/>
          <p:nvPr userDrawn="1"/>
        </p:nvCxnSpPr>
        <p:spPr>
          <a:xfrm>
            <a:off x="2520458" y="6549992"/>
            <a:ext cx="0" cy="339803"/>
          </a:xfrm>
          <a:prstGeom prst="line">
            <a:avLst/>
          </a:prstGeom>
          <a:ln w="6350">
            <a:solidFill>
              <a:srgbClr val="0077D4"/>
            </a:solidFill>
          </a:ln>
          <a:effectLst/>
        </p:spPr>
        <p:style>
          <a:lnRef idx="2">
            <a:schemeClr val="accent1"/>
          </a:lnRef>
          <a:fillRef idx="0">
            <a:schemeClr val="accent1"/>
          </a:fillRef>
          <a:effectRef idx="1">
            <a:schemeClr val="accent1"/>
          </a:effectRef>
          <a:fontRef idx="minor">
            <a:schemeClr val="tx1"/>
          </a:fontRef>
        </p:style>
      </p:cxnSp>
      <p:sp>
        <p:nvSpPr>
          <p:cNvPr id="20" name="Rectangle 19"/>
          <p:cNvSpPr/>
          <p:nvPr userDrawn="1"/>
        </p:nvSpPr>
        <p:spPr>
          <a:xfrm>
            <a:off x="1885091" y="0"/>
            <a:ext cx="6183010" cy="576000"/>
          </a:xfrm>
          <a:prstGeom prst="rect">
            <a:avLst/>
          </a:prstGeom>
          <a:solidFill>
            <a:srgbClr val="002E6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
        <p:nvSpPr>
          <p:cNvPr id="21" name="Footer Placeholder 4"/>
          <p:cNvSpPr>
            <a:spLocks noGrp="1"/>
          </p:cNvSpPr>
          <p:nvPr>
            <p:ph type="ftr" sz="quarter" idx="11"/>
          </p:nvPr>
        </p:nvSpPr>
        <p:spPr>
          <a:xfrm>
            <a:off x="2063578" y="238204"/>
            <a:ext cx="3467376" cy="288847"/>
          </a:xfrm>
          <a:prstGeom prst="rect">
            <a:avLst/>
          </a:prstGeom>
        </p:spPr>
        <p:txBody>
          <a:bodyPr lIns="0" tIns="0" rIns="0" bIns="0"/>
          <a:lstStyle>
            <a:lvl1pPr>
              <a:defRPr sz="900">
                <a:solidFill>
                  <a:schemeClr val="bg1">
                    <a:alpha val="60000"/>
                  </a:schemeClr>
                </a:solidFill>
              </a:defRPr>
            </a:lvl1pPr>
          </a:lstStyle>
          <a:p>
            <a:r>
              <a:rPr lang="en-US" smtClean="0"/>
              <a:t>Title of presentation header here</a:t>
            </a:r>
            <a:endParaRPr lang="en-US" dirty="0"/>
          </a:p>
        </p:txBody>
      </p:sp>
      <p:pic>
        <p:nvPicPr>
          <p:cNvPr id="22" name="Picture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287" y="69109"/>
            <a:ext cx="1670231" cy="443588"/>
          </a:xfrm>
          <a:prstGeom prst="rect">
            <a:avLst/>
          </a:prstGeom>
        </p:spPr>
      </p:pic>
    </p:spTree>
    <p:extLst>
      <p:ext uri="{BB962C8B-B14F-4D97-AF65-F5344CB8AC3E}">
        <p14:creationId xmlns:p14="http://schemas.microsoft.com/office/powerpoint/2010/main" val="323967810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 Images Full Page">
    <p:spTree>
      <p:nvGrpSpPr>
        <p:cNvPr id="1" name=""/>
        <p:cNvGrpSpPr/>
        <p:nvPr/>
      </p:nvGrpSpPr>
      <p:grpSpPr>
        <a:xfrm>
          <a:off x="0" y="0"/>
          <a:ext cx="0" cy="0"/>
          <a:chOff x="0" y="0"/>
          <a:chExt cx="0" cy="0"/>
        </a:xfrm>
      </p:grpSpPr>
      <p:sp>
        <p:nvSpPr>
          <p:cNvPr id="4" name="Rectangle 3"/>
          <p:cNvSpPr/>
          <p:nvPr userDrawn="1"/>
        </p:nvSpPr>
        <p:spPr>
          <a:xfrm>
            <a:off x="0" y="0"/>
            <a:ext cx="756000" cy="576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a:xfrm>
            <a:off x="0" y="576000"/>
            <a:ext cx="9144000" cy="457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userDrawn="1"/>
        </p:nvSpPr>
        <p:spPr>
          <a:xfrm>
            <a:off x="8701932" y="6552000"/>
            <a:ext cx="215268" cy="300724"/>
          </a:xfrm>
          <a:prstGeom prst="rect">
            <a:avLst/>
          </a:prstGeom>
          <a:noFill/>
        </p:spPr>
        <p:txBody>
          <a:bodyPr wrap="square" lIns="0" tIns="0" rIns="0" bIns="0" rtlCol="0" anchor="ctr" anchorCtr="0">
            <a:noAutofit/>
          </a:bodyPr>
          <a:lstStyle/>
          <a:p>
            <a:pPr algn="r"/>
            <a:fld id="{10F0A8F1-E86D-CA41-91D4-7B4FFCE5BA4C}" type="slidenum">
              <a:rPr lang="en-US" sz="900" smtClean="0">
                <a:solidFill>
                  <a:srgbClr val="C5192D"/>
                </a:solidFill>
              </a:rPr>
              <a:t>‹#›</a:t>
            </a:fld>
            <a:endParaRPr lang="en-US" sz="900" dirty="0">
              <a:solidFill>
                <a:srgbClr val="C5192D"/>
              </a:solidFill>
            </a:endParaRPr>
          </a:p>
        </p:txBody>
      </p:sp>
      <p:cxnSp>
        <p:nvCxnSpPr>
          <p:cNvPr id="15" name="Straight Connector 14"/>
          <p:cNvCxnSpPr/>
          <p:nvPr userDrawn="1"/>
        </p:nvCxnSpPr>
        <p:spPr>
          <a:xfrm>
            <a:off x="8599525" y="6667500"/>
            <a:ext cx="0" cy="101600"/>
          </a:xfrm>
          <a:prstGeom prst="line">
            <a:avLst/>
          </a:prstGeom>
          <a:ln w="12700">
            <a:solidFill>
              <a:srgbClr val="0077D4"/>
            </a:solidFill>
          </a:ln>
          <a:effectLst/>
        </p:spPr>
        <p:style>
          <a:lnRef idx="2">
            <a:schemeClr val="accent1"/>
          </a:lnRef>
          <a:fillRef idx="0">
            <a:schemeClr val="accent1"/>
          </a:fillRef>
          <a:effectRef idx="1">
            <a:schemeClr val="accent1"/>
          </a:effectRef>
          <a:fontRef idx="minor">
            <a:schemeClr val="tx1"/>
          </a:fontRef>
        </p:style>
      </p:cxnSp>
      <p:pic>
        <p:nvPicPr>
          <p:cNvPr id="24" name="Picture 23" descr="Education2030_Symbol_EN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96673" y="52320"/>
            <a:ext cx="836202" cy="460376"/>
          </a:xfrm>
          <a:prstGeom prst="rect">
            <a:avLst/>
          </a:prstGeom>
        </p:spPr>
      </p:pic>
      <p:sp>
        <p:nvSpPr>
          <p:cNvPr id="26" name="Rectangle 25"/>
          <p:cNvSpPr/>
          <p:nvPr userDrawn="1"/>
        </p:nvSpPr>
        <p:spPr>
          <a:xfrm>
            <a:off x="0" y="576000"/>
            <a:ext cx="9143999" cy="576000"/>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Title 1"/>
          <p:cNvSpPr>
            <a:spLocks noGrp="1"/>
          </p:cNvSpPr>
          <p:nvPr>
            <p:ph type="ctrTitle" hasCustomPrompt="1"/>
          </p:nvPr>
        </p:nvSpPr>
        <p:spPr>
          <a:xfrm>
            <a:off x="756000" y="688917"/>
            <a:ext cx="8086249" cy="288139"/>
          </a:xfrm>
          <a:prstGeom prst="rect">
            <a:avLst/>
          </a:prstGeom>
        </p:spPr>
        <p:txBody>
          <a:bodyPr lIns="0" tIns="0" rIns="0" bIns="0"/>
          <a:lstStyle>
            <a:lvl1pPr algn="l">
              <a:lnSpc>
                <a:spcPct val="100000"/>
              </a:lnSpc>
              <a:defRPr sz="2000" baseline="0">
                <a:solidFill>
                  <a:schemeClr val="bg1"/>
                </a:solidFill>
              </a:defRPr>
            </a:lvl1pPr>
          </a:lstStyle>
          <a:p>
            <a:r>
              <a:rPr lang="en-GB" dirty="0" smtClean="0"/>
              <a:t>Click to add title</a:t>
            </a:r>
            <a:endParaRPr lang="en-US" dirty="0"/>
          </a:p>
        </p:txBody>
      </p:sp>
      <p:sp>
        <p:nvSpPr>
          <p:cNvPr id="43" name="Picture Placeholder 7"/>
          <p:cNvSpPr>
            <a:spLocks noGrp="1"/>
          </p:cNvSpPr>
          <p:nvPr>
            <p:ph type="pic" sz="quarter" idx="25" hasCustomPrompt="1"/>
          </p:nvPr>
        </p:nvSpPr>
        <p:spPr>
          <a:xfrm>
            <a:off x="3155056" y="1377693"/>
            <a:ext cx="2836800" cy="2430000"/>
          </a:xfrm>
          <a:prstGeom prst="rect">
            <a:avLst/>
          </a:prstGeom>
          <a:solidFill>
            <a:schemeClr val="bg1">
              <a:lumMod val="95000"/>
            </a:schemeClr>
          </a:solidFill>
        </p:spPr>
        <p:txBody>
          <a:bodyPr vert="horz" lIns="0" tIns="360000" rIns="0" bIns="0" anchor="t" anchorCtr="0"/>
          <a:lstStyle>
            <a:lvl1pPr marL="0" indent="0" algn="ctr">
              <a:buFontTx/>
              <a:buNone/>
              <a:defRPr sz="1600" baseline="0"/>
            </a:lvl1pPr>
          </a:lstStyle>
          <a:p>
            <a:r>
              <a:rPr lang="en-US" dirty="0" smtClean="0"/>
              <a:t>Click icon or drag image </a:t>
            </a:r>
            <a:br>
              <a:rPr lang="en-US" dirty="0" smtClean="0"/>
            </a:br>
            <a:r>
              <a:rPr lang="en-US" dirty="0" smtClean="0"/>
              <a:t>to insert picture</a:t>
            </a:r>
            <a:endParaRPr lang="en-US" dirty="0"/>
          </a:p>
        </p:txBody>
      </p:sp>
      <p:sp>
        <p:nvSpPr>
          <p:cNvPr id="37" name="Picture Placeholder 7"/>
          <p:cNvSpPr>
            <a:spLocks noGrp="1"/>
          </p:cNvSpPr>
          <p:nvPr>
            <p:ph type="pic" sz="quarter" idx="29" hasCustomPrompt="1"/>
          </p:nvPr>
        </p:nvSpPr>
        <p:spPr>
          <a:xfrm>
            <a:off x="3155056" y="3912877"/>
            <a:ext cx="2836800" cy="2430000"/>
          </a:xfrm>
          <a:prstGeom prst="rect">
            <a:avLst/>
          </a:prstGeom>
          <a:solidFill>
            <a:schemeClr val="bg1">
              <a:lumMod val="95000"/>
            </a:schemeClr>
          </a:solidFill>
        </p:spPr>
        <p:txBody>
          <a:bodyPr vert="horz" lIns="0" tIns="360000" rIns="0" bIns="0" anchor="t" anchorCtr="0"/>
          <a:lstStyle>
            <a:lvl1pPr marL="0" indent="0" algn="ctr">
              <a:buFontTx/>
              <a:buNone/>
              <a:defRPr sz="1600" baseline="0"/>
            </a:lvl1pPr>
          </a:lstStyle>
          <a:p>
            <a:r>
              <a:rPr lang="en-US" dirty="0" smtClean="0"/>
              <a:t>Click icon or drag image </a:t>
            </a:r>
            <a:br>
              <a:rPr lang="en-US" dirty="0" smtClean="0"/>
            </a:br>
            <a:r>
              <a:rPr lang="en-US" dirty="0" smtClean="0"/>
              <a:t>to insert picture</a:t>
            </a:r>
            <a:endParaRPr lang="en-US" dirty="0"/>
          </a:p>
        </p:txBody>
      </p:sp>
      <p:sp>
        <p:nvSpPr>
          <p:cNvPr id="38" name="Picture Placeholder 7"/>
          <p:cNvSpPr>
            <a:spLocks noGrp="1"/>
          </p:cNvSpPr>
          <p:nvPr>
            <p:ph type="pic" sz="quarter" idx="30" hasCustomPrompt="1"/>
          </p:nvPr>
        </p:nvSpPr>
        <p:spPr>
          <a:xfrm>
            <a:off x="212724" y="1377693"/>
            <a:ext cx="2836800" cy="2430000"/>
          </a:xfrm>
          <a:prstGeom prst="rect">
            <a:avLst/>
          </a:prstGeom>
          <a:solidFill>
            <a:schemeClr val="bg1">
              <a:lumMod val="95000"/>
            </a:schemeClr>
          </a:solidFill>
        </p:spPr>
        <p:txBody>
          <a:bodyPr vert="horz" lIns="0" tIns="360000" rIns="0" bIns="0" anchor="t" anchorCtr="0"/>
          <a:lstStyle>
            <a:lvl1pPr marL="0" indent="0" algn="ctr">
              <a:buFontTx/>
              <a:buNone/>
              <a:defRPr sz="1600" baseline="0"/>
            </a:lvl1pPr>
          </a:lstStyle>
          <a:p>
            <a:r>
              <a:rPr lang="en-US" dirty="0" smtClean="0"/>
              <a:t>Click icon or drag image </a:t>
            </a:r>
            <a:br>
              <a:rPr lang="en-US" dirty="0" smtClean="0"/>
            </a:br>
            <a:r>
              <a:rPr lang="en-US" dirty="0" smtClean="0"/>
              <a:t>to insert picture</a:t>
            </a:r>
            <a:endParaRPr lang="en-US" dirty="0"/>
          </a:p>
        </p:txBody>
      </p:sp>
      <p:sp>
        <p:nvSpPr>
          <p:cNvPr id="39" name="Picture Placeholder 7"/>
          <p:cNvSpPr>
            <a:spLocks noGrp="1"/>
          </p:cNvSpPr>
          <p:nvPr>
            <p:ph type="pic" sz="quarter" idx="31" hasCustomPrompt="1"/>
          </p:nvPr>
        </p:nvSpPr>
        <p:spPr>
          <a:xfrm>
            <a:off x="212724" y="3912877"/>
            <a:ext cx="2836800" cy="2430000"/>
          </a:xfrm>
          <a:prstGeom prst="rect">
            <a:avLst/>
          </a:prstGeom>
          <a:solidFill>
            <a:schemeClr val="bg1">
              <a:lumMod val="95000"/>
            </a:schemeClr>
          </a:solidFill>
        </p:spPr>
        <p:txBody>
          <a:bodyPr vert="horz" lIns="0" tIns="360000" rIns="0" bIns="0" anchor="t" anchorCtr="0"/>
          <a:lstStyle>
            <a:lvl1pPr marL="0" indent="0" algn="ctr">
              <a:buFontTx/>
              <a:buNone/>
              <a:defRPr sz="1600" baseline="0"/>
            </a:lvl1pPr>
          </a:lstStyle>
          <a:p>
            <a:r>
              <a:rPr lang="en-US" dirty="0" smtClean="0"/>
              <a:t>Click icon or drag image </a:t>
            </a:r>
            <a:br>
              <a:rPr lang="en-US" dirty="0" smtClean="0"/>
            </a:br>
            <a:r>
              <a:rPr lang="en-US" dirty="0" smtClean="0"/>
              <a:t>to insert picture</a:t>
            </a:r>
            <a:endParaRPr lang="en-US" dirty="0"/>
          </a:p>
        </p:txBody>
      </p:sp>
      <p:sp>
        <p:nvSpPr>
          <p:cNvPr id="42" name="Picture Placeholder 7"/>
          <p:cNvSpPr>
            <a:spLocks noGrp="1"/>
          </p:cNvSpPr>
          <p:nvPr>
            <p:ph type="pic" sz="quarter" idx="32" hasCustomPrompt="1"/>
          </p:nvPr>
        </p:nvSpPr>
        <p:spPr>
          <a:xfrm>
            <a:off x="6094475" y="1377693"/>
            <a:ext cx="2836800" cy="2430000"/>
          </a:xfrm>
          <a:prstGeom prst="rect">
            <a:avLst/>
          </a:prstGeom>
          <a:solidFill>
            <a:schemeClr val="bg1">
              <a:lumMod val="95000"/>
            </a:schemeClr>
          </a:solidFill>
        </p:spPr>
        <p:txBody>
          <a:bodyPr vert="horz" lIns="0" tIns="360000" rIns="0" bIns="0" anchor="t" anchorCtr="0"/>
          <a:lstStyle>
            <a:lvl1pPr marL="0" indent="0" algn="ctr">
              <a:buFontTx/>
              <a:buNone/>
              <a:defRPr sz="1600" baseline="0"/>
            </a:lvl1pPr>
          </a:lstStyle>
          <a:p>
            <a:r>
              <a:rPr lang="en-US" dirty="0" smtClean="0"/>
              <a:t>Click icon or drag image </a:t>
            </a:r>
            <a:br>
              <a:rPr lang="en-US" dirty="0" smtClean="0"/>
            </a:br>
            <a:r>
              <a:rPr lang="en-US" dirty="0" smtClean="0"/>
              <a:t>to insert picture</a:t>
            </a:r>
            <a:endParaRPr lang="en-US" dirty="0"/>
          </a:p>
        </p:txBody>
      </p:sp>
      <p:sp>
        <p:nvSpPr>
          <p:cNvPr id="44" name="Picture Placeholder 7"/>
          <p:cNvSpPr>
            <a:spLocks noGrp="1"/>
          </p:cNvSpPr>
          <p:nvPr>
            <p:ph type="pic" sz="quarter" idx="33" hasCustomPrompt="1"/>
          </p:nvPr>
        </p:nvSpPr>
        <p:spPr>
          <a:xfrm>
            <a:off x="6094475" y="3912877"/>
            <a:ext cx="2836800" cy="2430000"/>
          </a:xfrm>
          <a:prstGeom prst="rect">
            <a:avLst/>
          </a:prstGeom>
          <a:solidFill>
            <a:schemeClr val="bg1">
              <a:lumMod val="95000"/>
            </a:schemeClr>
          </a:solidFill>
        </p:spPr>
        <p:txBody>
          <a:bodyPr vert="horz" lIns="0" tIns="360000" rIns="0" bIns="0" anchor="t" anchorCtr="0"/>
          <a:lstStyle>
            <a:lvl1pPr marL="0" indent="0" algn="ctr">
              <a:buFontTx/>
              <a:buNone/>
              <a:defRPr sz="1600" baseline="0"/>
            </a:lvl1pPr>
          </a:lstStyle>
          <a:p>
            <a:r>
              <a:rPr lang="en-US" dirty="0" smtClean="0"/>
              <a:t>Click icon or drag image </a:t>
            </a:r>
            <a:br>
              <a:rPr lang="en-US" dirty="0" smtClean="0"/>
            </a:br>
            <a:r>
              <a:rPr lang="en-US" dirty="0" smtClean="0"/>
              <a:t>to insert picture</a:t>
            </a:r>
            <a:endParaRPr lang="en-US" dirty="0"/>
          </a:p>
        </p:txBody>
      </p:sp>
      <p:cxnSp>
        <p:nvCxnSpPr>
          <p:cNvPr id="46" name="Straight Connector 45"/>
          <p:cNvCxnSpPr/>
          <p:nvPr userDrawn="1"/>
        </p:nvCxnSpPr>
        <p:spPr>
          <a:xfrm flipH="1">
            <a:off x="1" y="6552000"/>
            <a:ext cx="9143999" cy="0"/>
          </a:xfrm>
          <a:prstGeom prst="line">
            <a:avLst/>
          </a:prstGeom>
          <a:ln w="6350">
            <a:solidFill>
              <a:srgbClr val="0077D4"/>
            </a:solidFill>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userDrawn="1"/>
        </p:nvSpPr>
        <p:spPr>
          <a:xfrm>
            <a:off x="0" y="6552000"/>
            <a:ext cx="2520457" cy="300724"/>
          </a:xfrm>
          <a:prstGeom prst="rect">
            <a:avLst/>
          </a:prstGeom>
          <a:noFill/>
        </p:spPr>
        <p:txBody>
          <a:bodyPr wrap="square" lIns="0" tIns="0" rIns="0" bIns="0" rtlCol="0" anchor="ctr" anchorCtr="1">
            <a:noAutofit/>
          </a:bodyPr>
          <a:lstStyle/>
          <a:p>
            <a:pPr algn="ctr"/>
            <a:r>
              <a:rPr lang="en-US" sz="900" dirty="0" smtClean="0">
                <a:solidFill>
                  <a:srgbClr val="C5192D"/>
                </a:solidFill>
              </a:rPr>
              <a:t>UNESCO INSTITUTE FOR LIFELONG LEARNING</a:t>
            </a:r>
            <a:endParaRPr lang="en-US" sz="900" dirty="0">
              <a:solidFill>
                <a:srgbClr val="C5192D"/>
              </a:solidFill>
            </a:endParaRPr>
          </a:p>
        </p:txBody>
      </p:sp>
      <p:cxnSp>
        <p:nvCxnSpPr>
          <p:cNvPr id="22" name="Straight Connector 21"/>
          <p:cNvCxnSpPr/>
          <p:nvPr userDrawn="1"/>
        </p:nvCxnSpPr>
        <p:spPr>
          <a:xfrm>
            <a:off x="2520458" y="6549992"/>
            <a:ext cx="0" cy="339803"/>
          </a:xfrm>
          <a:prstGeom prst="line">
            <a:avLst/>
          </a:prstGeom>
          <a:ln w="6350">
            <a:solidFill>
              <a:srgbClr val="0077D4"/>
            </a:solidFill>
          </a:ln>
          <a:effectLst/>
        </p:spPr>
        <p:style>
          <a:lnRef idx="2">
            <a:schemeClr val="accent1"/>
          </a:lnRef>
          <a:fillRef idx="0">
            <a:schemeClr val="accent1"/>
          </a:fillRef>
          <a:effectRef idx="1">
            <a:schemeClr val="accent1"/>
          </a:effectRef>
          <a:fontRef idx="minor">
            <a:schemeClr val="tx1"/>
          </a:fontRef>
        </p:style>
      </p:cxnSp>
      <p:sp>
        <p:nvSpPr>
          <p:cNvPr id="27" name="Rectangle 26"/>
          <p:cNvSpPr/>
          <p:nvPr userDrawn="1"/>
        </p:nvSpPr>
        <p:spPr>
          <a:xfrm>
            <a:off x="1885091" y="0"/>
            <a:ext cx="6183010" cy="576000"/>
          </a:xfrm>
          <a:prstGeom prst="rect">
            <a:avLst/>
          </a:prstGeom>
          <a:solidFill>
            <a:srgbClr val="002E6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Footer Placeholder 4"/>
          <p:cNvSpPr>
            <a:spLocks noGrp="1"/>
          </p:cNvSpPr>
          <p:nvPr>
            <p:ph type="ftr" sz="quarter" idx="11"/>
          </p:nvPr>
        </p:nvSpPr>
        <p:spPr>
          <a:xfrm>
            <a:off x="2063578" y="238204"/>
            <a:ext cx="3467376" cy="288847"/>
          </a:xfrm>
          <a:prstGeom prst="rect">
            <a:avLst/>
          </a:prstGeom>
        </p:spPr>
        <p:txBody>
          <a:bodyPr lIns="0" tIns="0" rIns="0" bIns="0"/>
          <a:lstStyle>
            <a:lvl1pPr>
              <a:defRPr sz="900">
                <a:solidFill>
                  <a:schemeClr val="bg1">
                    <a:alpha val="60000"/>
                  </a:schemeClr>
                </a:solidFill>
              </a:defRPr>
            </a:lvl1pPr>
          </a:lstStyle>
          <a:p>
            <a:r>
              <a:rPr lang="en-US" smtClean="0"/>
              <a:t>Title of presentation header here</a:t>
            </a:r>
            <a:endParaRPr lang="en-US" dirty="0"/>
          </a:p>
        </p:txBody>
      </p:sp>
      <p:pic>
        <p:nvPicPr>
          <p:cNvPr id="29" name="Picture 2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287" y="69109"/>
            <a:ext cx="1670231" cy="443588"/>
          </a:xfrm>
          <a:prstGeom prst="rect">
            <a:avLst/>
          </a:prstGeom>
        </p:spPr>
      </p:pic>
    </p:spTree>
    <p:extLst>
      <p:ext uri="{BB962C8B-B14F-4D97-AF65-F5344CB8AC3E}">
        <p14:creationId xmlns:p14="http://schemas.microsoft.com/office/powerpoint/2010/main" val="297000020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s Full Page+Title">
    <p:spTree>
      <p:nvGrpSpPr>
        <p:cNvPr id="1" name=""/>
        <p:cNvGrpSpPr/>
        <p:nvPr/>
      </p:nvGrpSpPr>
      <p:grpSpPr>
        <a:xfrm>
          <a:off x="0" y="0"/>
          <a:ext cx="0" cy="0"/>
          <a:chOff x="0" y="0"/>
          <a:chExt cx="0" cy="0"/>
        </a:xfrm>
      </p:grpSpPr>
      <p:sp>
        <p:nvSpPr>
          <p:cNvPr id="4" name="Rectangle 3"/>
          <p:cNvSpPr/>
          <p:nvPr userDrawn="1"/>
        </p:nvSpPr>
        <p:spPr>
          <a:xfrm>
            <a:off x="0" y="0"/>
            <a:ext cx="756000" cy="576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a:xfrm>
            <a:off x="0" y="576000"/>
            <a:ext cx="9144000" cy="457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userDrawn="1"/>
        </p:nvSpPr>
        <p:spPr>
          <a:xfrm>
            <a:off x="8701932" y="6552000"/>
            <a:ext cx="215268" cy="300724"/>
          </a:xfrm>
          <a:prstGeom prst="rect">
            <a:avLst/>
          </a:prstGeom>
          <a:noFill/>
        </p:spPr>
        <p:txBody>
          <a:bodyPr wrap="square" lIns="0" tIns="0" rIns="0" bIns="0" rtlCol="0" anchor="ctr" anchorCtr="0">
            <a:noAutofit/>
          </a:bodyPr>
          <a:lstStyle/>
          <a:p>
            <a:pPr algn="r"/>
            <a:fld id="{10F0A8F1-E86D-CA41-91D4-7B4FFCE5BA4C}" type="slidenum">
              <a:rPr lang="en-US" sz="900" smtClean="0">
                <a:solidFill>
                  <a:srgbClr val="C5192D"/>
                </a:solidFill>
              </a:rPr>
              <a:t>‹#›</a:t>
            </a:fld>
            <a:endParaRPr lang="en-US" sz="900" dirty="0">
              <a:solidFill>
                <a:srgbClr val="C5192D"/>
              </a:solidFill>
            </a:endParaRPr>
          </a:p>
        </p:txBody>
      </p:sp>
      <p:cxnSp>
        <p:nvCxnSpPr>
          <p:cNvPr id="15" name="Straight Connector 14"/>
          <p:cNvCxnSpPr/>
          <p:nvPr userDrawn="1"/>
        </p:nvCxnSpPr>
        <p:spPr>
          <a:xfrm>
            <a:off x="8599525" y="6667500"/>
            <a:ext cx="0" cy="101600"/>
          </a:xfrm>
          <a:prstGeom prst="line">
            <a:avLst/>
          </a:prstGeom>
          <a:ln w="12700">
            <a:solidFill>
              <a:srgbClr val="0077D4"/>
            </a:solidFill>
          </a:ln>
          <a:effectLst/>
        </p:spPr>
        <p:style>
          <a:lnRef idx="2">
            <a:schemeClr val="accent1"/>
          </a:lnRef>
          <a:fillRef idx="0">
            <a:schemeClr val="accent1"/>
          </a:fillRef>
          <a:effectRef idx="1">
            <a:schemeClr val="accent1"/>
          </a:effectRef>
          <a:fontRef idx="minor">
            <a:schemeClr val="tx1"/>
          </a:fontRef>
        </p:style>
      </p:cxnSp>
      <p:sp>
        <p:nvSpPr>
          <p:cNvPr id="26" name="Picture Placeholder 7"/>
          <p:cNvSpPr>
            <a:spLocks noGrp="1"/>
          </p:cNvSpPr>
          <p:nvPr>
            <p:ph type="pic" sz="quarter" idx="15" hasCustomPrompt="1"/>
          </p:nvPr>
        </p:nvSpPr>
        <p:spPr>
          <a:xfrm>
            <a:off x="212724" y="1152000"/>
            <a:ext cx="8718552" cy="5190878"/>
          </a:xfrm>
          <a:prstGeom prst="rect">
            <a:avLst/>
          </a:prstGeom>
          <a:solidFill>
            <a:schemeClr val="bg1">
              <a:lumMod val="95000"/>
            </a:schemeClr>
          </a:solidFill>
        </p:spPr>
        <p:txBody>
          <a:bodyPr vert="horz" lIns="0" tIns="720000" rIns="0" bIns="0" anchor="t" anchorCtr="0"/>
          <a:lstStyle>
            <a:lvl1pPr marL="0" indent="0" algn="ctr">
              <a:buFontTx/>
              <a:buNone/>
              <a:defRPr baseline="0"/>
            </a:lvl1pPr>
          </a:lstStyle>
          <a:p>
            <a:r>
              <a:rPr lang="en-US" dirty="0" smtClean="0"/>
              <a:t>Click icon or drag image to insert picture</a:t>
            </a:r>
            <a:endParaRPr lang="en-US" dirty="0"/>
          </a:p>
        </p:txBody>
      </p:sp>
      <p:pic>
        <p:nvPicPr>
          <p:cNvPr id="21" name="Picture 20" descr="Education2030_Symbol_EN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96673" y="52320"/>
            <a:ext cx="836202" cy="460376"/>
          </a:xfrm>
          <a:prstGeom prst="rect">
            <a:avLst/>
          </a:prstGeom>
        </p:spPr>
      </p:pic>
      <p:sp>
        <p:nvSpPr>
          <p:cNvPr id="22" name="Rectangle 21"/>
          <p:cNvSpPr/>
          <p:nvPr userDrawn="1"/>
        </p:nvSpPr>
        <p:spPr>
          <a:xfrm>
            <a:off x="0" y="576000"/>
            <a:ext cx="9143999" cy="576000"/>
          </a:xfrm>
          <a:prstGeom prst="rect">
            <a:avLst/>
          </a:prstGeom>
          <a:solidFill>
            <a:srgbClr val="C51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itle 1"/>
          <p:cNvSpPr>
            <a:spLocks noGrp="1"/>
          </p:cNvSpPr>
          <p:nvPr>
            <p:ph type="ctrTitle" hasCustomPrompt="1"/>
          </p:nvPr>
        </p:nvSpPr>
        <p:spPr>
          <a:xfrm>
            <a:off x="756000" y="688917"/>
            <a:ext cx="8086249" cy="288139"/>
          </a:xfrm>
          <a:prstGeom prst="rect">
            <a:avLst/>
          </a:prstGeom>
        </p:spPr>
        <p:txBody>
          <a:bodyPr lIns="0" tIns="0" rIns="0" bIns="0"/>
          <a:lstStyle>
            <a:lvl1pPr algn="l">
              <a:lnSpc>
                <a:spcPct val="100000"/>
              </a:lnSpc>
              <a:defRPr sz="2000" baseline="0">
                <a:solidFill>
                  <a:schemeClr val="bg1"/>
                </a:solidFill>
              </a:defRPr>
            </a:lvl1pPr>
          </a:lstStyle>
          <a:p>
            <a:r>
              <a:rPr lang="en-GB" dirty="0" smtClean="0"/>
              <a:t>Click to add title</a:t>
            </a:r>
            <a:endParaRPr lang="en-US" dirty="0"/>
          </a:p>
        </p:txBody>
      </p:sp>
      <p:cxnSp>
        <p:nvCxnSpPr>
          <p:cNvPr id="24" name="Straight Connector 23"/>
          <p:cNvCxnSpPr/>
          <p:nvPr userDrawn="1"/>
        </p:nvCxnSpPr>
        <p:spPr>
          <a:xfrm flipH="1">
            <a:off x="1" y="6552000"/>
            <a:ext cx="9143999" cy="0"/>
          </a:xfrm>
          <a:prstGeom prst="line">
            <a:avLst/>
          </a:prstGeom>
          <a:ln w="6350">
            <a:solidFill>
              <a:srgbClr val="0077D4"/>
            </a:solidFill>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userDrawn="1"/>
        </p:nvSpPr>
        <p:spPr>
          <a:xfrm>
            <a:off x="0" y="6552000"/>
            <a:ext cx="2520457" cy="300724"/>
          </a:xfrm>
          <a:prstGeom prst="rect">
            <a:avLst/>
          </a:prstGeom>
          <a:noFill/>
        </p:spPr>
        <p:txBody>
          <a:bodyPr wrap="square" lIns="0" tIns="0" rIns="0" bIns="0" rtlCol="0" anchor="ctr" anchorCtr="1">
            <a:noAutofit/>
          </a:bodyPr>
          <a:lstStyle/>
          <a:p>
            <a:pPr algn="ctr"/>
            <a:r>
              <a:rPr lang="en-US" sz="900" dirty="0" smtClean="0">
                <a:solidFill>
                  <a:srgbClr val="C5192D"/>
                </a:solidFill>
              </a:rPr>
              <a:t>UNESCO INSTITUTE FOR LIFELONG LEARNING</a:t>
            </a:r>
            <a:endParaRPr lang="en-US" sz="900" dirty="0">
              <a:solidFill>
                <a:srgbClr val="C5192D"/>
              </a:solidFill>
            </a:endParaRPr>
          </a:p>
        </p:txBody>
      </p:sp>
      <p:cxnSp>
        <p:nvCxnSpPr>
          <p:cNvPr id="18" name="Straight Connector 17"/>
          <p:cNvCxnSpPr/>
          <p:nvPr userDrawn="1"/>
        </p:nvCxnSpPr>
        <p:spPr>
          <a:xfrm>
            <a:off x="2520458" y="6549992"/>
            <a:ext cx="0" cy="339803"/>
          </a:xfrm>
          <a:prstGeom prst="line">
            <a:avLst/>
          </a:prstGeom>
          <a:ln w="6350">
            <a:solidFill>
              <a:srgbClr val="0077D4"/>
            </a:solidFill>
          </a:ln>
          <a:effectLst/>
        </p:spPr>
        <p:style>
          <a:lnRef idx="2">
            <a:schemeClr val="accent1"/>
          </a:lnRef>
          <a:fillRef idx="0">
            <a:schemeClr val="accent1"/>
          </a:fillRef>
          <a:effectRef idx="1">
            <a:schemeClr val="accent1"/>
          </a:effectRef>
          <a:fontRef idx="minor">
            <a:schemeClr val="tx1"/>
          </a:fontRef>
        </p:style>
      </p:cxnSp>
      <p:sp>
        <p:nvSpPr>
          <p:cNvPr id="19" name="Rectangle 18"/>
          <p:cNvSpPr/>
          <p:nvPr userDrawn="1"/>
        </p:nvSpPr>
        <p:spPr>
          <a:xfrm>
            <a:off x="1885091" y="0"/>
            <a:ext cx="6183010" cy="576000"/>
          </a:xfrm>
          <a:prstGeom prst="rect">
            <a:avLst/>
          </a:prstGeom>
          <a:solidFill>
            <a:srgbClr val="002E6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7" name="Footer Placeholder 4"/>
          <p:cNvSpPr>
            <a:spLocks noGrp="1"/>
          </p:cNvSpPr>
          <p:nvPr>
            <p:ph type="ftr" sz="quarter" idx="11"/>
          </p:nvPr>
        </p:nvSpPr>
        <p:spPr>
          <a:xfrm>
            <a:off x="2063578" y="238204"/>
            <a:ext cx="3467376" cy="288847"/>
          </a:xfrm>
          <a:prstGeom prst="rect">
            <a:avLst/>
          </a:prstGeom>
        </p:spPr>
        <p:txBody>
          <a:bodyPr lIns="0" tIns="0" rIns="0" bIns="0"/>
          <a:lstStyle>
            <a:lvl1pPr>
              <a:defRPr sz="900">
                <a:solidFill>
                  <a:srgbClr val="0077D4">
                    <a:alpha val="60000"/>
                  </a:srgbClr>
                </a:solidFill>
              </a:defRPr>
            </a:lvl1pPr>
          </a:lstStyle>
          <a:p>
            <a:r>
              <a:rPr lang="en-US" dirty="0" smtClean="0"/>
              <a:t>Title of presentation header here</a:t>
            </a:r>
            <a:endParaRPr lang="en-US" dirty="0"/>
          </a:p>
        </p:txBody>
      </p:sp>
      <p:pic>
        <p:nvPicPr>
          <p:cNvPr id="29" name="Picture 2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287" y="69109"/>
            <a:ext cx="1670231" cy="443588"/>
          </a:xfrm>
          <a:prstGeom prst="rect">
            <a:avLst/>
          </a:prstGeom>
        </p:spPr>
      </p:pic>
    </p:spTree>
    <p:extLst>
      <p:ext uri="{BB962C8B-B14F-4D97-AF65-F5344CB8AC3E}">
        <p14:creationId xmlns:p14="http://schemas.microsoft.com/office/powerpoint/2010/main" val="244643076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s Full Page NoTitle">
    <p:spTree>
      <p:nvGrpSpPr>
        <p:cNvPr id="1" name=""/>
        <p:cNvGrpSpPr/>
        <p:nvPr/>
      </p:nvGrpSpPr>
      <p:grpSpPr>
        <a:xfrm>
          <a:off x="0" y="0"/>
          <a:ext cx="0" cy="0"/>
          <a:chOff x="0" y="0"/>
          <a:chExt cx="0" cy="0"/>
        </a:xfrm>
      </p:grpSpPr>
      <p:sp>
        <p:nvSpPr>
          <p:cNvPr id="4" name="Rectangle 3"/>
          <p:cNvSpPr/>
          <p:nvPr userDrawn="1"/>
        </p:nvSpPr>
        <p:spPr>
          <a:xfrm>
            <a:off x="0" y="0"/>
            <a:ext cx="756000" cy="576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a:xfrm>
            <a:off x="0" y="576000"/>
            <a:ext cx="9144000" cy="457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userDrawn="1"/>
        </p:nvSpPr>
        <p:spPr>
          <a:xfrm>
            <a:off x="8701932" y="6552000"/>
            <a:ext cx="215268" cy="300724"/>
          </a:xfrm>
          <a:prstGeom prst="rect">
            <a:avLst/>
          </a:prstGeom>
          <a:noFill/>
        </p:spPr>
        <p:txBody>
          <a:bodyPr wrap="square" lIns="0" tIns="0" rIns="0" bIns="0" rtlCol="0" anchor="ctr" anchorCtr="0">
            <a:noAutofit/>
          </a:bodyPr>
          <a:lstStyle/>
          <a:p>
            <a:pPr algn="r"/>
            <a:fld id="{10F0A8F1-E86D-CA41-91D4-7B4FFCE5BA4C}" type="slidenum">
              <a:rPr lang="en-US" sz="900" smtClean="0">
                <a:solidFill>
                  <a:srgbClr val="C5192D"/>
                </a:solidFill>
              </a:rPr>
              <a:t>‹#›</a:t>
            </a:fld>
            <a:endParaRPr lang="en-US" sz="900" dirty="0">
              <a:solidFill>
                <a:srgbClr val="C5192D"/>
              </a:solidFill>
            </a:endParaRPr>
          </a:p>
        </p:txBody>
      </p:sp>
      <p:cxnSp>
        <p:nvCxnSpPr>
          <p:cNvPr id="15" name="Straight Connector 14"/>
          <p:cNvCxnSpPr/>
          <p:nvPr userDrawn="1"/>
        </p:nvCxnSpPr>
        <p:spPr>
          <a:xfrm>
            <a:off x="8599525" y="6667500"/>
            <a:ext cx="0" cy="101600"/>
          </a:xfrm>
          <a:prstGeom prst="line">
            <a:avLst/>
          </a:prstGeom>
          <a:ln w="12700">
            <a:solidFill>
              <a:srgbClr val="0077D4"/>
            </a:solidFill>
          </a:ln>
          <a:effectLst/>
        </p:spPr>
        <p:style>
          <a:lnRef idx="2">
            <a:schemeClr val="accent1"/>
          </a:lnRef>
          <a:fillRef idx="0">
            <a:schemeClr val="accent1"/>
          </a:fillRef>
          <a:effectRef idx="1">
            <a:schemeClr val="accent1"/>
          </a:effectRef>
          <a:fontRef idx="minor">
            <a:schemeClr val="tx1"/>
          </a:fontRef>
        </p:style>
      </p:cxnSp>
      <p:sp>
        <p:nvSpPr>
          <p:cNvPr id="28" name="Picture Placeholder 7"/>
          <p:cNvSpPr>
            <a:spLocks noGrp="1"/>
          </p:cNvSpPr>
          <p:nvPr>
            <p:ph type="pic" sz="quarter" idx="15" hasCustomPrompt="1"/>
          </p:nvPr>
        </p:nvSpPr>
        <p:spPr>
          <a:xfrm>
            <a:off x="212724" y="576000"/>
            <a:ext cx="8718552" cy="5766877"/>
          </a:xfrm>
          <a:prstGeom prst="rect">
            <a:avLst/>
          </a:prstGeom>
          <a:solidFill>
            <a:schemeClr val="bg1">
              <a:lumMod val="95000"/>
            </a:schemeClr>
          </a:solidFill>
        </p:spPr>
        <p:txBody>
          <a:bodyPr vert="horz" lIns="0" tIns="720000" rIns="0" bIns="0" anchor="t" anchorCtr="0"/>
          <a:lstStyle>
            <a:lvl1pPr marL="0" indent="0" algn="ctr">
              <a:buFontTx/>
              <a:buNone/>
              <a:defRPr baseline="0"/>
            </a:lvl1pPr>
          </a:lstStyle>
          <a:p>
            <a:r>
              <a:rPr lang="en-US" dirty="0" smtClean="0"/>
              <a:t>Click icon or drag image to insert picture</a:t>
            </a:r>
            <a:endParaRPr lang="en-US" dirty="0"/>
          </a:p>
        </p:txBody>
      </p:sp>
      <p:cxnSp>
        <p:nvCxnSpPr>
          <p:cNvPr id="20" name="Straight Connector 19"/>
          <p:cNvCxnSpPr/>
          <p:nvPr userDrawn="1"/>
        </p:nvCxnSpPr>
        <p:spPr>
          <a:xfrm flipH="1">
            <a:off x="1" y="576000"/>
            <a:ext cx="9143999" cy="0"/>
          </a:xfrm>
          <a:prstGeom prst="line">
            <a:avLst/>
          </a:prstGeom>
          <a:ln w="6350">
            <a:solidFill>
              <a:srgbClr val="0077D4"/>
            </a:solidFill>
          </a:ln>
          <a:effectLst/>
        </p:spPr>
        <p:style>
          <a:lnRef idx="2">
            <a:schemeClr val="accent1"/>
          </a:lnRef>
          <a:fillRef idx="0">
            <a:schemeClr val="accent1"/>
          </a:fillRef>
          <a:effectRef idx="1">
            <a:schemeClr val="accent1"/>
          </a:effectRef>
          <a:fontRef idx="minor">
            <a:schemeClr val="tx1"/>
          </a:fontRef>
        </p:style>
      </p:cxnSp>
      <p:pic>
        <p:nvPicPr>
          <p:cNvPr id="22" name="Picture 21" descr="Education2030_Symbol_EN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96673" y="52320"/>
            <a:ext cx="836202" cy="460376"/>
          </a:xfrm>
          <a:prstGeom prst="rect">
            <a:avLst/>
          </a:prstGeom>
        </p:spPr>
      </p:pic>
      <p:cxnSp>
        <p:nvCxnSpPr>
          <p:cNvPr id="24" name="Straight Connector 23"/>
          <p:cNvCxnSpPr/>
          <p:nvPr userDrawn="1"/>
        </p:nvCxnSpPr>
        <p:spPr>
          <a:xfrm flipH="1">
            <a:off x="1" y="6552000"/>
            <a:ext cx="9143999" cy="0"/>
          </a:xfrm>
          <a:prstGeom prst="line">
            <a:avLst/>
          </a:prstGeom>
          <a:ln w="6350">
            <a:solidFill>
              <a:srgbClr val="0077D4"/>
            </a:solidFill>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userDrawn="1"/>
        </p:nvSpPr>
        <p:spPr>
          <a:xfrm>
            <a:off x="0" y="6552000"/>
            <a:ext cx="2520457" cy="300724"/>
          </a:xfrm>
          <a:prstGeom prst="rect">
            <a:avLst/>
          </a:prstGeom>
          <a:noFill/>
        </p:spPr>
        <p:txBody>
          <a:bodyPr wrap="square" lIns="0" tIns="0" rIns="0" bIns="0" rtlCol="0" anchor="ctr" anchorCtr="1">
            <a:noAutofit/>
          </a:bodyPr>
          <a:lstStyle/>
          <a:p>
            <a:pPr algn="ctr"/>
            <a:r>
              <a:rPr lang="en-US" sz="900" dirty="0" smtClean="0">
                <a:solidFill>
                  <a:srgbClr val="C5192D"/>
                </a:solidFill>
              </a:rPr>
              <a:t>UNESCO INSTITUTE FOR LIFELONG LEARNING</a:t>
            </a:r>
            <a:endParaRPr lang="en-US" sz="900" dirty="0">
              <a:solidFill>
                <a:srgbClr val="C5192D"/>
              </a:solidFill>
            </a:endParaRPr>
          </a:p>
        </p:txBody>
      </p:sp>
      <p:cxnSp>
        <p:nvCxnSpPr>
          <p:cNvPr id="18" name="Straight Connector 17"/>
          <p:cNvCxnSpPr/>
          <p:nvPr userDrawn="1"/>
        </p:nvCxnSpPr>
        <p:spPr>
          <a:xfrm>
            <a:off x="2520458" y="6549992"/>
            <a:ext cx="0" cy="339803"/>
          </a:xfrm>
          <a:prstGeom prst="line">
            <a:avLst/>
          </a:prstGeom>
          <a:ln w="6350">
            <a:solidFill>
              <a:srgbClr val="0077D4"/>
            </a:solidFill>
          </a:ln>
          <a:effectLst/>
        </p:spPr>
        <p:style>
          <a:lnRef idx="2">
            <a:schemeClr val="accent1"/>
          </a:lnRef>
          <a:fillRef idx="0">
            <a:schemeClr val="accent1"/>
          </a:fillRef>
          <a:effectRef idx="1">
            <a:schemeClr val="accent1"/>
          </a:effectRef>
          <a:fontRef idx="minor">
            <a:schemeClr val="tx1"/>
          </a:fontRef>
        </p:style>
      </p:cxnSp>
      <p:sp>
        <p:nvSpPr>
          <p:cNvPr id="19" name="Rectangle 18"/>
          <p:cNvSpPr/>
          <p:nvPr userDrawn="1"/>
        </p:nvSpPr>
        <p:spPr>
          <a:xfrm>
            <a:off x="1885091" y="0"/>
            <a:ext cx="6183010" cy="576000"/>
          </a:xfrm>
          <a:prstGeom prst="rect">
            <a:avLst/>
          </a:prstGeom>
          <a:solidFill>
            <a:srgbClr val="002E6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Footer Placeholder 4"/>
          <p:cNvSpPr>
            <a:spLocks noGrp="1"/>
          </p:cNvSpPr>
          <p:nvPr>
            <p:ph type="ftr" sz="quarter" idx="11"/>
          </p:nvPr>
        </p:nvSpPr>
        <p:spPr>
          <a:xfrm>
            <a:off x="2063578" y="238204"/>
            <a:ext cx="3467376" cy="288847"/>
          </a:xfrm>
          <a:prstGeom prst="rect">
            <a:avLst/>
          </a:prstGeom>
        </p:spPr>
        <p:txBody>
          <a:bodyPr lIns="0" tIns="0" rIns="0" bIns="0"/>
          <a:lstStyle>
            <a:lvl1pPr>
              <a:defRPr sz="900">
                <a:solidFill>
                  <a:schemeClr val="bg1">
                    <a:alpha val="60000"/>
                  </a:schemeClr>
                </a:solidFill>
              </a:defRPr>
            </a:lvl1pPr>
          </a:lstStyle>
          <a:p>
            <a:r>
              <a:rPr lang="en-US" smtClean="0"/>
              <a:t>Title of presentation header here</a:t>
            </a:r>
            <a:endParaRPr lang="en-US" dirty="0"/>
          </a:p>
        </p:txBody>
      </p:sp>
      <p:pic>
        <p:nvPicPr>
          <p:cNvPr id="27" name="Picture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287" y="69109"/>
            <a:ext cx="1670231" cy="443588"/>
          </a:xfrm>
          <a:prstGeom prst="rect">
            <a:avLst/>
          </a:prstGeom>
        </p:spPr>
      </p:pic>
    </p:spTree>
    <p:extLst>
      <p:ext uri="{BB962C8B-B14F-4D97-AF65-F5344CB8AC3E}">
        <p14:creationId xmlns:p14="http://schemas.microsoft.com/office/powerpoint/2010/main" val="428306492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02000" y="252000"/>
            <a:ext cx="7830000" cy="1260000"/>
          </a:xfrm>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241" y="5900574"/>
            <a:ext cx="1512199" cy="893877"/>
          </a:xfrm>
          <a:prstGeom prst="rect">
            <a:avLst/>
          </a:prstGeom>
        </p:spPr>
      </p:pic>
      <p:sp>
        <p:nvSpPr>
          <p:cNvPr id="8" name="Date Placeholder 3"/>
          <p:cNvSpPr>
            <a:spLocks noGrp="1"/>
          </p:cNvSpPr>
          <p:nvPr>
            <p:ph type="dt" sz="half" idx="2"/>
          </p:nvPr>
        </p:nvSpPr>
        <p:spPr>
          <a:xfrm>
            <a:off x="2084605" y="6089111"/>
            <a:ext cx="1186249" cy="365125"/>
          </a:xfrm>
          <a:prstGeom prst="rect">
            <a:avLst/>
          </a:prstGeom>
        </p:spPr>
        <p:txBody>
          <a:bodyPr vert="horz" lIns="91440" tIns="45720" rIns="91440" bIns="45720" rtlCol="0" anchor="ctr"/>
          <a:lstStyle>
            <a:lvl1pPr algn="l">
              <a:defRPr sz="1200" b="0">
                <a:solidFill>
                  <a:srgbClr val="003874"/>
                </a:solidFill>
              </a:defRPr>
            </a:lvl1pPr>
          </a:lstStyle>
          <a:p>
            <a:r>
              <a:rPr lang="en-GB" smtClean="0"/>
              <a:t>03 May 2016</a:t>
            </a:r>
            <a:endParaRPr lang="en-GB"/>
          </a:p>
        </p:txBody>
      </p:sp>
      <p:sp>
        <p:nvSpPr>
          <p:cNvPr id="9" name="Footer Placeholder 4"/>
          <p:cNvSpPr>
            <a:spLocks noGrp="1"/>
          </p:cNvSpPr>
          <p:nvPr>
            <p:ph type="ftr" sz="quarter" idx="3"/>
          </p:nvPr>
        </p:nvSpPr>
        <p:spPr>
          <a:xfrm>
            <a:off x="3428402" y="6089111"/>
            <a:ext cx="4405956" cy="365125"/>
          </a:xfrm>
          <a:prstGeom prst="rect">
            <a:avLst/>
          </a:prstGeom>
        </p:spPr>
        <p:txBody>
          <a:bodyPr vert="horz" lIns="91440" tIns="45720" rIns="91440" bIns="45720" rtlCol="0" anchor="ctr"/>
          <a:lstStyle>
            <a:lvl1pPr algn="ctr">
              <a:defRPr sz="1200" b="1">
                <a:solidFill>
                  <a:srgbClr val="003874"/>
                </a:solidFill>
              </a:defRPr>
            </a:lvl1pPr>
          </a:lstStyle>
          <a:p>
            <a:endParaRPr lang="en-GB"/>
          </a:p>
        </p:txBody>
      </p:sp>
      <p:sp>
        <p:nvSpPr>
          <p:cNvPr id="10" name="Slide Number Placeholder 5"/>
          <p:cNvSpPr>
            <a:spLocks noGrp="1"/>
          </p:cNvSpPr>
          <p:nvPr>
            <p:ph type="sldNum" sz="quarter" idx="4"/>
          </p:nvPr>
        </p:nvSpPr>
        <p:spPr>
          <a:xfrm>
            <a:off x="7991907" y="6089111"/>
            <a:ext cx="540093" cy="365125"/>
          </a:xfrm>
          <a:prstGeom prst="rect">
            <a:avLst/>
          </a:prstGeom>
        </p:spPr>
        <p:txBody>
          <a:bodyPr vert="horz" lIns="91440" tIns="45720" rIns="91440" bIns="45720" rtlCol="0" anchor="ctr"/>
          <a:lstStyle>
            <a:lvl1pPr algn="r">
              <a:defRPr sz="1200" b="0">
                <a:solidFill>
                  <a:srgbClr val="003874"/>
                </a:solidFill>
              </a:defRPr>
            </a:lvl1pPr>
          </a:lstStyle>
          <a:p>
            <a:fld id="{8EBA46E7-20D8-44AB-8323-8BB56BBB1A53}" type="slidenum">
              <a:rPr lang="en-GB" smtClean="0"/>
              <a:pPr/>
              <a:t>‹#›</a:t>
            </a:fld>
            <a:endParaRPr lang="en-GB"/>
          </a:p>
        </p:txBody>
      </p:sp>
    </p:spTree>
    <p:extLst>
      <p:ext uri="{BB962C8B-B14F-4D97-AF65-F5344CB8AC3E}">
        <p14:creationId xmlns:p14="http://schemas.microsoft.com/office/powerpoint/2010/main" val="213763436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Two Contents">
    <p:spTree>
      <p:nvGrpSpPr>
        <p:cNvPr id="1" name=""/>
        <p:cNvGrpSpPr/>
        <p:nvPr/>
      </p:nvGrpSpPr>
      <p:grpSpPr>
        <a:xfrm>
          <a:off x="0" y="0"/>
          <a:ext cx="0" cy="0"/>
          <a:chOff x="0" y="0"/>
          <a:chExt cx="0" cy="0"/>
        </a:xfrm>
      </p:grpSpPr>
      <p:sp>
        <p:nvSpPr>
          <p:cNvPr id="2" name="Title 1"/>
          <p:cNvSpPr>
            <a:spLocks noGrp="1"/>
          </p:cNvSpPr>
          <p:nvPr>
            <p:ph type="title"/>
          </p:nvPr>
        </p:nvSpPr>
        <p:spPr>
          <a:xfrm>
            <a:off x="702000" y="252000"/>
            <a:ext cx="7830000" cy="12600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702000" y="1820555"/>
            <a:ext cx="3780000" cy="39600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752000" y="1820555"/>
            <a:ext cx="3780000" cy="39600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9" name="Date Placeholder 3"/>
          <p:cNvSpPr>
            <a:spLocks noGrp="1"/>
          </p:cNvSpPr>
          <p:nvPr>
            <p:ph type="dt" sz="half" idx="10"/>
          </p:nvPr>
        </p:nvSpPr>
        <p:spPr>
          <a:xfrm>
            <a:off x="2084605" y="6089111"/>
            <a:ext cx="1186249" cy="365125"/>
          </a:xfrm>
          <a:prstGeom prst="rect">
            <a:avLst/>
          </a:prstGeom>
        </p:spPr>
        <p:txBody>
          <a:bodyPr vert="horz" lIns="91440" tIns="45720" rIns="91440" bIns="45720" rtlCol="0" anchor="ctr"/>
          <a:lstStyle>
            <a:lvl1pPr algn="l">
              <a:defRPr sz="1200" b="0">
                <a:solidFill>
                  <a:srgbClr val="003874"/>
                </a:solidFill>
              </a:defRPr>
            </a:lvl1pPr>
          </a:lstStyle>
          <a:p>
            <a:r>
              <a:rPr lang="en-GB" smtClean="0"/>
              <a:t>03 May 2016</a:t>
            </a:r>
            <a:endParaRPr lang="en-GB"/>
          </a:p>
        </p:txBody>
      </p:sp>
      <p:sp>
        <p:nvSpPr>
          <p:cNvPr id="10" name="Footer Placeholder 4"/>
          <p:cNvSpPr>
            <a:spLocks noGrp="1"/>
          </p:cNvSpPr>
          <p:nvPr>
            <p:ph type="ftr" sz="quarter" idx="3"/>
          </p:nvPr>
        </p:nvSpPr>
        <p:spPr>
          <a:xfrm>
            <a:off x="3428402" y="6089111"/>
            <a:ext cx="4405956" cy="365125"/>
          </a:xfrm>
          <a:prstGeom prst="rect">
            <a:avLst/>
          </a:prstGeom>
        </p:spPr>
        <p:txBody>
          <a:bodyPr vert="horz" lIns="91440" tIns="45720" rIns="91440" bIns="45720" rtlCol="0" anchor="ctr"/>
          <a:lstStyle>
            <a:lvl1pPr algn="ctr">
              <a:defRPr sz="1200" b="1">
                <a:solidFill>
                  <a:srgbClr val="003874"/>
                </a:solidFill>
              </a:defRPr>
            </a:lvl1pPr>
          </a:lstStyle>
          <a:p>
            <a:endParaRPr lang="en-GB"/>
          </a:p>
        </p:txBody>
      </p:sp>
      <p:sp>
        <p:nvSpPr>
          <p:cNvPr id="11" name="Slide Number Placeholder 5"/>
          <p:cNvSpPr>
            <a:spLocks noGrp="1"/>
          </p:cNvSpPr>
          <p:nvPr>
            <p:ph type="sldNum" sz="quarter" idx="4"/>
          </p:nvPr>
        </p:nvSpPr>
        <p:spPr>
          <a:xfrm>
            <a:off x="7991907" y="6089111"/>
            <a:ext cx="540093" cy="365125"/>
          </a:xfrm>
          <a:prstGeom prst="rect">
            <a:avLst/>
          </a:prstGeom>
        </p:spPr>
        <p:txBody>
          <a:bodyPr vert="horz" lIns="91440" tIns="45720" rIns="91440" bIns="45720" rtlCol="0" anchor="ctr"/>
          <a:lstStyle>
            <a:lvl1pPr algn="r">
              <a:defRPr sz="1200" b="0">
                <a:solidFill>
                  <a:srgbClr val="003874"/>
                </a:solidFill>
              </a:defRPr>
            </a:lvl1pPr>
          </a:lstStyle>
          <a:p>
            <a:fld id="{8EBA46E7-20D8-44AB-8323-8BB56BBB1A53}" type="slidenum">
              <a:rPr lang="en-GB" smtClean="0"/>
              <a:pPr/>
              <a:t>‹#›</a:t>
            </a:fld>
            <a:endParaRPr lang="en-GB"/>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241" y="5900574"/>
            <a:ext cx="1512199" cy="893877"/>
          </a:xfrm>
          <a:prstGeom prst="rect">
            <a:avLst/>
          </a:prstGeom>
        </p:spPr>
      </p:pic>
    </p:spTree>
    <p:extLst>
      <p:ext uri="{BB962C8B-B14F-4D97-AF65-F5344CB8AC3E}">
        <p14:creationId xmlns:p14="http://schemas.microsoft.com/office/powerpoint/2010/main" val="145227958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ummary Slide red">
    <p:spTree>
      <p:nvGrpSpPr>
        <p:cNvPr id="1" name=""/>
        <p:cNvGrpSpPr/>
        <p:nvPr/>
      </p:nvGrpSpPr>
      <p:grpSpPr>
        <a:xfrm>
          <a:off x="0" y="0"/>
          <a:ext cx="0" cy="0"/>
          <a:chOff x="0" y="0"/>
          <a:chExt cx="0" cy="0"/>
        </a:xfrm>
      </p:grpSpPr>
      <p:sp>
        <p:nvSpPr>
          <p:cNvPr id="4" name="Rectangle 3"/>
          <p:cNvSpPr/>
          <p:nvPr userDrawn="1"/>
        </p:nvSpPr>
        <p:spPr>
          <a:xfrm>
            <a:off x="0" y="0"/>
            <a:ext cx="756000" cy="576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1885091" y="0"/>
            <a:ext cx="6183010" cy="576000"/>
          </a:xfrm>
          <a:prstGeom prst="rect">
            <a:avLst/>
          </a:prstGeom>
          <a:solidFill>
            <a:srgbClr val="002E6D"/>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a:xfrm>
            <a:off x="0" y="576000"/>
            <a:ext cx="9144000" cy="457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userDrawn="1"/>
        </p:nvSpPr>
        <p:spPr>
          <a:xfrm>
            <a:off x="0" y="6552000"/>
            <a:ext cx="2520457" cy="300724"/>
          </a:xfrm>
          <a:prstGeom prst="rect">
            <a:avLst/>
          </a:prstGeom>
          <a:noFill/>
        </p:spPr>
        <p:txBody>
          <a:bodyPr wrap="square" lIns="0" tIns="0" rIns="0" bIns="0" rtlCol="0" anchor="ctr" anchorCtr="1">
            <a:noAutofit/>
          </a:bodyPr>
          <a:lstStyle/>
          <a:p>
            <a:pPr algn="ctr"/>
            <a:r>
              <a:rPr lang="en-US" sz="900" dirty="0" smtClean="0">
                <a:solidFill>
                  <a:srgbClr val="C5192D"/>
                </a:solidFill>
              </a:rPr>
              <a:t>UNESCO INSTITUTE FOR LIFELONG LEARNING</a:t>
            </a:r>
            <a:endParaRPr lang="en-US" sz="900" dirty="0">
              <a:solidFill>
                <a:srgbClr val="C5192D"/>
              </a:solidFill>
            </a:endParaRPr>
          </a:p>
        </p:txBody>
      </p:sp>
      <p:sp>
        <p:nvSpPr>
          <p:cNvPr id="25" name="TextBox 24"/>
          <p:cNvSpPr txBox="1"/>
          <p:nvPr userDrawn="1"/>
        </p:nvSpPr>
        <p:spPr>
          <a:xfrm>
            <a:off x="8701932" y="6552000"/>
            <a:ext cx="215268" cy="300724"/>
          </a:xfrm>
          <a:prstGeom prst="rect">
            <a:avLst/>
          </a:prstGeom>
          <a:noFill/>
        </p:spPr>
        <p:txBody>
          <a:bodyPr wrap="square" lIns="0" tIns="0" rIns="0" bIns="0" rtlCol="0" anchor="ctr" anchorCtr="0">
            <a:noAutofit/>
          </a:bodyPr>
          <a:lstStyle/>
          <a:p>
            <a:pPr algn="r"/>
            <a:fld id="{10F0A8F1-E86D-CA41-91D4-7B4FFCE5BA4C}" type="slidenum">
              <a:rPr lang="en-US" sz="900" smtClean="0">
                <a:solidFill>
                  <a:srgbClr val="C5192D"/>
                </a:solidFill>
              </a:rPr>
              <a:t>‹#›</a:t>
            </a:fld>
            <a:endParaRPr lang="en-US" sz="900" dirty="0">
              <a:solidFill>
                <a:srgbClr val="C5192D"/>
              </a:solidFill>
            </a:endParaRPr>
          </a:p>
        </p:txBody>
      </p:sp>
      <p:cxnSp>
        <p:nvCxnSpPr>
          <p:cNvPr id="26" name="Straight Connector 25"/>
          <p:cNvCxnSpPr/>
          <p:nvPr userDrawn="1"/>
        </p:nvCxnSpPr>
        <p:spPr>
          <a:xfrm>
            <a:off x="8599525" y="6667500"/>
            <a:ext cx="0" cy="101600"/>
          </a:xfrm>
          <a:prstGeom prst="line">
            <a:avLst/>
          </a:prstGeom>
          <a:ln w="12700">
            <a:solidFill>
              <a:srgbClr val="0077D4"/>
            </a:solidFill>
          </a:ln>
          <a:effectLst/>
        </p:spPr>
        <p:style>
          <a:lnRef idx="2">
            <a:schemeClr val="accent1"/>
          </a:lnRef>
          <a:fillRef idx="0">
            <a:schemeClr val="accent1"/>
          </a:fillRef>
          <a:effectRef idx="1">
            <a:schemeClr val="accent1"/>
          </a:effectRef>
          <a:fontRef idx="minor">
            <a:schemeClr val="tx1"/>
          </a:fontRef>
        </p:style>
      </p:cxnSp>
      <p:sp>
        <p:nvSpPr>
          <p:cNvPr id="32" name="Footer Placeholder 4"/>
          <p:cNvSpPr>
            <a:spLocks noGrp="1"/>
          </p:cNvSpPr>
          <p:nvPr>
            <p:ph type="ftr" sz="quarter" idx="11"/>
          </p:nvPr>
        </p:nvSpPr>
        <p:spPr>
          <a:xfrm>
            <a:off x="2063578" y="238204"/>
            <a:ext cx="3467376" cy="288847"/>
          </a:xfrm>
          <a:prstGeom prst="rect">
            <a:avLst/>
          </a:prstGeom>
        </p:spPr>
        <p:txBody>
          <a:bodyPr lIns="0" tIns="0" rIns="0" bIns="0"/>
          <a:lstStyle>
            <a:lvl1pPr>
              <a:defRPr sz="900">
                <a:solidFill>
                  <a:schemeClr val="bg1">
                    <a:alpha val="60000"/>
                  </a:schemeClr>
                </a:solidFill>
              </a:defRPr>
            </a:lvl1pPr>
          </a:lstStyle>
          <a:p>
            <a:r>
              <a:rPr lang="en-US" smtClean="0"/>
              <a:t>Title of presentation header here</a:t>
            </a:r>
            <a:endParaRPr lang="en-US" dirty="0"/>
          </a:p>
        </p:txBody>
      </p:sp>
      <p:sp>
        <p:nvSpPr>
          <p:cNvPr id="14" name="Rectangle 13"/>
          <p:cNvSpPr/>
          <p:nvPr userDrawn="1"/>
        </p:nvSpPr>
        <p:spPr>
          <a:xfrm>
            <a:off x="0" y="576000"/>
            <a:ext cx="9144000" cy="5975999"/>
          </a:xfrm>
          <a:prstGeom prst="rect">
            <a:avLst/>
          </a:prstGeom>
          <a:solidFill>
            <a:srgbClr val="002E6D">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z</a:t>
            </a:r>
            <a:endParaRPr lang="en-US" dirty="0"/>
          </a:p>
        </p:txBody>
      </p:sp>
      <p:pic>
        <p:nvPicPr>
          <p:cNvPr id="17" name="Picture 16" descr="Education2030_Symbol_EN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96673" y="52320"/>
            <a:ext cx="836202" cy="460376"/>
          </a:xfrm>
          <a:prstGeom prst="rect">
            <a:avLst/>
          </a:prstGeom>
        </p:spPr>
      </p:pic>
      <p:cxnSp>
        <p:nvCxnSpPr>
          <p:cNvPr id="19" name="Straight Connector 18"/>
          <p:cNvCxnSpPr/>
          <p:nvPr userDrawn="1"/>
        </p:nvCxnSpPr>
        <p:spPr>
          <a:xfrm>
            <a:off x="2520458" y="6549992"/>
            <a:ext cx="0" cy="339803"/>
          </a:xfrm>
          <a:prstGeom prst="line">
            <a:avLst/>
          </a:prstGeom>
          <a:ln w="6350">
            <a:solidFill>
              <a:srgbClr val="0077D4"/>
            </a:solidFill>
          </a:ln>
          <a:effectLst/>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287" y="69109"/>
            <a:ext cx="1670231" cy="443588"/>
          </a:xfrm>
          <a:prstGeom prst="rect">
            <a:avLst/>
          </a:prstGeom>
        </p:spPr>
      </p:pic>
    </p:spTree>
    <p:extLst>
      <p:ext uri="{BB962C8B-B14F-4D97-AF65-F5344CB8AC3E}">
        <p14:creationId xmlns:p14="http://schemas.microsoft.com/office/powerpoint/2010/main" val="7438422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ummary Slide Blue">
    <p:spTree>
      <p:nvGrpSpPr>
        <p:cNvPr id="1" name=""/>
        <p:cNvGrpSpPr/>
        <p:nvPr/>
      </p:nvGrpSpPr>
      <p:grpSpPr>
        <a:xfrm>
          <a:off x="0" y="0"/>
          <a:ext cx="0" cy="0"/>
          <a:chOff x="0" y="0"/>
          <a:chExt cx="0" cy="0"/>
        </a:xfrm>
      </p:grpSpPr>
      <p:sp>
        <p:nvSpPr>
          <p:cNvPr id="4" name="Rectangle 3"/>
          <p:cNvSpPr/>
          <p:nvPr userDrawn="1"/>
        </p:nvSpPr>
        <p:spPr>
          <a:xfrm>
            <a:off x="0" y="0"/>
            <a:ext cx="756000" cy="576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a:xfrm>
            <a:off x="0" y="576000"/>
            <a:ext cx="9144000" cy="457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userDrawn="1"/>
        </p:nvSpPr>
        <p:spPr>
          <a:xfrm>
            <a:off x="8701932" y="6552000"/>
            <a:ext cx="215268" cy="300724"/>
          </a:xfrm>
          <a:prstGeom prst="rect">
            <a:avLst/>
          </a:prstGeom>
          <a:noFill/>
        </p:spPr>
        <p:txBody>
          <a:bodyPr wrap="square" lIns="0" tIns="0" rIns="0" bIns="0" rtlCol="0" anchor="ctr" anchorCtr="0">
            <a:noAutofit/>
          </a:bodyPr>
          <a:lstStyle/>
          <a:p>
            <a:pPr algn="r"/>
            <a:fld id="{10F0A8F1-E86D-CA41-91D4-7B4FFCE5BA4C}" type="slidenum">
              <a:rPr lang="en-US" sz="900" smtClean="0">
                <a:solidFill>
                  <a:srgbClr val="C5192D"/>
                </a:solidFill>
              </a:rPr>
              <a:t>‹#›</a:t>
            </a:fld>
            <a:endParaRPr lang="en-US" sz="900" dirty="0">
              <a:solidFill>
                <a:srgbClr val="C5192D"/>
              </a:solidFill>
            </a:endParaRPr>
          </a:p>
        </p:txBody>
      </p:sp>
      <p:cxnSp>
        <p:nvCxnSpPr>
          <p:cNvPr id="15" name="Straight Connector 14"/>
          <p:cNvCxnSpPr/>
          <p:nvPr userDrawn="1"/>
        </p:nvCxnSpPr>
        <p:spPr>
          <a:xfrm>
            <a:off x="8599525" y="6667500"/>
            <a:ext cx="0" cy="101600"/>
          </a:xfrm>
          <a:prstGeom prst="line">
            <a:avLst/>
          </a:prstGeom>
          <a:ln w="12700">
            <a:solidFill>
              <a:srgbClr val="0077D4"/>
            </a:solidFill>
          </a:ln>
          <a:effectLst/>
        </p:spPr>
        <p:style>
          <a:lnRef idx="2">
            <a:schemeClr val="accent1"/>
          </a:lnRef>
          <a:fillRef idx="0">
            <a:schemeClr val="accent1"/>
          </a:fillRef>
          <a:effectRef idx="1">
            <a:schemeClr val="accent1"/>
          </a:effectRef>
          <a:fontRef idx="minor">
            <a:schemeClr val="tx1"/>
          </a:fontRef>
        </p:style>
      </p:cxnSp>
      <p:pic>
        <p:nvPicPr>
          <p:cNvPr id="20" name="Picture 19" descr="Education2030_Symbol_EN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96673" y="52320"/>
            <a:ext cx="836202" cy="460376"/>
          </a:xfrm>
          <a:prstGeom prst="rect">
            <a:avLst/>
          </a:prstGeom>
        </p:spPr>
      </p:pic>
      <p:sp>
        <p:nvSpPr>
          <p:cNvPr id="21" name="Rectangle 20"/>
          <p:cNvSpPr/>
          <p:nvPr userDrawn="1"/>
        </p:nvSpPr>
        <p:spPr>
          <a:xfrm>
            <a:off x="0" y="576000"/>
            <a:ext cx="9144000" cy="5975999"/>
          </a:xfrm>
          <a:prstGeom prst="rect">
            <a:avLst/>
          </a:prstGeom>
          <a:solidFill>
            <a:srgbClr val="FFB71B">
              <a:alpha val="1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userDrawn="1"/>
        </p:nvSpPr>
        <p:spPr>
          <a:xfrm>
            <a:off x="0" y="6552000"/>
            <a:ext cx="2520457" cy="300724"/>
          </a:xfrm>
          <a:prstGeom prst="rect">
            <a:avLst/>
          </a:prstGeom>
          <a:noFill/>
        </p:spPr>
        <p:txBody>
          <a:bodyPr wrap="square" lIns="0" tIns="0" rIns="0" bIns="0" rtlCol="0" anchor="ctr" anchorCtr="1">
            <a:noAutofit/>
          </a:bodyPr>
          <a:lstStyle/>
          <a:p>
            <a:pPr algn="ctr"/>
            <a:r>
              <a:rPr lang="en-US" sz="900" dirty="0" smtClean="0">
                <a:solidFill>
                  <a:srgbClr val="C5192D"/>
                </a:solidFill>
              </a:rPr>
              <a:t>UNESCO INSTITUTE FOR LIFELONG LEARNING</a:t>
            </a:r>
            <a:endParaRPr lang="en-US" sz="900" dirty="0">
              <a:solidFill>
                <a:srgbClr val="C5192D"/>
              </a:solidFill>
            </a:endParaRPr>
          </a:p>
        </p:txBody>
      </p:sp>
      <p:cxnSp>
        <p:nvCxnSpPr>
          <p:cNvPr id="18" name="Straight Connector 17"/>
          <p:cNvCxnSpPr/>
          <p:nvPr userDrawn="1"/>
        </p:nvCxnSpPr>
        <p:spPr>
          <a:xfrm>
            <a:off x="2520458" y="6537635"/>
            <a:ext cx="0" cy="339803"/>
          </a:xfrm>
          <a:prstGeom prst="line">
            <a:avLst/>
          </a:prstGeom>
          <a:ln w="6350">
            <a:solidFill>
              <a:srgbClr val="0077D4"/>
            </a:solidFill>
          </a:ln>
          <a:effectLst/>
        </p:spPr>
        <p:style>
          <a:lnRef idx="2">
            <a:schemeClr val="accent1"/>
          </a:lnRef>
          <a:fillRef idx="0">
            <a:schemeClr val="accent1"/>
          </a:fillRef>
          <a:effectRef idx="1">
            <a:schemeClr val="accent1"/>
          </a:effectRef>
          <a:fontRef idx="minor">
            <a:schemeClr val="tx1"/>
          </a:fontRef>
        </p:style>
      </p:cxnSp>
      <p:sp>
        <p:nvSpPr>
          <p:cNvPr id="26" name="Rectangle 25"/>
          <p:cNvSpPr/>
          <p:nvPr userDrawn="1"/>
        </p:nvSpPr>
        <p:spPr>
          <a:xfrm>
            <a:off x="1885091" y="0"/>
            <a:ext cx="6183010" cy="576000"/>
          </a:xfrm>
          <a:prstGeom prst="rect">
            <a:avLst/>
          </a:prstGeom>
          <a:solidFill>
            <a:srgbClr val="002E6D"/>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
        <p:nvSpPr>
          <p:cNvPr id="27" name="Footer Placeholder 4"/>
          <p:cNvSpPr>
            <a:spLocks noGrp="1"/>
          </p:cNvSpPr>
          <p:nvPr>
            <p:ph type="ftr" sz="quarter" idx="11"/>
          </p:nvPr>
        </p:nvSpPr>
        <p:spPr>
          <a:xfrm>
            <a:off x="2063578" y="238204"/>
            <a:ext cx="3467376" cy="288847"/>
          </a:xfrm>
          <a:prstGeom prst="rect">
            <a:avLst/>
          </a:prstGeom>
        </p:spPr>
        <p:txBody>
          <a:bodyPr lIns="0" tIns="0" rIns="0" bIns="0"/>
          <a:lstStyle>
            <a:lvl1pPr>
              <a:defRPr sz="900">
                <a:solidFill>
                  <a:schemeClr val="bg1">
                    <a:alpha val="60000"/>
                  </a:schemeClr>
                </a:solidFill>
              </a:defRPr>
            </a:lvl1pPr>
          </a:lstStyle>
          <a:p>
            <a:r>
              <a:rPr lang="en-US" dirty="0" smtClean="0"/>
              <a:t>Title of presentation header here</a:t>
            </a:r>
            <a:endParaRPr lang="en-US" dirty="0"/>
          </a:p>
        </p:txBody>
      </p:sp>
      <p:pic>
        <p:nvPicPr>
          <p:cNvPr id="28" name="Picture 2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287" y="69109"/>
            <a:ext cx="1670231" cy="443588"/>
          </a:xfrm>
          <a:prstGeom prst="rect">
            <a:avLst/>
          </a:prstGeom>
        </p:spPr>
      </p:pic>
    </p:spTree>
    <p:extLst>
      <p:ext uri="{BB962C8B-B14F-4D97-AF65-F5344CB8AC3E}">
        <p14:creationId xmlns:p14="http://schemas.microsoft.com/office/powerpoint/2010/main" val="97671744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ummary Slide Green">
    <p:spTree>
      <p:nvGrpSpPr>
        <p:cNvPr id="1" name=""/>
        <p:cNvGrpSpPr/>
        <p:nvPr/>
      </p:nvGrpSpPr>
      <p:grpSpPr>
        <a:xfrm>
          <a:off x="0" y="0"/>
          <a:ext cx="0" cy="0"/>
          <a:chOff x="0" y="0"/>
          <a:chExt cx="0" cy="0"/>
        </a:xfrm>
      </p:grpSpPr>
      <p:sp>
        <p:nvSpPr>
          <p:cNvPr id="4" name="Rectangle 3"/>
          <p:cNvSpPr/>
          <p:nvPr userDrawn="1"/>
        </p:nvSpPr>
        <p:spPr>
          <a:xfrm>
            <a:off x="0" y="0"/>
            <a:ext cx="756000" cy="576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a:xfrm>
            <a:off x="0" y="576000"/>
            <a:ext cx="9144000" cy="457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userDrawn="1"/>
        </p:nvSpPr>
        <p:spPr>
          <a:xfrm>
            <a:off x="8701932" y="6552000"/>
            <a:ext cx="215268" cy="300724"/>
          </a:xfrm>
          <a:prstGeom prst="rect">
            <a:avLst/>
          </a:prstGeom>
          <a:noFill/>
        </p:spPr>
        <p:txBody>
          <a:bodyPr wrap="square" lIns="0" tIns="0" rIns="0" bIns="0" rtlCol="0" anchor="ctr" anchorCtr="0">
            <a:noAutofit/>
          </a:bodyPr>
          <a:lstStyle/>
          <a:p>
            <a:pPr algn="r"/>
            <a:fld id="{10F0A8F1-E86D-CA41-91D4-7B4FFCE5BA4C}" type="slidenum">
              <a:rPr lang="en-US" sz="900" smtClean="0">
                <a:solidFill>
                  <a:srgbClr val="C5192D"/>
                </a:solidFill>
              </a:rPr>
              <a:t>‹#›</a:t>
            </a:fld>
            <a:endParaRPr lang="en-US" sz="900" dirty="0">
              <a:solidFill>
                <a:srgbClr val="C5192D"/>
              </a:solidFill>
            </a:endParaRPr>
          </a:p>
        </p:txBody>
      </p:sp>
      <p:cxnSp>
        <p:nvCxnSpPr>
          <p:cNvPr id="15" name="Straight Connector 14"/>
          <p:cNvCxnSpPr/>
          <p:nvPr userDrawn="1"/>
        </p:nvCxnSpPr>
        <p:spPr>
          <a:xfrm>
            <a:off x="8599525" y="6667500"/>
            <a:ext cx="0" cy="101600"/>
          </a:xfrm>
          <a:prstGeom prst="line">
            <a:avLst/>
          </a:prstGeom>
          <a:ln w="12700">
            <a:solidFill>
              <a:srgbClr val="0077D4"/>
            </a:solidFill>
          </a:ln>
          <a:effectLst/>
        </p:spPr>
        <p:style>
          <a:lnRef idx="2">
            <a:schemeClr val="accent1"/>
          </a:lnRef>
          <a:fillRef idx="0">
            <a:schemeClr val="accent1"/>
          </a:fillRef>
          <a:effectRef idx="1">
            <a:schemeClr val="accent1"/>
          </a:effectRef>
          <a:fontRef idx="minor">
            <a:schemeClr val="tx1"/>
          </a:fontRef>
        </p:style>
      </p:cxnSp>
      <p:pic>
        <p:nvPicPr>
          <p:cNvPr id="20" name="Picture 19" descr="Education2030_Symbol_EN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96673" y="52320"/>
            <a:ext cx="836202" cy="460376"/>
          </a:xfrm>
          <a:prstGeom prst="rect">
            <a:avLst/>
          </a:prstGeom>
        </p:spPr>
      </p:pic>
      <p:sp>
        <p:nvSpPr>
          <p:cNvPr id="21" name="Rectangle 20"/>
          <p:cNvSpPr/>
          <p:nvPr userDrawn="1"/>
        </p:nvSpPr>
        <p:spPr>
          <a:xfrm>
            <a:off x="0" y="576000"/>
            <a:ext cx="9144000" cy="5975999"/>
          </a:xfrm>
          <a:prstGeom prst="rect">
            <a:avLst/>
          </a:prstGeom>
          <a:solidFill>
            <a:srgbClr val="C00000">
              <a:alpha val="1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userDrawn="1"/>
        </p:nvSpPr>
        <p:spPr>
          <a:xfrm>
            <a:off x="0" y="6552000"/>
            <a:ext cx="2520457" cy="300724"/>
          </a:xfrm>
          <a:prstGeom prst="rect">
            <a:avLst/>
          </a:prstGeom>
          <a:noFill/>
        </p:spPr>
        <p:txBody>
          <a:bodyPr wrap="square" lIns="0" tIns="0" rIns="0" bIns="0" rtlCol="0" anchor="ctr" anchorCtr="1">
            <a:noAutofit/>
          </a:bodyPr>
          <a:lstStyle/>
          <a:p>
            <a:pPr algn="ctr"/>
            <a:r>
              <a:rPr lang="en-US" sz="900" dirty="0" smtClean="0">
                <a:solidFill>
                  <a:srgbClr val="C5192D"/>
                </a:solidFill>
              </a:rPr>
              <a:t>UNESCO INSTITUTE FOR LIFELONG LEARNING</a:t>
            </a:r>
            <a:endParaRPr lang="en-US" sz="900" dirty="0">
              <a:solidFill>
                <a:srgbClr val="C5192D"/>
              </a:solidFill>
            </a:endParaRPr>
          </a:p>
        </p:txBody>
      </p:sp>
      <p:cxnSp>
        <p:nvCxnSpPr>
          <p:cNvPr id="19" name="Straight Connector 18"/>
          <p:cNvCxnSpPr/>
          <p:nvPr userDrawn="1"/>
        </p:nvCxnSpPr>
        <p:spPr>
          <a:xfrm>
            <a:off x="2520458" y="6549992"/>
            <a:ext cx="0" cy="339803"/>
          </a:xfrm>
          <a:prstGeom prst="line">
            <a:avLst/>
          </a:prstGeom>
          <a:ln w="6350">
            <a:solidFill>
              <a:srgbClr val="0077D4"/>
            </a:solidFill>
          </a:ln>
          <a:effectLst/>
        </p:spPr>
        <p:style>
          <a:lnRef idx="2">
            <a:schemeClr val="accent1"/>
          </a:lnRef>
          <a:fillRef idx="0">
            <a:schemeClr val="accent1"/>
          </a:fillRef>
          <a:effectRef idx="1">
            <a:schemeClr val="accent1"/>
          </a:effectRef>
          <a:fontRef idx="minor">
            <a:schemeClr val="tx1"/>
          </a:fontRef>
        </p:style>
      </p:cxnSp>
      <p:sp>
        <p:nvSpPr>
          <p:cNvPr id="26" name="Rectangle 25"/>
          <p:cNvSpPr/>
          <p:nvPr userDrawn="1"/>
        </p:nvSpPr>
        <p:spPr>
          <a:xfrm>
            <a:off x="1885091" y="0"/>
            <a:ext cx="6183010" cy="576000"/>
          </a:xfrm>
          <a:prstGeom prst="rect">
            <a:avLst/>
          </a:prstGeom>
          <a:solidFill>
            <a:srgbClr val="002E6D"/>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
        <p:nvSpPr>
          <p:cNvPr id="27" name="Footer Placeholder 4"/>
          <p:cNvSpPr>
            <a:spLocks noGrp="1"/>
          </p:cNvSpPr>
          <p:nvPr>
            <p:ph type="ftr" sz="quarter" idx="11"/>
          </p:nvPr>
        </p:nvSpPr>
        <p:spPr>
          <a:xfrm>
            <a:off x="2063578" y="238204"/>
            <a:ext cx="3467376" cy="288847"/>
          </a:xfrm>
          <a:prstGeom prst="rect">
            <a:avLst/>
          </a:prstGeom>
        </p:spPr>
        <p:txBody>
          <a:bodyPr lIns="0" tIns="0" rIns="0" bIns="0"/>
          <a:lstStyle>
            <a:lvl1pPr>
              <a:defRPr sz="900">
                <a:solidFill>
                  <a:srgbClr val="0077D4">
                    <a:alpha val="60000"/>
                  </a:srgbClr>
                </a:solidFill>
              </a:defRPr>
            </a:lvl1pPr>
          </a:lstStyle>
          <a:p>
            <a:r>
              <a:rPr lang="en-US" dirty="0" smtClean="0"/>
              <a:t>Title of presentation header here</a:t>
            </a:r>
            <a:endParaRPr lang="en-US" dirty="0"/>
          </a:p>
        </p:txBody>
      </p:sp>
      <p:pic>
        <p:nvPicPr>
          <p:cNvPr id="28" name="Picture 2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287" y="69109"/>
            <a:ext cx="1670231" cy="443588"/>
          </a:xfrm>
          <a:prstGeom prst="rect">
            <a:avLst/>
          </a:prstGeom>
        </p:spPr>
      </p:pic>
    </p:spTree>
    <p:extLst>
      <p:ext uri="{BB962C8B-B14F-4D97-AF65-F5344CB8AC3E}">
        <p14:creationId xmlns:p14="http://schemas.microsoft.com/office/powerpoint/2010/main" val="208452665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ummary Slide Orange">
    <p:spTree>
      <p:nvGrpSpPr>
        <p:cNvPr id="1" name=""/>
        <p:cNvGrpSpPr/>
        <p:nvPr/>
      </p:nvGrpSpPr>
      <p:grpSpPr>
        <a:xfrm>
          <a:off x="0" y="0"/>
          <a:ext cx="0" cy="0"/>
          <a:chOff x="0" y="0"/>
          <a:chExt cx="0" cy="0"/>
        </a:xfrm>
      </p:grpSpPr>
      <p:sp>
        <p:nvSpPr>
          <p:cNvPr id="4" name="Rectangle 3"/>
          <p:cNvSpPr/>
          <p:nvPr userDrawn="1"/>
        </p:nvSpPr>
        <p:spPr>
          <a:xfrm>
            <a:off x="0" y="0"/>
            <a:ext cx="756000" cy="576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a:xfrm>
            <a:off x="0" y="576000"/>
            <a:ext cx="9144000" cy="457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userDrawn="1"/>
        </p:nvSpPr>
        <p:spPr>
          <a:xfrm>
            <a:off x="8701932" y="6552000"/>
            <a:ext cx="215268" cy="300724"/>
          </a:xfrm>
          <a:prstGeom prst="rect">
            <a:avLst/>
          </a:prstGeom>
          <a:noFill/>
        </p:spPr>
        <p:txBody>
          <a:bodyPr wrap="square" lIns="0" tIns="0" rIns="0" bIns="0" rtlCol="0" anchor="ctr" anchorCtr="0">
            <a:noAutofit/>
          </a:bodyPr>
          <a:lstStyle/>
          <a:p>
            <a:pPr algn="r"/>
            <a:fld id="{10F0A8F1-E86D-CA41-91D4-7B4FFCE5BA4C}" type="slidenum">
              <a:rPr lang="en-US" sz="900" smtClean="0">
                <a:solidFill>
                  <a:srgbClr val="C5192D"/>
                </a:solidFill>
              </a:rPr>
              <a:t>‹#›</a:t>
            </a:fld>
            <a:endParaRPr lang="en-US" sz="900" dirty="0">
              <a:solidFill>
                <a:srgbClr val="C5192D"/>
              </a:solidFill>
            </a:endParaRPr>
          </a:p>
        </p:txBody>
      </p:sp>
      <p:cxnSp>
        <p:nvCxnSpPr>
          <p:cNvPr id="15" name="Straight Connector 14"/>
          <p:cNvCxnSpPr/>
          <p:nvPr userDrawn="1"/>
        </p:nvCxnSpPr>
        <p:spPr>
          <a:xfrm>
            <a:off x="8599525" y="6667500"/>
            <a:ext cx="0" cy="101600"/>
          </a:xfrm>
          <a:prstGeom prst="line">
            <a:avLst/>
          </a:prstGeom>
          <a:ln w="12700">
            <a:solidFill>
              <a:srgbClr val="0077D4"/>
            </a:solidFill>
          </a:ln>
          <a:effectLst/>
        </p:spPr>
        <p:style>
          <a:lnRef idx="2">
            <a:schemeClr val="accent1"/>
          </a:lnRef>
          <a:fillRef idx="0">
            <a:schemeClr val="accent1"/>
          </a:fillRef>
          <a:effectRef idx="1">
            <a:schemeClr val="accent1"/>
          </a:effectRef>
          <a:fontRef idx="minor">
            <a:schemeClr val="tx1"/>
          </a:fontRef>
        </p:style>
      </p:cxnSp>
      <p:pic>
        <p:nvPicPr>
          <p:cNvPr id="20" name="Picture 19" descr="Education2030_Symbol_EN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96673" y="52320"/>
            <a:ext cx="836202" cy="460376"/>
          </a:xfrm>
          <a:prstGeom prst="rect">
            <a:avLst/>
          </a:prstGeom>
        </p:spPr>
      </p:pic>
      <p:sp>
        <p:nvSpPr>
          <p:cNvPr id="21" name="Rectangle 20"/>
          <p:cNvSpPr/>
          <p:nvPr userDrawn="1"/>
        </p:nvSpPr>
        <p:spPr>
          <a:xfrm>
            <a:off x="0" y="576000"/>
            <a:ext cx="9144000" cy="5975999"/>
          </a:xfrm>
          <a:prstGeom prst="rect">
            <a:avLst/>
          </a:prstGeom>
          <a:solidFill>
            <a:srgbClr val="F3920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userDrawn="1"/>
        </p:nvSpPr>
        <p:spPr>
          <a:xfrm>
            <a:off x="0" y="6552000"/>
            <a:ext cx="2520457" cy="300724"/>
          </a:xfrm>
          <a:prstGeom prst="rect">
            <a:avLst/>
          </a:prstGeom>
          <a:noFill/>
        </p:spPr>
        <p:txBody>
          <a:bodyPr wrap="square" lIns="0" tIns="0" rIns="0" bIns="0" rtlCol="0" anchor="ctr" anchorCtr="1">
            <a:noAutofit/>
          </a:bodyPr>
          <a:lstStyle/>
          <a:p>
            <a:pPr algn="ctr"/>
            <a:r>
              <a:rPr lang="en-US" sz="900" dirty="0" smtClean="0">
                <a:solidFill>
                  <a:srgbClr val="C5192D"/>
                </a:solidFill>
              </a:rPr>
              <a:t>UNESCO INSTITUTE FOR LIFELONG LEARNING</a:t>
            </a:r>
            <a:endParaRPr lang="en-US" sz="900" dirty="0">
              <a:solidFill>
                <a:srgbClr val="C5192D"/>
              </a:solidFill>
            </a:endParaRPr>
          </a:p>
        </p:txBody>
      </p:sp>
      <p:cxnSp>
        <p:nvCxnSpPr>
          <p:cNvPr id="19" name="Straight Connector 18"/>
          <p:cNvCxnSpPr/>
          <p:nvPr userDrawn="1"/>
        </p:nvCxnSpPr>
        <p:spPr>
          <a:xfrm>
            <a:off x="2520458" y="6549992"/>
            <a:ext cx="0" cy="339803"/>
          </a:xfrm>
          <a:prstGeom prst="line">
            <a:avLst/>
          </a:prstGeom>
          <a:ln w="6350">
            <a:solidFill>
              <a:srgbClr val="0077D4"/>
            </a:solidFill>
          </a:ln>
          <a:effectLst/>
        </p:spPr>
        <p:style>
          <a:lnRef idx="2">
            <a:schemeClr val="accent1"/>
          </a:lnRef>
          <a:fillRef idx="0">
            <a:schemeClr val="accent1"/>
          </a:fillRef>
          <a:effectRef idx="1">
            <a:schemeClr val="accent1"/>
          </a:effectRef>
          <a:fontRef idx="minor">
            <a:schemeClr val="tx1"/>
          </a:fontRef>
        </p:style>
      </p:cxnSp>
      <p:sp>
        <p:nvSpPr>
          <p:cNvPr id="26" name="Rectangle 25"/>
          <p:cNvSpPr/>
          <p:nvPr userDrawn="1"/>
        </p:nvSpPr>
        <p:spPr>
          <a:xfrm>
            <a:off x="1885091" y="0"/>
            <a:ext cx="6183010" cy="576000"/>
          </a:xfrm>
          <a:prstGeom prst="rect">
            <a:avLst/>
          </a:prstGeom>
          <a:solidFill>
            <a:srgbClr val="002E6D"/>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
        <p:nvSpPr>
          <p:cNvPr id="27" name="Footer Placeholder 4"/>
          <p:cNvSpPr>
            <a:spLocks noGrp="1"/>
          </p:cNvSpPr>
          <p:nvPr>
            <p:ph type="ftr" sz="quarter" idx="11"/>
          </p:nvPr>
        </p:nvSpPr>
        <p:spPr>
          <a:xfrm>
            <a:off x="2063578" y="238204"/>
            <a:ext cx="3467376" cy="288847"/>
          </a:xfrm>
          <a:prstGeom prst="rect">
            <a:avLst/>
          </a:prstGeom>
        </p:spPr>
        <p:txBody>
          <a:bodyPr lIns="0" tIns="0" rIns="0" bIns="0"/>
          <a:lstStyle>
            <a:lvl1pPr>
              <a:defRPr sz="900">
                <a:solidFill>
                  <a:srgbClr val="0077D4">
                    <a:alpha val="60000"/>
                  </a:srgbClr>
                </a:solidFill>
              </a:defRPr>
            </a:lvl1pPr>
          </a:lstStyle>
          <a:p>
            <a:r>
              <a:rPr lang="en-US" dirty="0" smtClean="0"/>
              <a:t>Title of presentation header here</a:t>
            </a:r>
            <a:endParaRPr lang="en-US" dirty="0"/>
          </a:p>
        </p:txBody>
      </p:sp>
      <p:pic>
        <p:nvPicPr>
          <p:cNvPr id="28" name="Picture 2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287" y="69109"/>
            <a:ext cx="1670231" cy="443588"/>
          </a:xfrm>
          <a:prstGeom prst="rect">
            <a:avLst/>
          </a:prstGeom>
        </p:spPr>
      </p:pic>
    </p:spTree>
    <p:extLst>
      <p:ext uri="{BB962C8B-B14F-4D97-AF65-F5344CB8AC3E}">
        <p14:creationId xmlns:p14="http://schemas.microsoft.com/office/powerpoint/2010/main" val="428631120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sic Slide">
    <p:spTree>
      <p:nvGrpSpPr>
        <p:cNvPr id="1" name=""/>
        <p:cNvGrpSpPr/>
        <p:nvPr/>
      </p:nvGrpSpPr>
      <p:grpSpPr>
        <a:xfrm>
          <a:off x="0" y="0"/>
          <a:ext cx="0" cy="0"/>
          <a:chOff x="0" y="0"/>
          <a:chExt cx="0" cy="0"/>
        </a:xfrm>
      </p:grpSpPr>
      <p:sp>
        <p:nvSpPr>
          <p:cNvPr id="4" name="Rectangle 3"/>
          <p:cNvSpPr/>
          <p:nvPr userDrawn="1"/>
        </p:nvSpPr>
        <p:spPr>
          <a:xfrm>
            <a:off x="0" y="0"/>
            <a:ext cx="756000" cy="576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a:xfrm>
            <a:off x="0" y="576000"/>
            <a:ext cx="9144000" cy="457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userDrawn="1"/>
        </p:nvSpPr>
        <p:spPr>
          <a:xfrm>
            <a:off x="8701932" y="6552000"/>
            <a:ext cx="215268" cy="300724"/>
          </a:xfrm>
          <a:prstGeom prst="rect">
            <a:avLst/>
          </a:prstGeom>
          <a:noFill/>
        </p:spPr>
        <p:txBody>
          <a:bodyPr wrap="square" lIns="0" tIns="0" rIns="0" bIns="0" rtlCol="0" anchor="ctr" anchorCtr="0">
            <a:noAutofit/>
          </a:bodyPr>
          <a:lstStyle/>
          <a:p>
            <a:pPr algn="r"/>
            <a:fld id="{10F0A8F1-E86D-CA41-91D4-7B4FFCE5BA4C}" type="slidenum">
              <a:rPr lang="en-US" sz="900" smtClean="0">
                <a:solidFill>
                  <a:srgbClr val="C5192D"/>
                </a:solidFill>
              </a:rPr>
              <a:t>‹#›</a:t>
            </a:fld>
            <a:endParaRPr lang="en-US" sz="900" dirty="0">
              <a:solidFill>
                <a:srgbClr val="C5192D"/>
              </a:solidFill>
            </a:endParaRPr>
          </a:p>
        </p:txBody>
      </p:sp>
      <p:cxnSp>
        <p:nvCxnSpPr>
          <p:cNvPr id="15" name="Straight Connector 14"/>
          <p:cNvCxnSpPr/>
          <p:nvPr userDrawn="1"/>
        </p:nvCxnSpPr>
        <p:spPr>
          <a:xfrm>
            <a:off x="8599525" y="6667500"/>
            <a:ext cx="0" cy="101600"/>
          </a:xfrm>
          <a:prstGeom prst="line">
            <a:avLst/>
          </a:prstGeom>
          <a:ln w="12700">
            <a:solidFill>
              <a:srgbClr val="0077D4"/>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a:off x="1" y="6552000"/>
            <a:ext cx="9143999" cy="0"/>
          </a:xfrm>
          <a:prstGeom prst="line">
            <a:avLst/>
          </a:prstGeom>
          <a:ln w="6350">
            <a:solidFill>
              <a:srgbClr val="0077D4"/>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flipH="1">
            <a:off x="1" y="576000"/>
            <a:ext cx="9143999" cy="0"/>
          </a:xfrm>
          <a:prstGeom prst="line">
            <a:avLst/>
          </a:prstGeom>
          <a:ln w="6350">
            <a:solidFill>
              <a:srgbClr val="0077D4"/>
            </a:solidFill>
          </a:ln>
          <a:effectLst/>
        </p:spPr>
        <p:style>
          <a:lnRef idx="2">
            <a:schemeClr val="accent1"/>
          </a:lnRef>
          <a:fillRef idx="0">
            <a:schemeClr val="accent1"/>
          </a:fillRef>
          <a:effectRef idx="1">
            <a:schemeClr val="accent1"/>
          </a:effectRef>
          <a:fontRef idx="minor">
            <a:schemeClr val="tx1"/>
          </a:fontRef>
        </p:style>
      </p:cxnSp>
      <p:pic>
        <p:nvPicPr>
          <p:cNvPr id="22" name="Picture 21" descr="Education2030_Symbol_EN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96673" y="52320"/>
            <a:ext cx="836202" cy="460376"/>
          </a:xfrm>
          <a:prstGeom prst="rect">
            <a:avLst/>
          </a:prstGeom>
        </p:spPr>
      </p:pic>
      <p:sp>
        <p:nvSpPr>
          <p:cNvPr id="14" name="TextBox 13"/>
          <p:cNvSpPr txBox="1"/>
          <p:nvPr userDrawn="1"/>
        </p:nvSpPr>
        <p:spPr>
          <a:xfrm>
            <a:off x="0" y="6552000"/>
            <a:ext cx="2520457" cy="300724"/>
          </a:xfrm>
          <a:prstGeom prst="rect">
            <a:avLst/>
          </a:prstGeom>
          <a:noFill/>
        </p:spPr>
        <p:txBody>
          <a:bodyPr wrap="square" lIns="0" tIns="0" rIns="0" bIns="0" rtlCol="0" anchor="ctr" anchorCtr="1">
            <a:noAutofit/>
          </a:bodyPr>
          <a:lstStyle/>
          <a:p>
            <a:pPr algn="ctr"/>
            <a:r>
              <a:rPr lang="en-US" sz="900" dirty="0" smtClean="0">
                <a:solidFill>
                  <a:srgbClr val="C5192D"/>
                </a:solidFill>
              </a:rPr>
              <a:t>UNESCO INSTITUTE FOR LIFELONG LEARNING</a:t>
            </a:r>
            <a:endParaRPr lang="en-US" sz="900" dirty="0">
              <a:solidFill>
                <a:srgbClr val="C5192D"/>
              </a:solidFill>
            </a:endParaRPr>
          </a:p>
        </p:txBody>
      </p:sp>
      <p:cxnSp>
        <p:nvCxnSpPr>
          <p:cNvPr id="16" name="Straight Connector 15"/>
          <p:cNvCxnSpPr/>
          <p:nvPr userDrawn="1"/>
        </p:nvCxnSpPr>
        <p:spPr>
          <a:xfrm>
            <a:off x="2520458" y="6549992"/>
            <a:ext cx="0" cy="339803"/>
          </a:xfrm>
          <a:prstGeom prst="line">
            <a:avLst/>
          </a:prstGeom>
          <a:ln w="6350">
            <a:solidFill>
              <a:srgbClr val="0077D4"/>
            </a:solidFill>
          </a:ln>
          <a:effectLst/>
        </p:spPr>
        <p:style>
          <a:lnRef idx="2">
            <a:schemeClr val="accent1"/>
          </a:lnRef>
          <a:fillRef idx="0">
            <a:schemeClr val="accent1"/>
          </a:fillRef>
          <a:effectRef idx="1">
            <a:schemeClr val="accent1"/>
          </a:effectRef>
          <a:fontRef idx="minor">
            <a:schemeClr val="tx1"/>
          </a:fontRef>
        </p:style>
      </p:cxnSp>
      <p:sp>
        <p:nvSpPr>
          <p:cNvPr id="18" name="Rectangle 17"/>
          <p:cNvSpPr/>
          <p:nvPr userDrawn="1"/>
        </p:nvSpPr>
        <p:spPr>
          <a:xfrm>
            <a:off x="1885091" y="0"/>
            <a:ext cx="6183010" cy="576000"/>
          </a:xfrm>
          <a:prstGeom prst="rect">
            <a:avLst/>
          </a:prstGeom>
          <a:solidFill>
            <a:srgbClr val="002E6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
        <p:nvSpPr>
          <p:cNvPr id="24" name="Footer Placeholder 4"/>
          <p:cNvSpPr>
            <a:spLocks noGrp="1"/>
          </p:cNvSpPr>
          <p:nvPr>
            <p:ph type="ftr" sz="quarter" idx="11"/>
          </p:nvPr>
        </p:nvSpPr>
        <p:spPr>
          <a:xfrm>
            <a:off x="2063578" y="238204"/>
            <a:ext cx="3467376" cy="288847"/>
          </a:xfrm>
          <a:prstGeom prst="rect">
            <a:avLst/>
          </a:prstGeom>
        </p:spPr>
        <p:txBody>
          <a:bodyPr lIns="0" tIns="0" rIns="0" bIns="0"/>
          <a:lstStyle>
            <a:lvl1pPr>
              <a:defRPr sz="900">
                <a:solidFill>
                  <a:schemeClr val="bg1">
                    <a:alpha val="60000"/>
                  </a:schemeClr>
                </a:solidFill>
              </a:defRPr>
            </a:lvl1pPr>
          </a:lstStyle>
          <a:p>
            <a:r>
              <a:rPr lang="en-US" smtClean="0"/>
              <a:t>Title of presentation header here</a:t>
            </a:r>
            <a:endParaRPr lang="en-US" dirty="0"/>
          </a:p>
        </p:txBody>
      </p:sp>
      <p:pic>
        <p:nvPicPr>
          <p:cNvPr id="26" name="Picture 2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287" y="69109"/>
            <a:ext cx="1670231" cy="443588"/>
          </a:xfrm>
          <a:prstGeom prst="rect">
            <a:avLst/>
          </a:prstGeom>
        </p:spPr>
      </p:pic>
    </p:spTree>
    <p:extLst>
      <p:ext uri="{BB962C8B-B14F-4D97-AF65-F5344CB8AC3E}">
        <p14:creationId xmlns:p14="http://schemas.microsoft.com/office/powerpoint/2010/main" val="304328373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Half Page">
    <p:spTree>
      <p:nvGrpSpPr>
        <p:cNvPr id="1" name=""/>
        <p:cNvGrpSpPr/>
        <p:nvPr/>
      </p:nvGrpSpPr>
      <p:grpSpPr>
        <a:xfrm>
          <a:off x="0" y="0"/>
          <a:ext cx="0" cy="0"/>
          <a:chOff x="0" y="0"/>
          <a:chExt cx="0" cy="0"/>
        </a:xfrm>
      </p:grpSpPr>
      <p:sp>
        <p:nvSpPr>
          <p:cNvPr id="4" name="Rectangle 3"/>
          <p:cNvSpPr/>
          <p:nvPr userDrawn="1"/>
        </p:nvSpPr>
        <p:spPr>
          <a:xfrm>
            <a:off x="0" y="0"/>
            <a:ext cx="756000" cy="576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a:xfrm>
            <a:off x="0" y="576000"/>
            <a:ext cx="9144000" cy="457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userDrawn="1"/>
        </p:nvSpPr>
        <p:spPr>
          <a:xfrm>
            <a:off x="8701932" y="6552000"/>
            <a:ext cx="215268" cy="300724"/>
          </a:xfrm>
          <a:prstGeom prst="rect">
            <a:avLst/>
          </a:prstGeom>
          <a:noFill/>
        </p:spPr>
        <p:txBody>
          <a:bodyPr wrap="square" lIns="0" tIns="0" rIns="0" bIns="0" rtlCol="0" anchor="ctr" anchorCtr="0">
            <a:noAutofit/>
          </a:bodyPr>
          <a:lstStyle/>
          <a:p>
            <a:pPr algn="r"/>
            <a:fld id="{10F0A8F1-E86D-CA41-91D4-7B4FFCE5BA4C}" type="slidenum">
              <a:rPr lang="en-US" sz="900" smtClean="0">
                <a:solidFill>
                  <a:srgbClr val="C5192D"/>
                </a:solidFill>
              </a:rPr>
              <a:t>‹#›</a:t>
            </a:fld>
            <a:endParaRPr lang="en-US" sz="900" dirty="0">
              <a:solidFill>
                <a:srgbClr val="C5192D"/>
              </a:solidFill>
            </a:endParaRPr>
          </a:p>
        </p:txBody>
      </p:sp>
      <p:cxnSp>
        <p:nvCxnSpPr>
          <p:cNvPr id="15" name="Straight Connector 14"/>
          <p:cNvCxnSpPr/>
          <p:nvPr userDrawn="1"/>
        </p:nvCxnSpPr>
        <p:spPr>
          <a:xfrm>
            <a:off x="8599525" y="6667500"/>
            <a:ext cx="0" cy="101600"/>
          </a:xfrm>
          <a:prstGeom prst="line">
            <a:avLst/>
          </a:prstGeom>
          <a:ln w="12700">
            <a:solidFill>
              <a:srgbClr val="0077D4"/>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flipH="1">
            <a:off x="1" y="576000"/>
            <a:ext cx="9143999" cy="0"/>
          </a:xfrm>
          <a:prstGeom prst="line">
            <a:avLst/>
          </a:prstGeom>
          <a:ln w="6350">
            <a:solidFill>
              <a:srgbClr val="0077D4"/>
            </a:solidFill>
          </a:ln>
          <a:effectLst/>
        </p:spPr>
        <p:style>
          <a:lnRef idx="2">
            <a:schemeClr val="accent1"/>
          </a:lnRef>
          <a:fillRef idx="0">
            <a:schemeClr val="accent1"/>
          </a:fillRef>
          <a:effectRef idx="1">
            <a:schemeClr val="accent1"/>
          </a:effectRef>
          <a:fontRef idx="minor">
            <a:schemeClr val="tx1"/>
          </a:fontRef>
        </p:style>
      </p:cxnSp>
      <p:pic>
        <p:nvPicPr>
          <p:cNvPr id="22" name="Picture 21" descr="Education2030_Symbol_EN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96673" y="52320"/>
            <a:ext cx="836202" cy="460376"/>
          </a:xfrm>
          <a:prstGeom prst="rect">
            <a:avLst/>
          </a:prstGeom>
        </p:spPr>
      </p:pic>
      <p:sp>
        <p:nvSpPr>
          <p:cNvPr id="28" name="Picture Placeholder 7"/>
          <p:cNvSpPr>
            <a:spLocks noGrp="1"/>
          </p:cNvSpPr>
          <p:nvPr>
            <p:ph type="pic" sz="quarter" idx="15" hasCustomPrompt="1"/>
          </p:nvPr>
        </p:nvSpPr>
        <p:spPr>
          <a:xfrm>
            <a:off x="212724" y="792000"/>
            <a:ext cx="4355435" cy="5544000"/>
          </a:xfrm>
          <a:prstGeom prst="rect">
            <a:avLst/>
          </a:prstGeom>
          <a:solidFill>
            <a:schemeClr val="bg1">
              <a:lumMod val="95000"/>
            </a:schemeClr>
          </a:solidFill>
        </p:spPr>
        <p:txBody>
          <a:bodyPr vert="horz" lIns="0" tIns="720000" rIns="0" bIns="0" anchor="t" anchorCtr="0"/>
          <a:lstStyle>
            <a:lvl1pPr marL="0" indent="0" algn="ctr">
              <a:buFontTx/>
              <a:buNone/>
              <a:defRPr baseline="0"/>
            </a:lvl1pPr>
          </a:lstStyle>
          <a:p>
            <a:r>
              <a:rPr lang="en-US" dirty="0" smtClean="0"/>
              <a:t>Click icon or drag image to insert picture</a:t>
            </a:r>
            <a:endParaRPr lang="en-US" dirty="0"/>
          </a:p>
        </p:txBody>
      </p:sp>
      <p:cxnSp>
        <p:nvCxnSpPr>
          <p:cNvPr id="24" name="Straight Connector 23"/>
          <p:cNvCxnSpPr/>
          <p:nvPr userDrawn="1"/>
        </p:nvCxnSpPr>
        <p:spPr>
          <a:xfrm flipH="1">
            <a:off x="1" y="6552000"/>
            <a:ext cx="9143999" cy="0"/>
          </a:xfrm>
          <a:prstGeom prst="line">
            <a:avLst/>
          </a:prstGeom>
          <a:ln w="6350">
            <a:solidFill>
              <a:srgbClr val="0077D4"/>
            </a:solidFill>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userDrawn="1"/>
        </p:nvSpPr>
        <p:spPr>
          <a:xfrm>
            <a:off x="0" y="6552000"/>
            <a:ext cx="2520457" cy="300724"/>
          </a:xfrm>
          <a:prstGeom prst="rect">
            <a:avLst/>
          </a:prstGeom>
          <a:noFill/>
        </p:spPr>
        <p:txBody>
          <a:bodyPr wrap="square" lIns="0" tIns="0" rIns="0" bIns="0" rtlCol="0" anchor="ctr" anchorCtr="1">
            <a:noAutofit/>
          </a:bodyPr>
          <a:lstStyle/>
          <a:p>
            <a:pPr algn="ctr"/>
            <a:r>
              <a:rPr lang="en-US" sz="900" dirty="0" smtClean="0">
                <a:solidFill>
                  <a:srgbClr val="C5192D"/>
                </a:solidFill>
              </a:rPr>
              <a:t>UNESCO INSTITUTE FOR LIFELONG LEARNING</a:t>
            </a:r>
            <a:endParaRPr lang="en-US" sz="900" dirty="0">
              <a:solidFill>
                <a:srgbClr val="C5192D"/>
              </a:solidFill>
            </a:endParaRPr>
          </a:p>
        </p:txBody>
      </p:sp>
      <p:cxnSp>
        <p:nvCxnSpPr>
          <p:cNvPr id="18" name="Straight Connector 17"/>
          <p:cNvCxnSpPr/>
          <p:nvPr userDrawn="1"/>
        </p:nvCxnSpPr>
        <p:spPr>
          <a:xfrm>
            <a:off x="2520458" y="6549992"/>
            <a:ext cx="0" cy="339803"/>
          </a:xfrm>
          <a:prstGeom prst="line">
            <a:avLst/>
          </a:prstGeom>
          <a:ln w="6350">
            <a:solidFill>
              <a:srgbClr val="0077D4"/>
            </a:solidFill>
          </a:ln>
          <a:effectLst/>
        </p:spPr>
        <p:style>
          <a:lnRef idx="2">
            <a:schemeClr val="accent1"/>
          </a:lnRef>
          <a:fillRef idx="0">
            <a:schemeClr val="accent1"/>
          </a:fillRef>
          <a:effectRef idx="1">
            <a:schemeClr val="accent1"/>
          </a:effectRef>
          <a:fontRef idx="minor">
            <a:schemeClr val="tx1"/>
          </a:fontRef>
        </p:style>
      </p:cxnSp>
      <p:sp>
        <p:nvSpPr>
          <p:cNvPr id="19" name="Rectangle 18"/>
          <p:cNvSpPr/>
          <p:nvPr userDrawn="1"/>
        </p:nvSpPr>
        <p:spPr>
          <a:xfrm>
            <a:off x="1885091" y="0"/>
            <a:ext cx="6183010" cy="576000"/>
          </a:xfrm>
          <a:prstGeom prst="rect">
            <a:avLst/>
          </a:prstGeom>
          <a:solidFill>
            <a:srgbClr val="002E6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
        <p:nvSpPr>
          <p:cNvPr id="23" name="Footer Placeholder 4"/>
          <p:cNvSpPr>
            <a:spLocks noGrp="1"/>
          </p:cNvSpPr>
          <p:nvPr>
            <p:ph type="ftr" sz="quarter" idx="11"/>
          </p:nvPr>
        </p:nvSpPr>
        <p:spPr>
          <a:xfrm>
            <a:off x="2063578" y="238204"/>
            <a:ext cx="3467376" cy="288847"/>
          </a:xfrm>
          <a:prstGeom prst="rect">
            <a:avLst/>
          </a:prstGeom>
        </p:spPr>
        <p:txBody>
          <a:bodyPr lIns="0" tIns="0" rIns="0" bIns="0"/>
          <a:lstStyle>
            <a:lvl1pPr>
              <a:defRPr sz="900">
                <a:solidFill>
                  <a:schemeClr val="bg1">
                    <a:alpha val="60000"/>
                  </a:schemeClr>
                </a:solidFill>
              </a:defRPr>
            </a:lvl1pPr>
          </a:lstStyle>
          <a:p>
            <a:r>
              <a:rPr lang="en-US" smtClean="0"/>
              <a:t>Title of presentation header here</a:t>
            </a:r>
            <a:endParaRPr lang="en-US" dirty="0"/>
          </a:p>
        </p:txBody>
      </p:sp>
      <p:pic>
        <p:nvPicPr>
          <p:cNvPr id="27" name="Picture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287" y="69109"/>
            <a:ext cx="1670231" cy="443588"/>
          </a:xfrm>
          <a:prstGeom prst="rect">
            <a:avLst/>
          </a:prstGeom>
        </p:spPr>
      </p:pic>
    </p:spTree>
    <p:extLst>
      <p:ext uri="{BB962C8B-B14F-4D97-AF65-F5344CB8AC3E}">
        <p14:creationId xmlns:p14="http://schemas.microsoft.com/office/powerpoint/2010/main" val="301119871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Images Half Page">
    <p:spTree>
      <p:nvGrpSpPr>
        <p:cNvPr id="1" name=""/>
        <p:cNvGrpSpPr/>
        <p:nvPr/>
      </p:nvGrpSpPr>
      <p:grpSpPr>
        <a:xfrm>
          <a:off x="0" y="0"/>
          <a:ext cx="0" cy="0"/>
          <a:chOff x="0" y="0"/>
          <a:chExt cx="0" cy="0"/>
        </a:xfrm>
      </p:grpSpPr>
      <p:sp>
        <p:nvSpPr>
          <p:cNvPr id="4" name="Rectangle 3"/>
          <p:cNvSpPr/>
          <p:nvPr userDrawn="1"/>
        </p:nvSpPr>
        <p:spPr>
          <a:xfrm>
            <a:off x="0" y="0"/>
            <a:ext cx="756000" cy="576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a:xfrm>
            <a:off x="0" y="576000"/>
            <a:ext cx="9144000" cy="457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userDrawn="1"/>
        </p:nvSpPr>
        <p:spPr>
          <a:xfrm>
            <a:off x="8701932" y="6552000"/>
            <a:ext cx="215268" cy="300724"/>
          </a:xfrm>
          <a:prstGeom prst="rect">
            <a:avLst/>
          </a:prstGeom>
          <a:noFill/>
        </p:spPr>
        <p:txBody>
          <a:bodyPr wrap="square" lIns="0" tIns="0" rIns="0" bIns="0" rtlCol="0" anchor="ctr" anchorCtr="0">
            <a:noAutofit/>
          </a:bodyPr>
          <a:lstStyle/>
          <a:p>
            <a:pPr algn="r"/>
            <a:fld id="{10F0A8F1-E86D-CA41-91D4-7B4FFCE5BA4C}" type="slidenum">
              <a:rPr lang="en-US" sz="900" smtClean="0">
                <a:solidFill>
                  <a:srgbClr val="C5192D"/>
                </a:solidFill>
              </a:rPr>
              <a:t>‹#›</a:t>
            </a:fld>
            <a:endParaRPr lang="en-US" sz="900" dirty="0">
              <a:solidFill>
                <a:srgbClr val="C5192D"/>
              </a:solidFill>
            </a:endParaRPr>
          </a:p>
        </p:txBody>
      </p:sp>
      <p:cxnSp>
        <p:nvCxnSpPr>
          <p:cNvPr id="15" name="Straight Connector 14"/>
          <p:cNvCxnSpPr/>
          <p:nvPr userDrawn="1"/>
        </p:nvCxnSpPr>
        <p:spPr>
          <a:xfrm>
            <a:off x="8599525" y="6667500"/>
            <a:ext cx="0" cy="101600"/>
          </a:xfrm>
          <a:prstGeom prst="line">
            <a:avLst/>
          </a:prstGeom>
          <a:ln w="12700">
            <a:solidFill>
              <a:srgbClr val="0077D4"/>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userDrawn="1"/>
        </p:nvCxnSpPr>
        <p:spPr>
          <a:xfrm flipH="1">
            <a:off x="1" y="576000"/>
            <a:ext cx="9143999" cy="0"/>
          </a:xfrm>
          <a:prstGeom prst="line">
            <a:avLst/>
          </a:prstGeom>
          <a:ln w="6350">
            <a:solidFill>
              <a:srgbClr val="0077D4"/>
            </a:solidFill>
          </a:ln>
          <a:effectLst/>
        </p:spPr>
        <p:style>
          <a:lnRef idx="2">
            <a:schemeClr val="accent1"/>
          </a:lnRef>
          <a:fillRef idx="0">
            <a:schemeClr val="accent1"/>
          </a:fillRef>
          <a:effectRef idx="1">
            <a:schemeClr val="accent1"/>
          </a:effectRef>
          <a:fontRef idx="minor">
            <a:schemeClr val="tx1"/>
          </a:fontRef>
        </p:style>
      </p:cxnSp>
      <p:pic>
        <p:nvPicPr>
          <p:cNvPr id="28" name="Picture 27" descr="Education2030_Symbol_EN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96673" y="52320"/>
            <a:ext cx="836202" cy="460376"/>
          </a:xfrm>
          <a:prstGeom prst="rect">
            <a:avLst/>
          </a:prstGeom>
        </p:spPr>
      </p:pic>
      <p:sp>
        <p:nvSpPr>
          <p:cNvPr id="21" name="Picture Placeholder 7"/>
          <p:cNvSpPr>
            <a:spLocks noGrp="1"/>
          </p:cNvSpPr>
          <p:nvPr>
            <p:ph type="pic" sz="quarter" idx="16" hasCustomPrompt="1"/>
          </p:nvPr>
        </p:nvSpPr>
        <p:spPr>
          <a:xfrm>
            <a:off x="212724" y="792000"/>
            <a:ext cx="4355435" cy="2721898"/>
          </a:xfrm>
          <a:prstGeom prst="rect">
            <a:avLst/>
          </a:prstGeom>
          <a:solidFill>
            <a:schemeClr val="bg1">
              <a:lumMod val="95000"/>
            </a:schemeClr>
          </a:solidFill>
        </p:spPr>
        <p:txBody>
          <a:bodyPr vert="horz" lIns="0" tIns="720000" rIns="0" bIns="0" anchor="t" anchorCtr="0"/>
          <a:lstStyle>
            <a:lvl1pPr marL="0" indent="0" algn="ctr">
              <a:buFontTx/>
              <a:buNone/>
              <a:defRPr sz="1600" baseline="0"/>
            </a:lvl1pPr>
          </a:lstStyle>
          <a:p>
            <a:r>
              <a:rPr lang="en-US" dirty="0" smtClean="0"/>
              <a:t>Click icon or drag image to insert picture</a:t>
            </a:r>
            <a:endParaRPr lang="en-US" dirty="0"/>
          </a:p>
        </p:txBody>
      </p:sp>
      <p:sp>
        <p:nvSpPr>
          <p:cNvPr id="29" name="Picture Placeholder 7"/>
          <p:cNvSpPr>
            <a:spLocks noGrp="1"/>
          </p:cNvSpPr>
          <p:nvPr>
            <p:ph type="pic" sz="quarter" idx="18" hasCustomPrompt="1"/>
          </p:nvPr>
        </p:nvSpPr>
        <p:spPr>
          <a:xfrm>
            <a:off x="212724" y="3614102"/>
            <a:ext cx="4355435" cy="2721898"/>
          </a:xfrm>
          <a:prstGeom prst="rect">
            <a:avLst/>
          </a:prstGeom>
          <a:solidFill>
            <a:schemeClr val="bg1">
              <a:lumMod val="95000"/>
            </a:schemeClr>
          </a:solidFill>
        </p:spPr>
        <p:txBody>
          <a:bodyPr vert="horz" lIns="0" tIns="720000" rIns="0" bIns="0" anchor="t" anchorCtr="0"/>
          <a:lstStyle>
            <a:lvl1pPr marL="0" indent="0" algn="ctr">
              <a:buFontTx/>
              <a:buNone/>
              <a:defRPr sz="1600" baseline="0"/>
            </a:lvl1pPr>
          </a:lstStyle>
          <a:p>
            <a:r>
              <a:rPr lang="en-US" dirty="0" smtClean="0"/>
              <a:t>Click icon or drag image to insert picture</a:t>
            </a:r>
            <a:endParaRPr lang="en-US" dirty="0"/>
          </a:p>
        </p:txBody>
      </p:sp>
      <p:cxnSp>
        <p:nvCxnSpPr>
          <p:cNvPr id="31" name="Straight Connector 30"/>
          <p:cNvCxnSpPr/>
          <p:nvPr userDrawn="1"/>
        </p:nvCxnSpPr>
        <p:spPr>
          <a:xfrm flipH="1">
            <a:off x="1" y="6552000"/>
            <a:ext cx="9143999" cy="0"/>
          </a:xfrm>
          <a:prstGeom prst="line">
            <a:avLst/>
          </a:prstGeom>
          <a:ln w="6350">
            <a:solidFill>
              <a:srgbClr val="0077D4"/>
            </a:solidFill>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userDrawn="1"/>
        </p:nvSpPr>
        <p:spPr>
          <a:xfrm>
            <a:off x="0" y="6552000"/>
            <a:ext cx="2520457" cy="300724"/>
          </a:xfrm>
          <a:prstGeom prst="rect">
            <a:avLst/>
          </a:prstGeom>
          <a:noFill/>
        </p:spPr>
        <p:txBody>
          <a:bodyPr wrap="square" lIns="0" tIns="0" rIns="0" bIns="0" rtlCol="0" anchor="ctr" anchorCtr="1">
            <a:noAutofit/>
          </a:bodyPr>
          <a:lstStyle/>
          <a:p>
            <a:pPr algn="ctr"/>
            <a:r>
              <a:rPr lang="en-US" sz="900" dirty="0" smtClean="0">
                <a:solidFill>
                  <a:srgbClr val="C5192D"/>
                </a:solidFill>
              </a:rPr>
              <a:t>UNESCO INSTITUTE FOR LIFELONG LEARNING</a:t>
            </a:r>
            <a:endParaRPr lang="en-US" sz="900" dirty="0">
              <a:solidFill>
                <a:srgbClr val="C5192D"/>
              </a:solidFill>
            </a:endParaRPr>
          </a:p>
        </p:txBody>
      </p:sp>
      <p:cxnSp>
        <p:nvCxnSpPr>
          <p:cNvPr id="18" name="Straight Connector 17"/>
          <p:cNvCxnSpPr/>
          <p:nvPr userDrawn="1"/>
        </p:nvCxnSpPr>
        <p:spPr>
          <a:xfrm>
            <a:off x="2520458" y="6549992"/>
            <a:ext cx="0" cy="339803"/>
          </a:xfrm>
          <a:prstGeom prst="line">
            <a:avLst/>
          </a:prstGeom>
          <a:ln w="6350">
            <a:solidFill>
              <a:srgbClr val="0077D4"/>
            </a:solidFill>
          </a:ln>
          <a:effectLst/>
        </p:spPr>
        <p:style>
          <a:lnRef idx="2">
            <a:schemeClr val="accent1"/>
          </a:lnRef>
          <a:fillRef idx="0">
            <a:schemeClr val="accent1"/>
          </a:fillRef>
          <a:effectRef idx="1">
            <a:schemeClr val="accent1"/>
          </a:effectRef>
          <a:fontRef idx="minor">
            <a:schemeClr val="tx1"/>
          </a:fontRef>
        </p:style>
      </p:cxnSp>
      <p:sp>
        <p:nvSpPr>
          <p:cNvPr id="19" name="Rectangle 18"/>
          <p:cNvSpPr/>
          <p:nvPr userDrawn="1"/>
        </p:nvSpPr>
        <p:spPr>
          <a:xfrm>
            <a:off x="1885091" y="0"/>
            <a:ext cx="6183010" cy="576000"/>
          </a:xfrm>
          <a:prstGeom prst="rect">
            <a:avLst/>
          </a:prstGeom>
          <a:solidFill>
            <a:srgbClr val="002E6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
        <p:nvSpPr>
          <p:cNvPr id="20" name="Footer Placeholder 4"/>
          <p:cNvSpPr>
            <a:spLocks noGrp="1"/>
          </p:cNvSpPr>
          <p:nvPr>
            <p:ph type="ftr" sz="quarter" idx="11"/>
          </p:nvPr>
        </p:nvSpPr>
        <p:spPr>
          <a:xfrm>
            <a:off x="2063578" y="238204"/>
            <a:ext cx="3467376" cy="288847"/>
          </a:xfrm>
          <a:prstGeom prst="rect">
            <a:avLst/>
          </a:prstGeom>
        </p:spPr>
        <p:txBody>
          <a:bodyPr lIns="0" tIns="0" rIns="0" bIns="0"/>
          <a:lstStyle>
            <a:lvl1pPr>
              <a:defRPr sz="900">
                <a:solidFill>
                  <a:schemeClr val="bg1">
                    <a:alpha val="60000"/>
                  </a:schemeClr>
                </a:solidFill>
              </a:defRPr>
            </a:lvl1pPr>
          </a:lstStyle>
          <a:p>
            <a:r>
              <a:rPr lang="en-US" dirty="0" smtClean="0"/>
              <a:t>Title of presentation header here</a:t>
            </a:r>
            <a:endParaRPr lang="en-US" dirty="0"/>
          </a:p>
        </p:txBody>
      </p:sp>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287" y="69109"/>
            <a:ext cx="1670231" cy="443588"/>
          </a:xfrm>
          <a:prstGeom prst="rect">
            <a:avLst/>
          </a:prstGeom>
        </p:spPr>
      </p:pic>
    </p:spTree>
    <p:extLst>
      <p:ext uri="{BB962C8B-B14F-4D97-AF65-F5344CB8AC3E}">
        <p14:creationId xmlns:p14="http://schemas.microsoft.com/office/powerpoint/2010/main" val="174448327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Images Third Page">
    <p:spTree>
      <p:nvGrpSpPr>
        <p:cNvPr id="1" name=""/>
        <p:cNvGrpSpPr/>
        <p:nvPr/>
      </p:nvGrpSpPr>
      <p:grpSpPr>
        <a:xfrm>
          <a:off x="0" y="0"/>
          <a:ext cx="0" cy="0"/>
          <a:chOff x="0" y="0"/>
          <a:chExt cx="0" cy="0"/>
        </a:xfrm>
      </p:grpSpPr>
      <p:sp>
        <p:nvSpPr>
          <p:cNvPr id="4" name="Rectangle 3"/>
          <p:cNvSpPr/>
          <p:nvPr userDrawn="1"/>
        </p:nvSpPr>
        <p:spPr>
          <a:xfrm>
            <a:off x="0" y="0"/>
            <a:ext cx="756000" cy="576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a:xfrm>
            <a:off x="0" y="576000"/>
            <a:ext cx="9144000" cy="457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userDrawn="1"/>
        </p:nvSpPr>
        <p:spPr>
          <a:xfrm>
            <a:off x="8701932" y="6552000"/>
            <a:ext cx="215268" cy="300724"/>
          </a:xfrm>
          <a:prstGeom prst="rect">
            <a:avLst/>
          </a:prstGeom>
          <a:noFill/>
        </p:spPr>
        <p:txBody>
          <a:bodyPr wrap="square" lIns="0" tIns="0" rIns="0" bIns="0" rtlCol="0" anchor="ctr" anchorCtr="0">
            <a:noAutofit/>
          </a:bodyPr>
          <a:lstStyle/>
          <a:p>
            <a:pPr algn="r"/>
            <a:fld id="{10F0A8F1-E86D-CA41-91D4-7B4FFCE5BA4C}" type="slidenum">
              <a:rPr lang="en-US" sz="900" smtClean="0">
                <a:solidFill>
                  <a:srgbClr val="C5192D"/>
                </a:solidFill>
              </a:rPr>
              <a:t>‹#›</a:t>
            </a:fld>
            <a:endParaRPr lang="en-US" sz="900" dirty="0">
              <a:solidFill>
                <a:srgbClr val="C5192D"/>
              </a:solidFill>
            </a:endParaRPr>
          </a:p>
        </p:txBody>
      </p:sp>
      <p:cxnSp>
        <p:nvCxnSpPr>
          <p:cNvPr id="15" name="Straight Connector 14"/>
          <p:cNvCxnSpPr/>
          <p:nvPr userDrawn="1"/>
        </p:nvCxnSpPr>
        <p:spPr>
          <a:xfrm>
            <a:off x="8599525" y="6667500"/>
            <a:ext cx="0" cy="101600"/>
          </a:xfrm>
          <a:prstGeom prst="line">
            <a:avLst/>
          </a:prstGeom>
          <a:ln w="12700">
            <a:solidFill>
              <a:srgbClr val="0077D4"/>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userDrawn="1"/>
        </p:nvCxnSpPr>
        <p:spPr>
          <a:xfrm flipH="1">
            <a:off x="1" y="576000"/>
            <a:ext cx="9143999" cy="0"/>
          </a:xfrm>
          <a:prstGeom prst="line">
            <a:avLst/>
          </a:prstGeom>
          <a:ln w="6350">
            <a:solidFill>
              <a:srgbClr val="0077D4"/>
            </a:solidFill>
          </a:ln>
          <a:effectLst/>
        </p:spPr>
        <p:style>
          <a:lnRef idx="2">
            <a:schemeClr val="accent1"/>
          </a:lnRef>
          <a:fillRef idx="0">
            <a:schemeClr val="accent1"/>
          </a:fillRef>
          <a:effectRef idx="1">
            <a:schemeClr val="accent1"/>
          </a:effectRef>
          <a:fontRef idx="minor">
            <a:schemeClr val="tx1"/>
          </a:fontRef>
        </p:style>
      </p:cxnSp>
      <p:pic>
        <p:nvPicPr>
          <p:cNvPr id="30" name="Picture 29" descr="Education2030_Symbol_EN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96673" y="52320"/>
            <a:ext cx="836202" cy="460376"/>
          </a:xfrm>
          <a:prstGeom prst="rect">
            <a:avLst/>
          </a:prstGeom>
        </p:spPr>
      </p:pic>
      <p:sp>
        <p:nvSpPr>
          <p:cNvPr id="23" name="Picture Placeholder 7"/>
          <p:cNvSpPr>
            <a:spLocks noGrp="1"/>
          </p:cNvSpPr>
          <p:nvPr>
            <p:ph type="pic" sz="quarter" idx="17" hasCustomPrompt="1"/>
          </p:nvPr>
        </p:nvSpPr>
        <p:spPr>
          <a:xfrm>
            <a:off x="212726" y="792000"/>
            <a:ext cx="2880000" cy="2721898"/>
          </a:xfrm>
          <a:prstGeom prst="rect">
            <a:avLst/>
          </a:prstGeom>
          <a:solidFill>
            <a:schemeClr val="bg1">
              <a:lumMod val="95000"/>
            </a:schemeClr>
          </a:solidFill>
        </p:spPr>
        <p:txBody>
          <a:bodyPr vert="horz" lIns="0" tIns="720000" rIns="0" bIns="0" anchor="t" anchorCtr="0"/>
          <a:lstStyle>
            <a:lvl1pPr marL="0" indent="0" algn="ctr">
              <a:buFontTx/>
              <a:buNone/>
              <a:defRPr sz="1600" baseline="0"/>
            </a:lvl1pPr>
          </a:lstStyle>
          <a:p>
            <a:r>
              <a:rPr lang="en-US" dirty="0" smtClean="0"/>
              <a:t>Click icon or drag image to insert picture</a:t>
            </a:r>
            <a:endParaRPr lang="en-US" dirty="0"/>
          </a:p>
        </p:txBody>
      </p:sp>
      <p:sp>
        <p:nvSpPr>
          <p:cNvPr id="24" name="Picture Placeholder 7"/>
          <p:cNvSpPr>
            <a:spLocks noGrp="1"/>
          </p:cNvSpPr>
          <p:nvPr>
            <p:ph type="pic" sz="quarter" idx="18" hasCustomPrompt="1"/>
          </p:nvPr>
        </p:nvSpPr>
        <p:spPr>
          <a:xfrm>
            <a:off x="212725" y="3614102"/>
            <a:ext cx="2880001" cy="2721898"/>
          </a:xfrm>
          <a:prstGeom prst="rect">
            <a:avLst/>
          </a:prstGeom>
          <a:solidFill>
            <a:schemeClr val="bg1">
              <a:lumMod val="95000"/>
            </a:schemeClr>
          </a:solidFill>
        </p:spPr>
        <p:txBody>
          <a:bodyPr vert="horz" lIns="0" tIns="720000" rIns="0" bIns="0" anchor="t" anchorCtr="0"/>
          <a:lstStyle>
            <a:lvl1pPr marL="0" indent="0" algn="ctr">
              <a:buFontTx/>
              <a:buNone/>
              <a:defRPr sz="1600" baseline="0"/>
            </a:lvl1pPr>
          </a:lstStyle>
          <a:p>
            <a:r>
              <a:rPr lang="en-US" dirty="0" smtClean="0"/>
              <a:t>Click icon or drag image to insert picture</a:t>
            </a:r>
            <a:endParaRPr lang="en-US" dirty="0"/>
          </a:p>
        </p:txBody>
      </p:sp>
      <p:cxnSp>
        <p:nvCxnSpPr>
          <p:cNvPr id="31" name="Straight Connector 30"/>
          <p:cNvCxnSpPr/>
          <p:nvPr userDrawn="1"/>
        </p:nvCxnSpPr>
        <p:spPr>
          <a:xfrm flipH="1">
            <a:off x="1" y="6552000"/>
            <a:ext cx="9143999" cy="0"/>
          </a:xfrm>
          <a:prstGeom prst="line">
            <a:avLst/>
          </a:prstGeom>
          <a:ln w="6350">
            <a:solidFill>
              <a:srgbClr val="0077D4"/>
            </a:solidFill>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userDrawn="1"/>
        </p:nvSpPr>
        <p:spPr>
          <a:xfrm>
            <a:off x="0" y="6552000"/>
            <a:ext cx="2520457" cy="300724"/>
          </a:xfrm>
          <a:prstGeom prst="rect">
            <a:avLst/>
          </a:prstGeom>
          <a:noFill/>
        </p:spPr>
        <p:txBody>
          <a:bodyPr wrap="square" lIns="0" tIns="0" rIns="0" bIns="0" rtlCol="0" anchor="ctr" anchorCtr="1">
            <a:noAutofit/>
          </a:bodyPr>
          <a:lstStyle/>
          <a:p>
            <a:pPr algn="ctr"/>
            <a:r>
              <a:rPr lang="en-US" sz="900" dirty="0" smtClean="0">
                <a:solidFill>
                  <a:srgbClr val="C5192D"/>
                </a:solidFill>
              </a:rPr>
              <a:t>UNESCO INSTITUTE FOR LIFELONG LEARNING</a:t>
            </a:r>
            <a:endParaRPr lang="en-US" sz="900" dirty="0">
              <a:solidFill>
                <a:srgbClr val="C5192D"/>
              </a:solidFill>
            </a:endParaRPr>
          </a:p>
        </p:txBody>
      </p:sp>
      <p:cxnSp>
        <p:nvCxnSpPr>
          <p:cNvPr id="18" name="Straight Connector 17"/>
          <p:cNvCxnSpPr/>
          <p:nvPr userDrawn="1"/>
        </p:nvCxnSpPr>
        <p:spPr>
          <a:xfrm>
            <a:off x="2520458" y="6549992"/>
            <a:ext cx="0" cy="339803"/>
          </a:xfrm>
          <a:prstGeom prst="line">
            <a:avLst/>
          </a:prstGeom>
          <a:ln w="6350">
            <a:solidFill>
              <a:srgbClr val="0077D4"/>
            </a:solidFill>
          </a:ln>
          <a:effectLst/>
        </p:spPr>
        <p:style>
          <a:lnRef idx="2">
            <a:schemeClr val="accent1"/>
          </a:lnRef>
          <a:fillRef idx="0">
            <a:schemeClr val="accent1"/>
          </a:fillRef>
          <a:effectRef idx="1">
            <a:schemeClr val="accent1"/>
          </a:effectRef>
          <a:fontRef idx="minor">
            <a:schemeClr val="tx1"/>
          </a:fontRef>
        </p:style>
      </p:cxnSp>
      <p:sp>
        <p:nvSpPr>
          <p:cNvPr id="19" name="Rectangle 18"/>
          <p:cNvSpPr/>
          <p:nvPr userDrawn="1"/>
        </p:nvSpPr>
        <p:spPr>
          <a:xfrm>
            <a:off x="1885091" y="0"/>
            <a:ext cx="6183010" cy="576000"/>
          </a:xfrm>
          <a:prstGeom prst="rect">
            <a:avLst/>
          </a:prstGeom>
          <a:solidFill>
            <a:srgbClr val="002E6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
        <p:nvSpPr>
          <p:cNvPr id="20" name="Footer Placeholder 4"/>
          <p:cNvSpPr>
            <a:spLocks noGrp="1"/>
          </p:cNvSpPr>
          <p:nvPr>
            <p:ph type="ftr" sz="quarter" idx="11"/>
          </p:nvPr>
        </p:nvSpPr>
        <p:spPr>
          <a:xfrm>
            <a:off x="2063578" y="238204"/>
            <a:ext cx="3467376" cy="288847"/>
          </a:xfrm>
          <a:prstGeom prst="rect">
            <a:avLst/>
          </a:prstGeom>
        </p:spPr>
        <p:txBody>
          <a:bodyPr lIns="0" tIns="0" rIns="0" bIns="0"/>
          <a:lstStyle>
            <a:lvl1pPr>
              <a:defRPr sz="900">
                <a:solidFill>
                  <a:schemeClr val="bg1">
                    <a:alpha val="60000"/>
                  </a:schemeClr>
                </a:solidFill>
              </a:defRPr>
            </a:lvl1pPr>
          </a:lstStyle>
          <a:p>
            <a:r>
              <a:rPr lang="en-US" smtClean="0"/>
              <a:t>Title of presentation header here</a:t>
            </a:r>
            <a:endParaRPr lang="en-US" dirty="0"/>
          </a:p>
        </p:txBody>
      </p:sp>
      <p:pic>
        <p:nvPicPr>
          <p:cNvPr id="21" name="Picture 2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6287" y="69109"/>
            <a:ext cx="1670231" cy="443588"/>
          </a:xfrm>
          <a:prstGeom prst="rect">
            <a:avLst/>
          </a:prstGeom>
        </p:spPr>
      </p:pic>
    </p:spTree>
    <p:extLst>
      <p:ext uri="{BB962C8B-B14F-4D97-AF65-F5344CB8AC3E}">
        <p14:creationId xmlns:p14="http://schemas.microsoft.com/office/powerpoint/2010/main" val="163418706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066015"/>
      </p:ext>
    </p:extLst>
  </p:cSld>
  <p:clrMap bg1="lt1" tx1="dk1" bg2="lt2" tx2="dk2" accent1="accent1" accent2="accent2" accent3="accent3" accent4="accent4" accent5="accent5" accent6="accent6" hlink="hlink" folHlink="folHlink"/>
  <p:sldLayoutIdLst>
    <p:sldLayoutId id="2147483654" r:id="rId1"/>
    <p:sldLayoutId id="2147483656" r:id="rId2"/>
    <p:sldLayoutId id="2147483657" r:id="rId3"/>
    <p:sldLayoutId id="2147483668" r:id="rId4"/>
    <p:sldLayoutId id="2147483669" r:id="rId5"/>
    <p:sldLayoutId id="2147483658" r:id="rId6"/>
    <p:sldLayoutId id="2147483661" r:id="rId7"/>
    <p:sldLayoutId id="2147483662" r:id="rId8"/>
    <p:sldLayoutId id="2147483663" r:id="rId9"/>
    <p:sldLayoutId id="2147483664" r:id="rId10"/>
    <p:sldLayoutId id="2147483666" r:id="rId11"/>
    <p:sldLayoutId id="2147483667" r:id="rId12"/>
    <p:sldLayoutId id="2147483660" r:id="rId13"/>
    <p:sldLayoutId id="2147483670" r:id="rId14"/>
    <p:sldLayoutId id="2147483671" r:id="rId15"/>
  </p:sldLayoutIdLst>
  <p:timing>
    <p:tnLst>
      <p:par>
        <p:cTn id="1" dur="indefinite" restart="never" nodeType="tmRoot"/>
      </p:par>
    </p:tnLst>
  </p:timing>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8" Type="http://schemas.openxmlformats.org/officeDocument/2006/relationships/hyperlink" Target="mailto:m.Diederichs@unesco.org" TargetMode="External"/><Relationship Id="rId3" Type="http://schemas.openxmlformats.org/officeDocument/2006/relationships/image" Target="../media/image21.jpg"/><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gif"/><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18" Type="http://schemas.microsoft.com/office/2007/relationships/diagramDrawing" Target="../diagrams/drawing3.xml"/><Relationship Id="rId26" Type="http://schemas.openxmlformats.org/officeDocument/2006/relationships/diagramQuickStyle" Target="../diagrams/quickStyle5.xml"/><Relationship Id="rId3" Type="http://schemas.openxmlformats.org/officeDocument/2006/relationships/image" Target="../media/image10.png"/><Relationship Id="rId21" Type="http://schemas.openxmlformats.org/officeDocument/2006/relationships/diagramQuickStyle" Target="../diagrams/quickStyle4.xml"/><Relationship Id="rId7" Type="http://schemas.openxmlformats.org/officeDocument/2006/relationships/diagramColors" Target="../diagrams/colors1.xml"/><Relationship Id="rId12" Type="http://schemas.openxmlformats.org/officeDocument/2006/relationships/diagramColors" Target="../diagrams/colors2.xml"/><Relationship Id="rId17" Type="http://schemas.openxmlformats.org/officeDocument/2006/relationships/diagramColors" Target="../diagrams/colors3.xml"/><Relationship Id="rId25" Type="http://schemas.openxmlformats.org/officeDocument/2006/relationships/diagramLayout" Target="../diagrams/layout5.xml"/><Relationship Id="rId2" Type="http://schemas.openxmlformats.org/officeDocument/2006/relationships/image" Target="../media/image9.gif"/><Relationship Id="rId16" Type="http://schemas.openxmlformats.org/officeDocument/2006/relationships/diagramQuickStyle" Target="../diagrams/quickStyle3.xml"/><Relationship Id="rId20" Type="http://schemas.openxmlformats.org/officeDocument/2006/relationships/diagramLayout" Target="../diagrams/layout4.xml"/><Relationship Id="rId1" Type="http://schemas.openxmlformats.org/officeDocument/2006/relationships/slideLayout" Target="../slideLayouts/slideLayout14.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24" Type="http://schemas.openxmlformats.org/officeDocument/2006/relationships/diagramData" Target="../diagrams/data5.xml"/><Relationship Id="rId5" Type="http://schemas.openxmlformats.org/officeDocument/2006/relationships/diagramLayout" Target="../diagrams/layout1.xml"/><Relationship Id="rId15" Type="http://schemas.openxmlformats.org/officeDocument/2006/relationships/diagramLayout" Target="../diagrams/layout3.xml"/><Relationship Id="rId23" Type="http://schemas.microsoft.com/office/2007/relationships/diagramDrawing" Target="../diagrams/drawing4.xml"/><Relationship Id="rId28" Type="http://schemas.microsoft.com/office/2007/relationships/diagramDrawing" Target="../diagrams/drawing5.xml"/><Relationship Id="rId10" Type="http://schemas.openxmlformats.org/officeDocument/2006/relationships/diagramLayout" Target="../diagrams/layout2.xml"/><Relationship Id="rId19" Type="http://schemas.openxmlformats.org/officeDocument/2006/relationships/diagramData" Target="../diagrams/data4.xml"/><Relationship Id="rId4" Type="http://schemas.openxmlformats.org/officeDocument/2006/relationships/diagramData" Target="../diagrams/data1.xml"/><Relationship Id="rId9" Type="http://schemas.openxmlformats.org/officeDocument/2006/relationships/diagramData" Target="../diagrams/data2.xml"/><Relationship Id="rId14" Type="http://schemas.openxmlformats.org/officeDocument/2006/relationships/diagramData" Target="../diagrams/data3.xml"/><Relationship Id="rId22" Type="http://schemas.openxmlformats.org/officeDocument/2006/relationships/diagramColors" Target="../diagrams/colors4.xml"/><Relationship Id="rId27" Type="http://schemas.openxmlformats.org/officeDocument/2006/relationships/diagramColors" Target="../diagrams/colors5.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14.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openxmlformats.org/officeDocument/2006/relationships/image" Target="../media/image14.pn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UNESCO Institute for Lifelong Learning</a:t>
            </a:r>
            <a:endParaRPr lang="en-US" dirty="0"/>
          </a:p>
        </p:txBody>
      </p:sp>
      <p:sp>
        <p:nvSpPr>
          <p:cNvPr id="3" name="Subtitle 2"/>
          <p:cNvSpPr>
            <a:spLocks noGrp="1"/>
          </p:cNvSpPr>
          <p:nvPr>
            <p:ph type="subTitle" idx="1"/>
          </p:nvPr>
        </p:nvSpPr>
        <p:spPr>
          <a:xfrm>
            <a:off x="3312862" y="1432891"/>
            <a:ext cx="5826904" cy="522039"/>
          </a:xfrm>
        </p:spPr>
        <p:txBody>
          <a:bodyPr/>
          <a:lstStyle/>
          <a:p>
            <a:r>
              <a:rPr lang="en-US" sz="1800" b="1" dirty="0"/>
              <a:t>ET2020 Working Group</a:t>
            </a:r>
          </a:p>
          <a:p>
            <a:r>
              <a:rPr lang="en-US" sz="1800" b="1" dirty="0"/>
              <a:t>on Adult Learning 2018 - 2020</a:t>
            </a:r>
          </a:p>
        </p:txBody>
      </p:sp>
      <p:sp>
        <p:nvSpPr>
          <p:cNvPr id="4" name="Text Placeholder 3"/>
          <p:cNvSpPr>
            <a:spLocks noGrp="1"/>
          </p:cNvSpPr>
          <p:nvPr>
            <p:ph type="body" sz="half" idx="2"/>
          </p:nvPr>
        </p:nvSpPr>
        <p:spPr>
          <a:xfrm>
            <a:off x="211315" y="1450922"/>
            <a:ext cx="2718698" cy="565077"/>
          </a:xfrm>
        </p:spPr>
        <p:txBody>
          <a:bodyPr/>
          <a:lstStyle/>
          <a:p>
            <a:r>
              <a:rPr lang="de-DE" sz="1800" b="1" dirty="0">
                <a:solidFill>
                  <a:schemeClr val="tx2">
                    <a:lumMod val="75000"/>
                  </a:schemeClr>
                </a:solidFill>
              </a:rPr>
              <a:t>Werner Mauch</a:t>
            </a:r>
          </a:p>
          <a:p>
            <a:r>
              <a:rPr lang="de-DE" sz="1800" b="1" dirty="0">
                <a:solidFill>
                  <a:schemeClr val="tx2">
                    <a:lumMod val="75000"/>
                  </a:schemeClr>
                </a:solidFill>
              </a:rPr>
              <a:t>Team Leader, </a:t>
            </a:r>
            <a:r>
              <a:rPr lang="de-DE" sz="1800" b="1" dirty="0" smtClean="0">
                <a:solidFill>
                  <a:schemeClr val="tx2">
                    <a:lumMod val="75000"/>
                  </a:schemeClr>
                </a:solidFill>
              </a:rPr>
              <a:t>MALL</a:t>
            </a:r>
            <a:endParaRPr lang="de-DE" sz="1800" b="1" dirty="0">
              <a:solidFill>
                <a:schemeClr val="tx2">
                  <a:lumMod val="75000"/>
                </a:schemeClr>
              </a:solidFill>
            </a:endParaRPr>
          </a:p>
          <a:p>
            <a:pPr>
              <a:spcBef>
                <a:spcPts val="0"/>
              </a:spcBef>
            </a:pPr>
            <a:endParaRPr lang="en-US" sz="1800" b="1" dirty="0">
              <a:solidFill>
                <a:schemeClr val="bg1"/>
              </a:solidFill>
            </a:endParaRPr>
          </a:p>
        </p:txBody>
      </p:sp>
      <p:sp>
        <p:nvSpPr>
          <p:cNvPr id="5" name="Picture Placeholder 4"/>
          <p:cNvSpPr>
            <a:spLocks noGrp="1"/>
          </p:cNvSpPr>
          <p:nvPr>
            <p:ph type="pic" sz="quarter" idx="15"/>
          </p:nvPr>
        </p:nvSpPr>
        <p:spPr/>
      </p:sp>
      <p:pic>
        <p:nvPicPr>
          <p:cNvPr id="7" name="Picture Placeholder 5"/>
          <p:cNvPicPr>
            <a:picLocks noChangeAspect="1"/>
          </p:cNvPicPr>
          <p:nvPr/>
        </p:nvPicPr>
        <p:blipFill rotWithShape="1">
          <a:blip r:embed="rId3" cstate="print">
            <a:extLst>
              <a:ext uri="{28A0092B-C50C-407E-A947-70E740481C1C}">
                <a14:useLocalDpi xmlns:a14="http://schemas.microsoft.com/office/drawing/2010/main"/>
              </a:ext>
            </a:extLst>
          </a:blip>
          <a:srcRect l="17204" t="-983" r="16530" b="1"/>
          <a:stretch/>
        </p:blipFill>
        <p:spPr>
          <a:xfrm>
            <a:off x="-26268" y="2368628"/>
            <a:ext cx="9166034" cy="3492346"/>
          </a:xfrm>
          <a:prstGeom prst="rect">
            <a:avLst/>
          </a:prstGeom>
        </p:spPr>
      </p:pic>
      <p:sp>
        <p:nvSpPr>
          <p:cNvPr id="6" name="TextBox 5"/>
          <p:cNvSpPr txBox="1"/>
          <p:nvPr/>
        </p:nvSpPr>
        <p:spPr>
          <a:xfrm>
            <a:off x="230371" y="5928016"/>
            <a:ext cx="7517448" cy="615553"/>
          </a:xfrm>
          <a:prstGeom prst="rect">
            <a:avLst/>
          </a:prstGeom>
          <a:noFill/>
        </p:spPr>
        <p:txBody>
          <a:bodyPr wrap="square" rtlCol="0">
            <a:spAutoFit/>
          </a:bodyPr>
          <a:lstStyle/>
          <a:p>
            <a:r>
              <a:rPr lang="de-DE" b="1" dirty="0">
                <a:solidFill>
                  <a:schemeClr val="tx2">
                    <a:lumMod val="75000"/>
                  </a:schemeClr>
                </a:solidFill>
              </a:rPr>
              <a:t>Helsinki, European </a:t>
            </a:r>
            <a:r>
              <a:rPr lang="de-DE" b="1" dirty="0" err="1">
                <a:solidFill>
                  <a:schemeClr val="tx2">
                    <a:lumMod val="75000"/>
                  </a:schemeClr>
                </a:solidFill>
              </a:rPr>
              <a:t>Vocational</a:t>
            </a:r>
            <a:r>
              <a:rPr lang="de-DE" b="1" dirty="0">
                <a:solidFill>
                  <a:schemeClr val="tx2">
                    <a:lumMod val="75000"/>
                  </a:schemeClr>
                </a:solidFill>
              </a:rPr>
              <a:t> Skills </a:t>
            </a:r>
            <a:r>
              <a:rPr lang="de-DE" b="1" dirty="0" err="1">
                <a:solidFill>
                  <a:schemeClr val="tx2">
                    <a:lumMod val="75000"/>
                  </a:schemeClr>
                </a:solidFill>
              </a:rPr>
              <a:t>Week</a:t>
            </a:r>
            <a:r>
              <a:rPr lang="de-DE" b="1" dirty="0">
                <a:solidFill>
                  <a:schemeClr val="tx2">
                    <a:lumMod val="75000"/>
                  </a:schemeClr>
                </a:solidFill>
              </a:rPr>
              <a:t> </a:t>
            </a:r>
            <a:r>
              <a:rPr lang="de-DE" b="1" dirty="0" smtClean="0">
                <a:solidFill>
                  <a:schemeClr val="tx2">
                    <a:lumMod val="75000"/>
                  </a:schemeClr>
                </a:solidFill>
              </a:rPr>
              <a:t>2019</a:t>
            </a:r>
          </a:p>
          <a:p>
            <a:r>
              <a:rPr lang="de-DE" sz="1600" b="1" dirty="0" smtClean="0">
                <a:solidFill>
                  <a:schemeClr val="tx2">
                    <a:lumMod val="75000"/>
                  </a:schemeClr>
                </a:solidFill>
              </a:rPr>
              <a:t>15 </a:t>
            </a:r>
            <a:r>
              <a:rPr lang="de-DE" sz="1600" b="1" dirty="0" err="1" smtClean="0">
                <a:solidFill>
                  <a:schemeClr val="tx2">
                    <a:lumMod val="75000"/>
                  </a:schemeClr>
                </a:solidFill>
              </a:rPr>
              <a:t>October</a:t>
            </a:r>
            <a:r>
              <a:rPr lang="de-DE" sz="1600" b="1" dirty="0" smtClean="0">
                <a:solidFill>
                  <a:schemeClr val="tx2">
                    <a:lumMod val="75000"/>
                  </a:schemeClr>
                </a:solidFill>
              </a:rPr>
              <a:t> 2019</a:t>
            </a:r>
            <a:endParaRPr lang="de-DE" sz="1600" b="1" dirty="0">
              <a:solidFill>
                <a:schemeClr val="tx2">
                  <a:lumMod val="75000"/>
                </a:schemeClr>
              </a:solidFill>
            </a:endParaRPr>
          </a:p>
        </p:txBody>
      </p:sp>
      <p:sp>
        <p:nvSpPr>
          <p:cNvPr id="8" name="TextBox 7"/>
          <p:cNvSpPr txBox="1"/>
          <p:nvPr/>
        </p:nvSpPr>
        <p:spPr>
          <a:xfrm>
            <a:off x="1671484" y="3156155"/>
            <a:ext cx="5928851" cy="1938992"/>
          </a:xfrm>
          <a:prstGeom prst="rect">
            <a:avLst/>
          </a:prstGeom>
          <a:noFill/>
        </p:spPr>
        <p:txBody>
          <a:bodyPr wrap="square" rtlCol="0">
            <a:spAutoFit/>
          </a:bodyPr>
          <a:lstStyle/>
          <a:p>
            <a:r>
              <a:rPr lang="de-DE" sz="4000" b="1" dirty="0" err="1" smtClean="0">
                <a:solidFill>
                  <a:schemeClr val="bg1"/>
                </a:solidFill>
              </a:rPr>
              <a:t>Vocational</a:t>
            </a:r>
            <a:r>
              <a:rPr lang="de-DE" sz="4000" b="1" dirty="0" smtClean="0">
                <a:solidFill>
                  <a:schemeClr val="bg1"/>
                </a:solidFill>
              </a:rPr>
              <a:t> Skills </a:t>
            </a:r>
            <a:r>
              <a:rPr lang="de-DE" sz="4000" b="1" dirty="0" err="1" smtClean="0">
                <a:solidFill>
                  <a:schemeClr val="bg1"/>
                </a:solidFill>
              </a:rPr>
              <a:t>as</a:t>
            </a:r>
            <a:r>
              <a:rPr lang="de-DE" sz="4000" b="1" dirty="0" smtClean="0">
                <a:solidFill>
                  <a:schemeClr val="bg1"/>
                </a:solidFill>
              </a:rPr>
              <a:t> </a:t>
            </a:r>
            <a:r>
              <a:rPr lang="de-DE" sz="4000" b="1" dirty="0">
                <a:solidFill>
                  <a:schemeClr val="bg1"/>
                </a:solidFill>
              </a:rPr>
              <a:t>P</a:t>
            </a:r>
            <a:r>
              <a:rPr lang="de-DE" sz="4000" b="1" dirty="0" smtClean="0">
                <a:solidFill>
                  <a:schemeClr val="bg1"/>
                </a:solidFill>
              </a:rPr>
              <a:t>art of </a:t>
            </a:r>
          </a:p>
          <a:p>
            <a:r>
              <a:rPr lang="de-DE" sz="4000" b="1" dirty="0" smtClean="0">
                <a:solidFill>
                  <a:schemeClr val="bg1"/>
                </a:solidFill>
              </a:rPr>
              <a:t>Adult </a:t>
            </a:r>
            <a:r>
              <a:rPr lang="de-DE" sz="4000" b="1" dirty="0">
                <a:solidFill>
                  <a:schemeClr val="bg1"/>
                </a:solidFill>
              </a:rPr>
              <a:t>L</a:t>
            </a:r>
            <a:r>
              <a:rPr lang="de-DE" sz="4000" b="1" dirty="0" smtClean="0">
                <a:solidFill>
                  <a:schemeClr val="bg1"/>
                </a:solidFill>
              </a:rPr>
              <a:t>earning </a:t>
            </a:r>
            <a:r>
              <a:rPr lang="de-DE" sz="4000" b="1" dirty="0" err="1" smtClean="0">
                <a:solidFill>
                  <a:schemeClr val="bg1"/>
                </a:solidFill>
              </a:rPr>
              <a:t>and</a:t>
            </a:r>
            <a:r>
              <a:rPr lang="de-DE" sz="4000" b="1" dirty="0" smtClean="0">
                <a:solidFill>
                  <a:schemeClr val="bg1"/>
                </a:solidFill>
              </a:rPr>
              <a:t> Education (ALE)</a:t>
            </a:r>
          </a:p>
        </p:txBody>
      </p:sp>
    </p:spTree>
    <p:extLst>
      <p:ext uri="{BB962C8B-B14F-4D97-AF65-F5344CB8AC3E}">
        <p14:creationId xmlns:p14="http://schemas.microsoft.com/office/powerpoint/2010/main" val="18734594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txBox="1">
            <a:spLocks/>
          </p:cNvSpPr>
          <p:nvPr/>
        </p:nvSpPr>
        <p:spPr>
          <a:xfrm>
            <a:off x="4021727" y="1566058"/>
            <a:ext cx="4277542" cy="4945708"/>
          </a:xfrm>
          <a:prstGeom prst="rect">
            <a:avLst/>
          </a:prstGeom>
        </p:spPr>
        <p:txBody>
          <a:bodyPr lIns="0" tIns="0" rIns="0" bIns="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ts val="3200"/>
              </a:lnSpc>
              <a:spcBef>
                <a:spcPts val="0"/>
              </a:spcBef>
              <a:spcAft>
                <a:spcPts val="800"/>
              </a:spcAft>
              <a:buNone/>
            </a:pPr>
            <a:r>
              <a:rPr lang="en-GB" sz="2800" b="1" dirty="0" smtClean="0">
                <a:solidFill>
                  <a:srgbClr val="C5192D"/>
                </a:solidFill>
              </a:rPr>
              <a:t>Participation </a:t>
            </a:r>
            <a:r>
              <a:rPr lang="en-GB" sz="2800" b="1" dirty="0">
                <a:solidFill>
                  <a:srgbClr val="C5192D"/>
                </a:solidFill>
              </a:rPr>
              <a:t>in ALE analysed and strengthened through GRALE </a:t>
            </a:r>
            <a:r>
              <a:rPr lang="en-GB" sz="2800" b="1" dirty="0" smtClean="0">
                <a:solidFill>
                  <a:srgbClr val="C5192D"/>
                </a:solidFill>
              </a:rPr>
              <a:t>4 (2019)</a:t>
            </a:r>
          </a:p>
          <a:p>
            <a:pPr marL="0" indent="0">
              <a:lnSpc>
                <a:spcPts val="2400"/>
              </a:lnSpc>
              <a:spcBef>
                <a:spcPts val="0"/>
              </a:spcBef>
              <a:spcAft>
                <a:spcPts val="1400"/>
              </a:spcAft>
              <a:buClr>
                <a:srgbClr val="7FBBE9"/>
              </a:buClr>
              <a:buSzPct val="130000"/>
              <a:buNone/>
            </a:pPr>
            <a:r>
              <a:rPr lang="de-DE" sz="2400" dirty="0" err="1" smtClean="0">
                <a:solidFill>
                  <a:schemeClr val="accent1">
                    <a:lumMod val="75000"/>
                  </a:schemeClr>
                </a:solidFill>
              </a:rPr>
              <a:t>Concepts</a:t>
            </a:r>
            <a:r>
              <a:rPr lang="de-DE" sz="2400" dirty="0" smtClean="0">
                <a:solidFill>
                  <a:schemeClr val="accent1">
                    <a:lumMod val="75000"/>
                  </a:schemeClr>
                </a:solidFill>
              </a:rPr>
              <a:t> </a:t>
            </a:r>
            <a:r>
              <a:rPr lang="de-DE" sz="2400" dirty="0" err="1" smtClean="0">
                <a:solidFill>
                  <a:schemeClr val="accent1">
                    <a:lumMod val="75000"/>
                  </a:schemeClr>
                </a:solidFill>
              </a:rPr>
              <a:t>of</a:t>
            </a:r>
            <a:r>
              <a:rPr lang="de-DE" sz="2400" dirty="0" smtClean="0">
                <a:solidFill>
                  <a:schemeClr val="accent1">
                    <a:lumMod val="75000"/>
                  </a:schemeClr>
                </a:solidFill>
              </a:rPr>
              <a:t> </a:t>
            </a:r>
            <a:r>
              <a:rPr lang="de-DE" sz="2400" dirty="0" err="1" smtClean="0">
                <a:solidFill>
                  <a:schemeClr val="accent1">
                    <a:lumMod val="75000"/>
                  </a:schemeClr>
                </a:solidFill>
              </a:rPr>
              <a:t>participation</a:t>
            </a:r>
            <a:r>
              <a:rPr lang="de-DE" sz="2400" dirty="0" smtClean="0">
                <a:solidFill>
                  <a:schemeClr val="accent1">
                    <a:lumMod val="75000"/>
                  </a:schemeClr>
                </a:solidFill>
              </a:rPr>
              <a:t>, </a:t>
            </a:r>
            <a:r>
              <a:rPr lang="de-DE" sz="2400" dirty="0" err="1" smtClean="0">
                <a:solidFill>
                  <a:schemeClr val="accent1">
                    <a:lumMod val="75000"/>
                  </a:schemeClr>
                </a:solidFill>
              </a:rPr>
              <a:t>measuring</a:t>
            </a:r>
            <a:r>
              <a:rPr lang="de-DE" sz="2400" dirty="0" smtClean="0">
                <a:solidFill>
                  <a:schemeClr val="accent1">
                    <a:lumMod val="75000"/>
                  </a:schemeClr>
                </a:solidFill>
              </a:rPr>
              <a:t> </a:t>
            </a:r>
            <a:r>
              <a:rPr lang="de-DE" sz="2400" dirty="0" err="1" smtClean="0">
                <a:solidFill>
                  <a:schemeClr val="accent1">
                    <a:lumMod val="75000"/>
                  </a:schemeClr>
                </a:solidFill>
              </a:rPr>
              <a:t>participation</a:t>
            </a:r>
            <a:endParaRPr lang="de-DE" sz="2400" dirty="0" smtClean="0">
              <a:solidFill>
                <a:schemeClr val="accent1">
                  <a:lumMod val="75000"/>
                </a:schemeClr>
              </a:solidFill>
            </a:endParaRPr>
          </a:p>
          <a:p>
            <a:pPr>
              <a:lnSpc>
                <a:spcPts val="2400"/>
              </a:lnSpc>
              <a:spcBef>
                <a:spcPts val="0"/>
              </a:spcBef>
              <a:spcAft>
                <a:spcPts val="1400"/>
              </a:spcAft>
              <a:buClr>
                <a:srgbClr val="7FBBE9"/>
              </a:buClr>
              <a:buSzPct val="130000"/>
              <a:buFont typeface="Arial" panose="020B0604020202020204" pitchFamily="34" charset="0"/>
              <a:buChar char="•"/>
            </a:pPr>
            <a:r>
              <a:rPr lang="de-DE" sz="2400" dirty="0" err="1">
                <a:solidFill>
                  <a:schemeClr val="accent1">
                    <a:lumMod val="75000"/>
                  </a:schemeClr>
                </a:solidFill>
              </a:rPr>
              <a:t>V</a:t>
            </a:r>
            <a:r>
              <a:rPr lang="de-DE" sz="2400" dirty="0" err="1" smtClean="0">
                <a:solidFill>
                  <a:schemeClr val="accent1">
                    <a:lumMod val="75000"/>
                  </a:schemeClr>
                </a:solidFill>
              </a:rPr>
              <a:t>ocational</a:t>
            </a:r>
            <a:r>
              <a:rPr lang="de-DE" sz="2400" dirty="0" smtClean="0">
                <a:solidFill>
                  <a:schemeClr val="accent1">
                    <a:lumMod val="75000"/>
                  </a:schemeClr>
                </a:solidFill>
              </a:rPr>
              <a:t> </a:t>
            </a:r>
            <a:r>
              <a:rPr lang="de-DE" sz="2400" dirty="0" err="1" smtClean="0">
                <a:solidFill>
                  <a:schemeClr val="accent1">
                    <a:lumMod val="75000"/>
                  </a:schemeClr>
                </a:solidFill>
              </a:rPr>
              <a:t>skills</a:t>
            </a:r>
            <a:r>
              <a:rPr lang="de-DE" sz="2400" dirty="0" smtClean="0">
                <a:solidFill>
                  <a:schemeClr val="accent1">
                    <a:lumMod val="75000"/>
                  </a:schemeClr>
                </a:solidFill>
              </a:rPr>
              <a:t> (4.3, 4.4)</a:t>
            </a:r>
          </a:p>
          <a:p>
            <a:pPr>
              <a:lnSpc>
                <a:spcPts val="2400"/>
              </a:lnSpc>
              <a:spcBef>
                <a:spcPts val="0"/>
              </a:spcBef>
              <a:spcAft>
                <a:spcPts val="1400"/>
              </a:spcAft>
              <a:buClr>
                <a:srgbClr val="7FBBE9"/>
              </a:buClr>
              <a:buSzPct val="130000"/>
              <a:buFont typeface="Arial" panose="020B0604020202020204" pitchFamily="34" charset="0"/>
              <a:buChar char="•"/>
            </a:pPr>
            <a:r>
              <a:rPr lang="de-DE" sz="2400" dirty="0" smtClean="0">
                <a:solidFill>
                  <a:schemeClr val="accent1">
                    <a:lumMod val="75000"/>
                  </a:schemeClr>
                </a:solidFill>
              </a:rPr>
              <a:t>Basic </a:t>
            </a:r>
            <a:r>
              <a:rPr lang="de-DE" sz="2400" dirty="0" err="1" smtClean="0">
                <a:solidFill>
                  <a:schemeClr val="accent1">
                    <a:lumMod val="75000"/>
                  </a:schemeClr>
                </a:solidFill>
              </a:rPr>
              <a:t>skills</a:t>
            </a:r>
            <a:r>
              <a:rPr lang="de-DE" sz="2400" dirty="0" smtClean="0">
                <a:solidFill>
                  <a:schemeClr val="accent1">
                    <a:lumMod val="75000"/>
                  </a:schemeClr>
                </a:solidFill>
              </a:rPr>
              <a:t> (4.6)</a:t>
            </a:r>
          </a:p>
          <a:p>
            <a:pPr>
              <a:lnSpc>
                <a:spcPts val="2400"/>
              </a:lnSpc>
              <a:spcBef>
                <a:spcPts val="0"/>
              </a:spcBef>
              <a:spcAft>
                <a:spcPts val="1400"/>
              </a:spcAft>
              <a:buClr>
                <a:srgbClr val="7FBBE9"/>
              </a:buClr>
              <a:buSzPct val="130000"/>
              <a:buFont typeface="Arial" panose="020B0604020202020204" pitchFamily="34" charset="0"/>
              <a:buChar char="•"/>
            </a:pPr>
            <a:r>
              <a:rPr lang="de-DE" sz="2400" dirty="0" err="1" smtClean="0">
                <a:solidFill>
                  <a:schemeClr val="accent1">
                    <a:lumMod val="75000"/>
                  </a:schemeClr>
                </a:solidFill>
              </a:rPr>
              <a:t>Active</a:t>
            </a:r>
            <a:r>
              <a:rPr lang="de-DE" sz="2400" dirty="0" smtClean="0">
                <a:solidFill>
                  <a:schemeClr val="accent1">
                    <a:lumMod val="75000"/>
                  </a:schemeClr>
                </a:solidFill>
              </a:rPr>
              <a:t> </a:t>
            </a:r>
            <a:r>
              <a:rPr lang="de-DE" sz="2400" dirty="0" err="1" smtClean="0">
                <a:solidFill>
                  <a:schemeClr val="accent1">
                    <a:lumMod val="75000"/>
                  </a:schemeClr>
                </a:solidFill>
              </a:rPr>
              <a:t>and</a:t>
            </a:r>
            <a:r>
              <a:rPr lang="de-DE" sz="2400" dirty="0" smtClean="0">
                <a:solidFill>
                  <a:schemeClr val="accent1">
                    <a:lumMod val="75000"/>
                  </a:schemeClr>
                </a:solidFill>
              </a:rPr>
              <a:t> global </a:t>
            </a:r>
            <a:r>
              <a:rPr lang="de-DE" sz="2400" dirty="0" err="1" smtClean="0">
                <a:solidFill>
                  <a:schemeClr val="accent1">
                    <a:lumMod val="75000"/>
                  </a:schemeClr>
                </a:solidFill>
              </a:rPr>
              <a:t>citizenship</a:t>
            </a:r>
            <a:r>
              <a:rPr lang="de-DE" sz="2400" dirty="0" smtClean="0">
                <a:solidFill>
                  <a:schemeClr val="accent1">
                    <a:lumMod val="75000"/>
                  </a:schemeClr>
                </a:solidFill>
              </a:rPr>
              <a:t> (4.7)</a:t>
            </a:r>
            <a:endParaRPr lang="en-GB" sz="1600" dirty="0" smtClean="0">
              <a:solidFill>
                <a:srgbClr val="262626"/>
              </a:solidFill>
            </a:endParaRPr>
          </a:p>
        </p:txBody>
      </p:sp>
      <p:pic>
        <p:nvPicPr>
          <p:cNvPr id="7" name="Picture Placeholder 6"/>
          <p:cNvPicPr>
            <a:picLocks noGrp="1" noChangeAspect="1"/>
          </p:cNvPicPr>
          <p:nvPr>
            <p:ph type="pic" sz="quarter" idx="19"/>
          </p:nvPr>
        </p:nvPicPr>
        <p:blipFill>
          <a:blip r:embed="rId2">
            <a:extLst>
              <a:ext uri="{28A0092B-C50C-407E-A947-70E740481C1C}">
                <a14:useLocalDpi xmlns:a14="http://schemas.microsoft.com/office/drawing/2010/main" val="0"/>
              </a:ext>
            </a:extLst>
          </a:blip>
          <a:srcRect l="19144" r="19144"/>
          <a:stretch>
            <a:fillRect/>
          </a:stretch>
        </p:blipFill>
        <p:spPr/>
      </p:pic>
      <p:pic>
        <p:nvPicPr>
          <p:cNvPr id="8" name="Picture Placeholder 7"/>
          <p:cNvPicPr>
            <a:picLocks noGrp="1" noChangeAspect="1"/>
          </p:cNvPicPr>
          <p:nvPr>
            <p:ph type="pic" sz="quarter" idx="20"/>
          </p:nvPr>
        </p:nvPicPr>
        <p:blipFill>
          <a:blip r:embed="rId3">
            <a:extLst>
              <a:ext uri="{28A0092B-C50C-407E-A947-70E740481C1C}">
                <a14:useLocalDpi xmlns:a14="http://schemas.microsoft.com/office/drawing/2010/main" val="0"/>
              </a:ext>
            </a:extLst>
          </a:blip>
          <a:srcRect l="19180" r="19180"/>
          <a:stretch>
            <a:fillRect/>
          </a:stretch>
        </p:blipFill>
        <p:spPr/>
      </p:pic>
    </p:spTree>
    <p:extLst>
      <p:ext uri="{BB962C8B-B14F-4D97-AF65-F5344CB8AC3E}">
        <p14:creationId xmlns:p14="http://schemas.microsoft.com/office/powerpoint/2010/main" val="17844599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5039833" y="964687"/>
            <a:ext cx="3381356" cy="4687176"/>
          </a:xfrm>
          <a:prstGeom prst="rect">
            <a:avLst/>
          </a:prstGeom>
        </p:spPr>
        <p:txBody>
          <a:bodyPr lIns="0" tIns="0" rIns="0" bIns="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ts val="3200"/>
              </a:lnSpc>
              <a:spcBef>
                <a:spcPts val="0"/>
              </a:spcBef>
              <a:spcAft>
                <a:spcPts val="800"/>
              </a:spcAft>
              <a:buNone/>
            </a:pPr>
            <a:r>
              <a:rPr lang="de-DE" sz="2800" b="1" dirty="0" smtClean="0">
                <a:solidFill>
                  <a:srgbClr val="C5192D"/>
                </a:solidFill>
              </a:rPr>
              <a:t>Future </a:t>
            </a:r>
            <a:r>
              <a:rPr lang="de-DE" sz="2800" b="1" dirty="0" err="1" smtClean="0">
                <a:solidFill>
                  <a:srgbClr val="C5192D"/>
                </a:solidFill>
              </a:rPr>
              <a:t>trends</a:t>
            </a:r>
            <a:r>
              <a:rPr lang="de-DE" sz="2800" b="1" dirty="0" smtClean="0">
                <a:solidFill>
                  <a:srgbClr val="C5192D"/>
                </a:solidFill>
              </a:rPr>
              <a:t>:</a:t>
            </a:r>
          </a:p>
          <a:p>
            <a:pPr>
              <a:lnSpc>
                <a:spcPts val="3200"/>
              </a:lnSpc>
              <a:spcBef>
                <a:spcPts val="0"/>
              </a:spcBef>
              <a:spcAft>
                <a:spcPts val="800"/>
              </a:spcAft>
              <a:buFont typeface="Arial" panose="020B0604020202020204" pitchFamily="34" charset="0"/>
              <a:buChar char="•"/>
            </a:pPr>
            <a:r>
              <a:rPr lang="de-DE" dirty="0" smtClean="0">
                <a:solidFill>
                  <a:schemeClr val="accent1">
                    <a:lumMod val="75000"/>
                  </a:schemeClr>
                </a:solidFill>
              </a:rPr>
              <a:t>Linking the </a:t>
            </a:r>
            <a:r>
              <a:rPr lang="de-DE" dirty="0" err="1" smtClean="0">
                <a:solidFill>
                  <a:schemeClr val="accent1">
                    <a:lumMod val="75000"/>
                  </a:schemeClr>
                </a:solidFill>
              </a:rPr>
              <a:t>three</a:t>
            </a:r>
            <a:r>
              <a:rPr lang="de-DE" dirty="0" smtClean="0">
                <a:solidFill>
                  <a:schemeClr val="accent1">
                    <a:lumMod val="75000"/>
                  </a:schemeClr>
                </a:solidFill>
              </a:rPr>
              <a:t> </a:t>
            </a:r>
            <a:r>
              <a:rPr lang="de-DE" dirty="0" err="1" smtClean="0">
                <a:solidFill>
                  <a:schemeClr val="accent1">
                    <a:lumMod val="75000"/>
                  </a:schemeClr>
                </a:solidFill>
              </a:rPr>
              <a:t>fields</a:t>
            </a:r>
            <a:endParaRPr lang="de-DE" dirty="0" smtClean="0">
              <a:solidFill>
                <a:schemeClr val="accent1">
                  <a:lumMod val="75000"/>
                </a:schemeClr>
              </a:solidFill>
            </a:endParaRPr>
          </a:p>
          <a:p>
            <a:pPr>
              <a:lnSpc>
                <a:spcPts val="3200"/>
              </a:lnSpc>
              <a:spcBef>
                <a:spcPts val="0"/>
              </a:spcBef>
              <a:spcAft>
                <a:spcPts val="800"/>
              </a:spcAft>
              <a:buFont typeface="Arial" panose="020B0604020202020204" pitchFamily="34" charset="0"/>
              <a:buChar char="•"/>
            </a:pPr>
            <a:r>
              <a:rPr lang="de-DE" dirty="0" smtClean="0">
                <a:solidFill>
                  <a:schemeClr val="accent1">
                    <a:lumMod val="75000"/>
                  </a:schemeClr>
                </a:solidFill>
              </a:rPr>
              <a:t>TVET = genuine alternative </a:t>
            </a:r>
            <a:r>
              <a:rPr lang="de-DE" dirty="0" err="1" smtClean="0">
                <a:solidFill>
                  <a:schemeClr val="accent1">
                    <a:lumMod val="75000"/>
                  </a:schemeClr>
                </a:solidFill>
              </a:rPr>
              <a:t>to</a:t>
            </a:r>
            <a:r>
              <a:rPr lang="de-DE" dirty="0" smtClean="0">
                <a:solidFill>
                  <a:schemeClr val="accent1">
                    <a:lumMod val="75000"/>
                  </a:schemeClr>
                </a:solidFill>
              </a:rPr>
              <a:t> </a:t>
            </a:r>
            <a:r>
              <a:rPr lang="de-DE" dirty="0" err="1" smtClean="0">
                <a:solidFill>
                  <a:schemeClr val="accent1">
                    <a:lumMod val="75000"/>
                  </a:schemeClr>
                </a:solidFill>
              </a:rPr>
              <a:t>higher</a:t>
            </a:r>
            <a:r>
              <a:rPr lang="de-DE" dirty="0" smtClean="0">
                <a:solidFill>
                  <a:schemeClr val="accent1">
                    <a:lumMod val="75000"/>
                  </a:schemeClr>
                </a:solidFill>
              </a:rPr>
              <a:t> </a:t>
            </a:r>
            <a:r>
              <a:rPr lang="de-DE" dirty="0" err="1" smtClean="0">
                <a:solidFill>
                  <a:schemeClr val="accent1">
                    <a:lumMod val="75000"/>
                  </a:schemeClr>
                </a:solidFill>
              </a:rPr>
              <a:t>education</a:t>
            </a:r>
            <a:endParaRPr lang="de-DE" dirty="0" smtClean="0">
              <a:solidFill>
                <a:schemeClr val="accent1">
                  <a:lumMod val="75000"/>
                </a:schemeClr>
              </a:solidFill>
            </a:endParaRPr>
          </a:p>
          <a:p>
            <a:pPr>
              <a:lnSpc>
                <a:spcPts val="3200"/>
              </a:lnSpc>
              <a:spcBef>
                <a:spcPts val="0"/>
              </a:spcBef>
              <a:spcAft>
                <a:spcPts val="800"/>
              </a:spcAft>
              <a:buFont typeface="Arial" panose="020B0604020202020204" pitchFamily="34" charset="0"/>
              <a:buChar char="•"/>
            </a:pPr>
            <a:r>
              <a:rPr lang="de-DE" dirty="0" err="1" smtClean="0">
                <a:solidFill>
                  <a:schemeClr val="accent1">
                    <a:lumMod val="75000"/>
                  </a:schemeClr>
                </a:solidFill>
              </a:rPr>
              <a:t>Vocational</a:t>
            </a:r>
            <a:r>
              <a:rPr lang="de-DE" dirty="0" smtClean="0">
                <a:solidFill>
                  <a:schemeClr val="accent1">
                    <a:lumMod val="75000"/>
                  </a:schemeClr>
                </a:solidFill>
              </a:rPr>
              <a:t> </a:t>
            </a:r>
            <a:r>
              <a:rPr lang="de-DE" dirty="0" err="1" smtClean="0">
                <a:solidFill>
                  <a:schemeClr val="accent1">
                    <a:lumMod val="75000"/>
                  </a:schemeClr>
                </a:solidFill>
              </a:rPr>
              <a:t>skills</a:t>
            </a:r>
            <a:r>
              <a:rPr lang="de-DE" dirty="0" smtClean="0">
                <a:solidFill>
                  <a:schemeClr val="accent1">
                    <a:lumMod val="75000"/>
                  </a:schemeClr>
                </a:solidFill>
              </a:rPr>
              <a:t> </a:t>
            </a:r>
            <a:r>
              <a:rPr lang="de-DE" dirty="0" err="1" smtClean="0">
                <a:solidFill>
                  <a:schemeClr val="accent1">
                    <a:lumMod val="75000"/>
                  </a:schemeClr>
                </a:solidFill>
              </a:rPr>
              <a:t>as</a:t>
            </a:r>
            <a:r>
              <a:rPr lang="de-DE" dirty="0" smtClean="0">
                <a:solidFill>
                  <a:schemeClr val="accent1">
                    <a:lumMod val="75000"/>
                  </a:schemeClr>
                </a:solidFill>
              </a:rPr>
              <a:t> </a:t>
            </a:r>
            <a:r>
              <a:rPr lang="de-DE" dirty="0" err="1" smtClean="0">
                <a:solidFill>
                  <a:schemeClr val="accent1">
                    <a:lumMod val="75000"/>
                  </a:schemeClr>
                </a:solidFill>
              </a:rPr>
              <a:t>part</a:t>
            </a:r>
            <a:r>
              <a:rPr lang="de-DE" dirty="0" smtClean="0">
                <a:solidFill>
                  <a:schemeClr val="accent1">
                    <a:lumMod val="75000"/>
                  </a:schemeClr>
                </a:solidFill>
              </a:rPr>
              <a:t> of global </a:t>
            </a:r>
            <a:r>
              <a:rPr lang="de-DE" dirty="0" err="1" smtClean="0">
                <a:solidFill>
                  <a:schemeClr val="accent1">
                    <a:lumMod val="75000"/>
                  </a:schemeClr>
                </a:solidFill>
              </a:rPr>
              <a:t>citizenship</a:t>
            </a:r>
            <a:r>
              <a:rPr lang="de-DE" dirty="0" smtClean="0">
                <a:solidFill>
                  <a:schemeClr val="accent1">
                    <a:lumMod val="75000"/>
                  </a:schemeClr>
                </a:solidFill>
              </a:rPr>
              <a:t> </a:t>
            </a:r>
            <a:r>
              <a:rPr lang="de-DE" dirty="0" err="1" smtClean="0">
                <a:solidFill>
                  <a:schemeClr val="accent1">
                    <a:lumMod val="75000"/>
                  </a:schemeClr>
                </a:solidFill>
              </a:rPr>
              <a:t>education</a:t>
            </a:r>
            <a:r>
              <a:rPr lang="de-DE" dirty="0" smtClean="0">
                <a:solidFill>
                  <a:schemeClr val="accent1">
                    <a:lumMod val="75000"/>
                  </a:schemeClr>
                </a:solidFill>
              </a:rPr>
              <a:t> (GCED)</a:t>
            </a:r>
            <a:endParaRPr lang="de-DE" i="1" dirty="0" smtClean="0">
              <a:solidFill>
                <a:schemeClr val="accent1">
                  <a:lumMod val="75000"/>
                </a:schemeClr>
              </a:solidFill>
            </a:endParaRPr>
          </a:p>
        </p:txBody>
      </p:sp>
      <p:pic>
        <p:nvPicPr>
          <p:cNvPr id="10" name="Picture Placeholder 5"/>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t="3150" b="3150"/>
          <a:stretch>
            <a:fillRect/>
          </a:stretch>
        </p:blipFill>
        <p:spPr>
          <a:prstGeom prst="rect">
            <a:avLst/>
          </a:prstGeom>
        </p:spPr>
      </p:pic>
      <p:pic>
        <p:nvPicPr>
          <p:cNvPr id="11" name="Picture Placeholder 7"/>
          <p:cNvPicPr>
            <a:picLocks noGrp="1" noChangeAspect="1"/>
          </p:cNvPicPr>
          <p:nvPr>
            <p:ph type="pic" sz="quarter" idx="18"/>
          </p:nvPr>
        </p:nvPicPr>
        <p:blipFill>
          <a:blip r:embed="rId3">
            <a:extLst>
              <a:ext uri="{28A0092B-C50C-407E-A947-70E740481C1C}">
                <a14:useLocalDpi xmlns:a14="http://schemas.microsoft.com/office/drawing/2010/main" val="0"/>
              </a:ext>
            </a:extLst>
          </a:blip>
          <a:srcRect t="2695" b="2695"/>
          <a:stretch>
            <a:fillRect/>
          </a:stretch>
        </p:blipFill>
        <p:spPr>
          <a:prstGeom prst="rect">
            <a:avLst/>
          </a:prstGeom>
        </p:spPr>
      </p:pic>
      <p:sp>
        <p:nvSpPr>
          <p:cNvPr id="13" name="Footer Placeholder 1"/>
          <p:cNvSpPr>
            <a:spLocks noGrp="1"/>
          </p:cNvSpPr>
          <p:nvPr>
            <p:ph type="ftr" sz="quarter" idx="11"/>
          </p:nvPr>
        </p:nvSpPr>
        <p:spPr>
          <a:xfrm>
            <a:off x="2063577" y="238204"/>
            <a:ext cx="5772617" cy="288847"/>
          </a:xfrm>
          <a:prstGeom prst="rect">
            <a:avLst/>
          </a:prstGeom>
        </p:spPr>
        <p:txBody>
          <a:bodyPr/>
          <a:lstStyle/>
          <a:p>
            <a:r>
              <a:rPr lang="de-DE" sz="1800">
                <a:latin typeface="Calibri" panose="020F0502020204030204" pitchFamily="34" charset="0"/>
              </a:rPr>
              <a:t>Monitoring and Assessment of LLL - Programme 2019</a:t>
            </a:r>
            <a:endParaRPr lang="en-US" sz="1800" dirty="0"/>
          </a:p>
        </p:txBody>
      </p:sp>
    </p:spTree>
    <p:extLst>
      <p:ext uri="{BB962C8B-B14F-4D97-AF65-F5344CB8AC3E}">
        <p14:creationId xmlns:p14="http://schemas.microsoft.com/office/powerpoint/2010/main" val="9517556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3">
            <a:extLst>
              <a:ext uri="{28A0092B-C50C-407E-A947-70E740481C1C}">
                <a14:useLocalDpi xmlns:a14="http://schemas.microsoft.com/office/drawing/2010/main" val="0"/>
              </a:ext>
            </a:extLst>
          </a:blip>
          <a:srcRect l="2411" t="8787" r="1343" b="8433"/>
          <a:stretch/>
        </p:blipFill>
        <p:spPr>
          <a:xfrm>
            <a:off x="-27658" y="606490"/>
            <a:ext cx="9199650" cy="5934269"/>
          </a:xfrm>
          <a:prstGeom prst="rect">
            <a:avLst/>
          </a:prstGeom>
          <a:solidFill>
            <a:srgbClr val="002E6D">
              <a:alpha val="34000"/>
            </a:srgbClr>
          </a:solidFill>
          <a:effectLst>
            <a:outerShdw blurRad="50800" dist="50800" dir="5400000" algn="ctr" rotWithShape="0">
              <a:srgbClr val="002E6D">
                <a:alpha val="26000"/>
              </a:srgbClr>
            </a:outerShdw>
          </a:effectLst>
        </p:spPr>
      </p:pic>
      <p:sp>
        <p:nvSpPr>
          <p:cNvPr id="3" name="Footer Placeholder 2"/>
          <p:cNvSpPr>
            <a:spLocks noGrp="1"/>
          </p:cNvSpPr>
          <p:nvPr>
            <p:ph type="ftr" sz="quarter" idx="11"/>
          </p:nvPr>
        </p:nvSpPr>
        <p:spPr/>
        <p:txBody>
          <a:bodyPr/>
          <a:lstStyle/>
          <a:p>
            <a:r>
              <a:rPr lang="en-US" smtClean="0"/>
              <a:t>Title of presentation header here</a:t>
            </a:r>
            <a:endParaRPr lang="en-US" dirty="0"/>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5923" y="2247743"/>
            <a:ext cx="4775863" cy="2117299"/>
          </a:xfrm>
          <a:prstGeom prst="rect">
            <a:avLst/>
          </a:prstGeom>
          <a:solidFill>
            <a:schemeClr val="bg1">
              <a:alpha val="80000"/>
            </a:schemeClr>
          </a:solidFill>
          <a:ln w="38100">
            <a:noFill/>
          </a:ln>
        </p:spPr>
      </p:pic>
      <p:sp>
        <p:nvSpPr>
          <p:cNvPr id="13" name="TextBox 12"/>
          <p:cNvSpPr txBox="1"/>
          <p:nvPr/>
        </p:nvSpPr>
        <p:spPr>
          <a:xfrm>
            <a:off x="282894" y="952776"/>
            <a:ext cx="4821923" cy="1193265"/>
          </a:xfrm>
          <a:prstGeom prst="rect">
            <a:avLst/>
          </a:prstGeom>
          <a:solidFill>
            <a:schemeClr val="bg1">
              <a:alpha val="80000"/>
            </a:schemeClr>
          </a:solidFill>
        </p:spPr>
        <p:txBody>
          <a:bodyPr wrap="square" rtlCol="0" anchor="ctr" anchorCtr="0">
            <a:noAutofit/>
          </a:bodyPr>
          <a:lstStyle/>
          <a:p>
            <a:r>
              <a:rPr lang="en-US" sz="4800" kern="1200" baseline="0" dirty="0" smtClean="0">
                <a:solidFill>
                  <a:srgbClr val="003874"/>
                </a:solidFill>
                <a:effectLst/>
                <a:latin typeface="+mj-lt"/>
                <a:ea typeface="+mj-ea"/>
                <a:cs typeface="+mj-cs"/>
              </a:rPr>
              <a:t>Thank you!</a:t>
            </a:r>
            <a:endParaRPr lang="en-US" sz="4800" kern="1200" baseline="0" dirty="0">
              <a:solidFill>
                <a:srgbClr val="003874"/>
              </a:solidFill>
              <a:effectLst/>
              <a:latin typeface="+mj-lt"/>
              <a:ea typeface="+mj-ea"/>
              <a:cs typeface="+mj-cs"/>
            </a:endParaRPr>
          </a:p>
        </p:txBody>
      </p:sp>
      <p:sp>
        <p:nvSpPr>
          <p:cNvPr id="14" name="Rectangle 13"/>
          <p:cNvSpPr/>
          <p:nvPr/>
        </p:nvSpPr>
        <p:spPr>
          <a:xfrm>
            <a:off x="5226225" y="952777"/>
            <a:ext cx="1384296" cy="470157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25675" y="2811221"/>
            <a:ext cx="670561" cy="552299"/>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71781" y="4365042"/>
            <a:ext cx="691209" cy="698532"/>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72285" y="1075097"/>
            <a:ext cx="1213969" cy="736098"/>
          </a:xfrm>
          <a:prstGeom prst="rect">
            <a:avLst/>
          </a:prstGeom>
        </p:spPr>
      </p:pic>
      <p:sp>
        <p:nvSpPr>
          <p:cNvPr id="18" name="TextBox 17"/>
          <p:cNvSpPr txBox="1"/>
          <p:nvPr/>
        </p:nvSpPr>
        <p:spPr>
          <a:xfrm>
            <a:off x="6610521" y="952777"/>
            <a:ext cx="2225674" cy="1085652"/>
          </a:xfrm>
          <a:prstGeom prst="rect">
            <a:avLst/>
          </a:prstGeom>
          <a:solidFill>
            <a:schemeClr val="bg1">
              <a:alpha val="80000"/>
            </a:schemeClr>
          </a:solidFill>
        </p:spPr>
        <p:txBody>
          <a:bodyPr wrap="square" rtlCol="0" anchor="ctr">
            <a:noAutofit/>
          </a:bodyPr>
          <a:lstStyle/>
          <a:p>
            <a:pPr>
              <a:lnSpc>
                <a:spcPct val="250000"/>
              </a:lnSpc>
            </a:pPr>
            <a:r>
              <a:rPr lang="en-US" sz="2000" dirty="0" smtClean="0"/>
              <a:t>unesco.org/</a:t>
            </a:r>
            <a:r>
              <a:rPr lang="en-US" sz="2000" dirty="0" err="1" smtClean="0"/>
              <a:t>uil</a:t>
            </a:r>
            <a:endParaRPr lang="en-GB" sz="2000" dirty="0" smtClean="0"/>
          </a:p>
        </p:txBody>
      </p:sp>
      <p:sp>
        <p:nvSpPr>
          <p:cNvPr id="19" name="TextBox 18"/>
          <p:cNvSpPr txBox="1"/>
          <p:nvPr/>
        </p:nvSpPr>
        <p:spPr>
          <a:xfrm>
            <a:off x="6610521" y="2038429"/>
            <a:ext cx="2225674" cy="1495425"/>
          </a:xfrm>
          <a:prstGeom prst="rect">
            <a:avLst/>
          </a:prstGeom>
          <a:solidFill>
            <a:schemeClr val="bg1">
              <a:alpha val="80000"/>
            </a:schemeClr>
          </a:solidFill>
        </p:spPr>
        <p:txBody>
          <a:bodyPr wrap="square" rtlCol="0" anchor="ctr">
            <a:noAutofit/>
          </a:bodyPr>
          <a:lstStyle/>
          <a:p>
            <a:pPr>
              <a:lnSpc>
                <a:spcPct val="250000"/>
              </a:lnSpc>
            </a:pPr>
            <a:r>
              <a:rPr lang="en-US" sz="2000" dirty="0" smtClean="0"/>
              <a:t>@</a:t>
            </a:r>
            <a:r>
              <a:rPr lang="en-US" sz="2000" dirty="0" err="1" smtClean="0"/>
              <a:t>uil</a:t>
            </a:r>
            <a:endParaRPr lang="en-GB" sz="2000" dirty="0" smtClean="0"/>
          </a:p>
        </p:txBody>
      </p:sp>
      <p:sp>
        <p:nvSpPr>
          <p:cNvPr id="20" name="TextBox 19"/>
          <p:cNvSpPr txBox="1"/>
          <p:nvPr/>
        </p:nvSpPr>
        <p:spPr>
          <a:xfrm>
            <a:off x="6608546" y="3533854"/>
            <a:ext cx="2227649" cy="2120497"/>
          </a:xfrm>
          <a:prstGeom prst="rect">
            <a:avLst/>
          </a:prstGeom>
          <a:solidFill>
            <a:schemeClr val="bg1">
              <a:alpha val="80000"/>
            </a:schemeClr>
          </a:solidFill>
        </p:spPr>
        <p:txBody>
          <a:bodyPr wrap="square" rtlCol="0" anchor="ctr">
            <a:noAutofit/>
          </a:bodyPr>
          <a:lstStyle/>
          <a:p>
            <a:pPr>
              <a:lnSpc>
                <a:spcPct val="250000"/>
              </a:lnSpc>
            </a:pPr>
            <a:r>
              <a:rPr lang="en-US" sz="2000" dirty="0" smtClean="0"/>
              <a:t>@</a:t>
            </a:r>
            <a:r>
              <a:rPr lang="en-US" sz="2000" dirty="0" err="1" smtClean="0"/>
              <a:t>unesco.uil</a:t>
            </a:r>
            <a:r>
              <a:rPr lang="en-US" sz="2000" dirty="0" smtClean="0"/>
              <a:t>/</a:t>
            </a:r>
            <a:endParaRPr lang="en-GB" sz="2000" dirty="0" smtClean="0"/>
          </a:p>
        </p:txBody>
      </p:sp>
      <p:sp>
        <p:nvSpPr>
          <p:cNvPr id="26" name="TextBox 25"/>
          <p:cNvSpPr txBox="1"/>
          <p:nvPr/>
        </p:nvSpPr>
        <p:spPr>
          <a:xfrm>
            <a:off x="282894" y="4444481"/>
            <a:ext cx="4821923" cy="1193265"/>
          </a:xfrm>
          <a:prstGeom prst="rect">
            <a:avLst/>
          </a:prstGeom>
          <a:solidFill>
            <a:schemeClr val="bg1">
              <a:alpha val="80000"/>
            </a:schemeClr>
          </a:solidFill>
        </p:spPr>
        <p:txBody>
          <a:bodyPr wrap="square" rtlCol="0" anchor="ctr" anchorCtr="0">
            <a:noAutofit/>
          </a:bodyPr>
          <a:lstStyle/>
          <a:p>
            <a:r>
              <a:rPr lang="en-US" sz="1400" dirty="0">
                <a:solidFill>
                  <a:srgbClr val="002E6D"/>
                </a:solidFill>
              </a:rPr>
              <a:t>Michelle Diederichs, Public Relations </a:t>
            </a:r>
            <a:r>
              <a:rPr lang="en-US" sz="1400" dirty="0" smtClean="0">
                <a:solidFill>
                  <a:srgbClr val="002E6D"/>
                </a:solidFill>
              </a:rPr>
              <a:t>Specialist</a:t>
            </a:r>
            <a:r>
              <a:rPr lang="en-US" sz="1400" dirty="0">
                <a:solidFill>
                  <a:srgbClr val="002E6D"/>
                </a:solidFill>
              </a:rPr>
              <a:t/>
            </a:r>
            <a:br>
              <a:rPr lang="en-US" sz="1400" dirty="0">
                <a:solidFill>
                  <a:srgbClr val="002E6D"/>
                </a:solidFill>
              </a:rPr>
            </a:br>
            <a:r>
              <a:rPr lang="en-US" sz="1400" dirty="0" smtClean="0">
                <a:solidFill>
                  <a:srgbClr val="002E6D"/>
                </a:solidFill>
                <a:hlinkClick r:id="rId8"/>
              </a:rPr>
              <a:t>m.diederichs@unesco.org</a:t>
            </a:r>
            <a:r>
              <a:rPr lang="en-US" sz="1400" dirty="0" smtClean="0">
                <a:solidFill>
                  <a:srgbClr val="002E6D"/>
                </a:solidFill>
              </a:rPr>
              <a:t> </a:t>
            </a:r>
            <a:endParaRPr lang="en-US" sz="1400" dirty="0">
              <a:solidFill>
                <a:srgbClr val="002E6D"/>
              </a:solidFill>
            </a:endParaRPr>
          </a:p>
        </p:txBody>
      </p:sp>
    </p:spTree>
    <p:extLst>
      <p:ext uri="{BB962C8B-B14F-4D97-AF65-F5344CB8AC3E}">
        <p14:creationId xmlns:p14="http://schemas.microsoft.com/office/powerpoint/2010/main" val="2650806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166" y="806647"/>
            <a:ext cx="7287791" cy="5631475"/>
          </a:xfrm>
          <a:prstGeom prst="rect">
            <a:avLst/>
          </a:prstGeom>
        </p:spPr>
      </p:pic>
    </p:spTree>
    <p:extLst>
      <p:ext uri="{BB962C8B-B14F-4D97-AF65-F5344CB8AC3E}">
        <p14:creationId xmlns:p14="http://schemas.microsoft.com/office/powerpoint/2010/main" val="4235949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90205"/>
            <a:ext cx="9144000" cy="5918660"/>
          </a:xfrm>
          <a:prstGeom prst="rect">
            <a:avLst/>
          </a:prstGeom>
          <a:solidFill>
            <a:srgbClr val="C31F3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 name="Footer Placeholder 2"/>
          <p:cNvSpPr>
            <a:spLocks noGrp="1"/>
          </p:cNvSpPr>
          <p:nvPr>
            <p:ph type="ftr" sz="quarter" idx="11"/>
          </p:nvPr>
        </p:nvSpPr>
        <p:spPr/>
        <p:txBody>
          <a:bodyPr/>
          <a:lstStyle/>
          <a:p>
            <a:r>
              <a:rPr lang="en-US" smtClean="0"/>
              <a:t>Title of presentation header here</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328" y="1567914"/>
            <a:ext cx="3250391" cy="3250391"/>
          </a:xfrm>
          <a:prstGeom prst="rect">
            <a:avLst/>
          </a:prstGeom>
        </p:spPr>
      </p:pic>
      <p:sp>
        <p:nvSpPr>
          <p:cNvPr id="6" name="TextBox 5"/>
          <p:cNvSpPr txBox="1"/>
          <p:nvPr/>
        </p:nvSpPr>
        <p:spPr>
          <a:xfrm>
            <a:off x="3345000" y="2686034"/>
            <a:ext cx="4863832" cy="1569660"/>
          </a:xfrm>
          <a:prstGeom prst="rect">
            <a:avLst/>
          </a:prstGeom>
          <a:noFill/>
        </p:spPr>
        <p:txBody>
          <a:bodyPr wrap="none" rtlCol="0">
            <a:spAutoFit/>
          </a:bodyPr>
          <a:lstStyle/>
          <a:p>
            <a:r>
              <a:rPr lang="en-US" sz="2400" b="1" dirty="0">
                <a:solidFill>
                  <a:schemeClr val="bg1"/>
                </a:solidFill>
                <a:latin typeface="Arial" panose="020B0604020202020204" pitchFamily="34" charset="0"/>
                <a:cs typeface="Arial" panose="020B0604020202020204" pitchFamily="34" charset="0"/>
              </a:rPr>
              <a:t>Ensure inclusive and </a:t>
            </a:r>
            <a:endParaRPr lang="en-US" sz="2400" b="1" dirty="0" smtClean="0">
              <a:solidFill>
                <a:schemeClr val="bg1"/>
              </a:solidFill>
              <a:latin typeface="Arial" panose="020B0604020202020204" pitchFamily="34" charset="0"/>
              <a:cs typeface="Arial" panose="020B0604020202020204" pitchFamily="34" charset="0"/>
            </a:endParaRPr>
          </a:p>
          <a:p>
            <a:r>
              <a:rPr lang="en-US" sz="2400" b="1" dirty="0" smtClean="0">
                <a:solidFill>
                  <a:schemeClr val="bg1"/>
                </a:solidFill>
                <a:latin typeface="Arial" panose="020B0604020202020204" pitchFamily="34" charset="0"/>
                <a:cs typeface="Arial" panose="020B0604020202020204" pitchFamily="34" charset="0"/>
              </a:rPr>
              <a:t>equitable </a:t>
            </a:r>
            <a:r>
              <a:rPr lang="en-US" sz="2400" b="1" dirty="0">
                <a:solidFill>
                  <a:schemeClr val="bg1"/>
                </a:solidFill>
                <a:latin typeface="Arial" panose="020B0604020202020204" pitchFamily="34" charset="0"/>
                <a:cs typeface="Arial" panose="020B0604020202020204" pitchFamily="34" charset="0"/>
              </a:rPr>
              <a:t>quality education and </a:t>
            </a:r>
            <a:endParaRPr lang="en-US" sz="2400" b="1" dirty="0" smtClean="0">
              <a:solidFill>
                <a:schemeClr val="bg1"/>
              </a:solidFill>
              <a:latin typeface="Arial" panose="020B0604020202020204" pitchFamily="34" charset="0"/>
              <a:cs typeface="Arial" panose="020B0604020202020204" pitchFamily="34" charset="0"/>
            </a:endParaRPr>
          </a:p>
          <a:p>
            <a:r>
              <a:rPr lang="en-US" sz="2400" b="1" dirty="0" smtClean="0">
                <a:solidFill>
                  <a:schemeClr val="bg1"/>
                </a:solidFill>
                <a:latin typeface="Arial" panose="020B0604020202020204" pitchFamily="34" charset="0"/>
                <a:cs typeface="Arial" panose="020B0604020202020204" pitchFamily="34" charset="0"/>
              </a:rPr>
              <a:t>promote </a:t>
            </a:r>
            <a:r>
              <a:rPr lang="en-US" sz="2400" b="1" dirty="0">
                <a:solidFill>
                  <a:schemeClr val="bg1"/>
                </a:solidFill>
                <a:latin typeface="Arial" panose="020B0604020202020204" pitchFamily="34" charset="0"/>
                <a:cs typeface="Arial" panose="020B0604020202020204" pitchFamily="34" charset="0"/>
              </a:rPr>
              <a:t>lifelong learning </a:t>
            </a:r>
            <a:endParaRPr lang="en-US" sz="2400" b="1" dirty="0" smtClean="0">
              <a:solidFill>
                <a:schemeClr val="bg1"/>
              </a:solidFill>
              <a:latin typeface="Arial" panose="020B0604020202020204" pitchFamily="34" charset="0"/>
              <a:cs typeface="Arial" panose="020B0604020202020204" pitchFamily="34" charset="0"/>
            </a:endParaRPr>
          </a:p>
          <a:p>
            <a:r>
              <a:rPr lang="en-US" sz="2400" b="1" dirty="0" smtClean="0">
                <a:solidFill>
                  <a:schemeClr val="bg1"/>
                </a:solidFill>
                <a:latin typeface="Arial" panose="020B0604020202020204" pitchFamily="34" charset="0"/>
                <a:cs typeface="Arial" panose="020B0604020202020204" pitchFamily="34" charset="0"/>
              </a:rPr>
              <a:t>opportunities for </a:t>
            </a:r>
            <a:r>
              <a:rPr lang="en-US" sz="2400" b="1" dirty="0">
                <a:solidFill>
                  <a:schemeClr val="bg1"/>
                </a:solidFill>
                <a:latin typeface="Arial" panose="020B0604020202020204" pitchFamily="34" charset="0"/>
                <a:cs typeface="Arial" panose="020B0604020202020204" pitchFamily="34" charset="0"/>
              </a:rPr>
              <a:t>all</a:t>
            </a:r>
            <a:endParaRPr lang="de-DE" sz="2400" b="1" dirty="0">
              <a:solidFill>
                <a:schemeClr val="bg1"/>
              </a:solidFill>
              <a:latin typeface="Arial" panose="020B0604020202020204" pitchFamily="34" charset="0"/>
              <a:cs typeface="Arial" panose="020B0604020202020204" pitchFamily="34" charset="0"/>
            </a:endParaRPr>
          </a:p>
        </p:txBody>
      </p:sp>
      <p:sp>
        <p:nvSpPr>
          <p:cNvPr id="7" name="Rounded Rectangle 6"/>
          <p:cNvSpPr/>
          <p:nvPr/>
        </p:nvSpPr>
        <p:spPr>
          <a:xfrm>
            <a:off x="3345000" y="3470864"/>
            <a:ext cx="4801473" cy="847983"/>
          </a:xfrm>
          <a:prstGeom prst="roundRect">
            <a:avLst/>
          </a:prstGeom>
          <a:noFill/>
          <a:ln w="317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5938946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Two Frameworks</a:t>
            </a:r>
            <a:endParaRPr lang="de-DE" dirty="0"/>
          </a:p>
        </p:txBody>
      </p:sp>
      <p:sp>
        <p:nvSpPr>
          <p:cNvPr id="3" name="Content Placeholder 2"/>
          <p:cNvSpPr>
            <a:spLocks noGrp="1"/>
          </p:cNvSpPr>
          <p:nvPr>
            <p:ph idx="1"/>
          </p:nvPr>
        </p:nvSpPr>
        <p:spPr>
          <a:xfrm>
            <a:off x="473697" y="2205697"/>
            <a:ext cx="8512404" cy="3176419"/>
          </a:xfrm>
        </p:spPr>
        <p:txBody>
          <a:bodyPr/>
          <a:lstStyle/>
          <a:p>
            <a:pPr lvl="0"/>
            <a:r>
              <a:rPr lang="de-DE" sz="3000" dirty="0"/>
              <a:t>Belém Framework for </a:t>
            </a:r>
            <a:r>
              <a:rPr lang="de-DE" sz="3000" dirty="0" smtClean="0"/>
              <a:t>Action (2009)</a:t>
            </a:r>
            <a:endParaRPr lang="de-DE" sz="3000" dirty="0"/>
          </a:p>
          <a:p>
            <a:pPr lvl="0"/>
            <a:endParaRPr lang="de-DE" sz="3000" dirty="0"/>
          </a:p>
          <a:p>
            <a:pPr marL="0" indent="0">
              <a:buNone/>
            </a:pPr>
            <a:endParaRPr lang="de-DE" sz="3000" dirty="0"/>
          </a:p>
          <a:p>
            <a:pPr lvl="0"/>
            <a:r>
              <a:rPr lang="de-DE" sz="3000" dirty="0" smtClean="0"/>
              <a:t>RALE (2015)</a:t>
            </a:r>
            <a:endParaRPr lang="de-DE" sz="3000" dirty="0"/>
          </a:p>
          <a:p>
            <a:pPr marL="0" indent="0">
              <a:buNone/>
            </a:pPr>
            <a:endParaRPr lang="de-DE" sz="30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7076" y="1167712"/>
            <a:ext cx="2738573" cy="385889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4444" y="2989006"/>
            <a:ext cx="2518089" cy="3624523"/>
          </a:xfrm>
          <a:prstGeom prst="rect">
            <a:avLst/>
          </a:prstGeom>
        </p:spPr>
      </p:pic>
    </p:spTree>
    <p:extLst>
      <p:ext uri="{BB962C8B-B14F-4D97-AF65-F5344CB8AC3E}">
        <p14:creationId xmlns:p14="http://schemas.microsoft.com/office/powerpoint/2010/main" val="14914259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2146252" y="797641"/>
            <a:ext cx="6498984" cy="506519"/>
          </a:xfrm>
          <a:prstGeom prst="rect">
            <a:avLst/>
          </a:prstGeom>
        </p:spPr>
        <p:txBody>
          <a:bodyPr lIns="0" tIns="0" rIns="0" bIns="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ts val="3200"/>
              </a:lnSpc>
              <a:spcBef>
                <a:spcPts val="0"/>
              </a:spcBef>
              <a:spcAft>
                <a:spcPts val="800"/>
              </a:spcAft>
              <a:buFont typeface="Arial"/>
              <a:buNone/>
            </a:pPr>
            <a:r>
              <a:rPr lang="en-GB" sz="2800" b="1" dirty="0" smtClean="0">
                <a:solidFill>
                  <a:srgbClr val="C5192D"/>
                </a:solidFill>
              </a:rPr>
              <a:t>ALE: Three key fields of learning</a:t>
            </a:r>
          </a:p>
          <a:p>
            <a:pPr marL="0" indent="0">
              <a:lnSpc>
                <a:spcPts val="2400"/>
              </a:lnSpc>
              <a:spcBef>
                <a:spcPts val="0"/>
              </a:spcBef>
              <a:spcAft>
                <a:spcPts val="1400"/>
              </a:spcAft>
              <a:buFont typeface="Arial"/>
              <a:buNone/>
            </a:pPr>
            <a:endParaRPr lang="en-GB" sz="1600" dirty="0" smtClean="0">
              <a:solidFill>
                <a:srgbClr val="262626"/>
              </a:solidFill>
            </a:endParaRPr>
          </a:p>
        </p:txBody>
      </p:sp>
      <p:sp>
        <p:nvSpPr>
          <p:cNvPr id="8" name="Footer Placeholder 1"/>
          <p:cNvSpPr txBox="1">
            <a:spLocks/>
          </p:cNvSpPr>
          <p:nvPr/>
        </p:nvSpPr>
        <p:spPr>
          <a:xfrm>
            <a:off x="1986792" y="69755"/>
            <a:ext cx="6023827" cy="271013"/>
          </a:xfrm>
          <a:prstGeom prst="rect">
            <a:avLst/>
          </a:prstGeom>
        </p:spPr>
        <p:txBody>
          <a:bodyPr lIns="0" tIns="0" rIns="0" bIns="0"/>
          <a:lstStyle>
            <a:defPPr>
              <a:defRPr lang="en-US"/>
            </a:defPPr>
            <a:lvl1pPr marL="0" algn="l" defTabSz="457200" rtl="0" eaLnBrk="1" latinLnBrk="0" hangingPunct="1">
              <a:defRPr sz="900" kern="1200">
                <a:solidFill>
                  <a:srgbClr val="0077D4">
                    <a:alpha val="60000"/>
                  </a:srgb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chemeClr val="tx2">
                    <a:lumMod val="75000"/>
                  </a:schemeClr>
                </a:solidFill>
              </a:rPr>
              <a:t>GCED for Youth and Adult Learners</a:t>
            </a:r>
            <a:endParaRPr lang="en-US" sz="2400" dirty="0">
              <a:solidFill>
                <a:schemeClr val="tx2">
                  <a:lumMod val="75000"/>
                </a:schemeClr>
              </a:solidFill>
            </a:endParaRPr>
          </a:p>
        </p:txBody>
      </p:sp>
      <p:grpSp>
        <p:nvGrpSpPr>
          <p:cNvPr id="11" name="Group 10"/>
          <p:cNvGrpSpPr/>
          <p:nvPr/>
        </p:nvGrpSpPr>
        <p:grpSpPr>
          <a:xfrm>
            <a:off x="2364009" y="1414698"/>
            <a:ext cx="3860613" cy="1600956"/>
            <a:chOff x="717792" y="-8558"/>
            <a:chExt cx="4698500" cy="2179028"/>
          </a:xfrm>
        </p:grpSpPr>
        <p:sp>
          <p:nvSpPr>
            <p:cNvPr id="12" name="Rectangle 11"/>
            <p:cNvSpPr/>
            <p:nvPr/>
          </p:nvSpPr>
          <p:spPr>
            <a:xfrm>
              <a:off x="717792" y="3074"/>
              <a:ext cx="4608572" cy="2167396"/>
            </a:xfrm>
            <a:prstGeom prst="rect">
              <a:avLst/>
            </a:prstGeom>
            <a:solidFill>
              <a:schemeClr val="accent5">
                <a:lumMod val="50000"/>
              </a:schemeClr>
            </a:solidFill>
            <a:ln>
              <a:noFill/>
            </a:ln>
            <a:effectLst>
              <a:outerShdw blurRad="76200" dir="18900000" sy="23000" kx="-1200000" algn="bl" rotWithShape="0">
                <a:prstClr val="black">
                  <a:alpha val="20000"/>
                </a:prstClr>
              </a:outerShdw>
            </a:effectLst>
          </p:spPr>
          <p:style>
            <a:lnRef idx="2">
              <a:scrgbClr r="0" g="0" b="0"/>
            </a:lnRef>
            <a:fillRef idx="1">
              <a:scrgbClr r="0" g="0" b="0"/>
            </a:fillRef>
            <a:effectRef idx="0">
              <a:scrgbClr r="0" g="0" b="0"/>
            </a:effectRef>
            <a:fontRef idx="minor">
              <a:schemeClr val="lt1"/>
            </a:fontRef>
          </p:style>
        </p:sp>
        <p:sp>
          <p:nvSpPr>
            <p:cNvPr id="14" name="TextBox 13"/>
            <p:cNvSpPr txBox="1"/>
            <p:nvPr/>
          </p:nvSpPr>
          <p:spPr>
            <a:xfrm>
              <a:off x="807720" y="-8558"/>
              <a:ext cx="4608572" cy="216739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GB" sz="3200" kern="1200" dirty="0" smtClean="0"/>
                <a:t>Literacy/Basic Skills</a:t>
              </a:r>
              <a:endParaRPr lang="en-GB" sz="3200" b="1" kern="1200" dirty="0"/>
            </a:p>
          </p:txBody>
        </p:sp>
      </p:grpSp>
      <p:grpSp>
        <p:nvGrpSpPr>
          <p:cNvPr id="16" name="Group 15"/>
          <p:cNvGrpSpPr/>
          <p:nvPr/>
        </p:nvGrpSpPr>
        <p:grpSpPr>
          <a:xfrm>
            <a:off x="5395744" y="3027078"/>
            <a:ext cx="3786536" cy="1658694"/>
            <a:chOff x="717792" y="2520172"/>
            <a:chExt cx="4608572" cy="2178927"/>
          </a:xfrm>
        </p:grpSpPr>
        <p:sp>
          <p:nvSpPr>
            <p:cNvPr id="17" name="Rectangle 16"/>
            <p:cNvSpPr/>
            <p:nvPr/>
          </p:nvSpPr>
          <p:spPr>
            <a:xfrm>
              <a:off x="717792" y="2531703"/>
              <a:ext cx="4608572" cy="2167396"/>
            </a:xfrm>
            <a:prstGeom prst="rect">
              <a:avLst/>
            </a:prstGeom>
            <a:solidFill>
              <a:schemeClr val="accent1"/>
            </a:solidFill>
            <a:ln>
              <a:noFill/>
            </a:ln>
            <a:effectLst>
              <a:outerShdw blurRad="76200" dir="18900000" sy="23000" kx="-1200000" algn="bl" rotWithShape="0">
                <a:prstClr val="black">
                  <a:alpha val="20000"/>
                </a:prstClr>
              </a:outerShdw>
            </a:effectLst>
          </p:spPr>
          <p:style>
            <a:lnRef idx="2">
              <a:scrgbClr r="0" g="0" b="0"/>
            </a:lnRef>
            <a:fillRef idx="1">
              <a:scrgbClr r="0" g="0" b="0"/>
            </a:fillRef>
            <a:effectRef idx="0">
              <a:scrgbClr r="0" g="0" b="0"/>
            </a:effectRef>
            <a:fontRef idx="minor">
              <a:schemeClr val="lt1"/>
            </a:fontRef>
          </p:style>
        </p:sp>
        <p:sp>
          <p:nvSpPr>
            <p:cNvPr id="18" name="TextBox 17"/>
            <p:cNvSpPr txBox="1"/>
            <p:nvPr/>
          </p:nvSpPr>
          <p:spPr>
            <a:xfrm>
              <a:off x="717792" y="2520172"/>
              <a:ext cx="4608572" cy="216739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GB" sz="3200" b="0" kern="1200" dirty="0" smtClean="0"/>
                <a:t>Professional Development/ Vocational Skills</a:t>
              </a:r>
              <a:endParaRPr lang="en-GB" sz="3200" b="1" kern="1200" dirty="0"/>
            </a:p>
          </p:txBody>
        </p:sp>
      </p:grpSp>
      <p:grpSp>
        <p:nvGrpSpPr>
          <p:cNvPr id="19" name="Group 18"/>
          <p:cNvGrpSpPr/>
          <p:nvPr/>
        </p:nvGrpSpPr>
        <p:grpSpPr>
          <a:xfrm>
            <a:off x="2364009" y="4739479"/>
            <a:ext cx="4025328" cy="1549130"/>
            <a:chOff x="992" y="1136627"/>
            <a:chExt cx="5429750" cy="2461374"/>
          </a:xfrm>
        </p:grpSpPr>
        <p:sp>
          <p:nvSpPr>
            <p:cNvPr id="20" name="Rectangle 19"/>
            <p:cNvSpPr/>
            <p:nvPr/>
          </p:nvSpPr>
          <p:spPr>
            <a:xfrm>
              <a:off x="992" y="1136627"/>
              <a:ext cx="5375604" cy="2428919"/>
            </a:xfrm>
            <a:prstGeom prst="rect">
              <a:avLst/>
            </a:prstGeom>
            <a:solidFill>
              <a:srgbClr val="EA8B00"/>
            </a:solidFill>
            <a:ln>
              <a:noFill/>
            </a:ln>
            <a:effectLst>
              <a:outerShdw blurRad="76200" dir="18900000" sy="23000" kx="-1200000" algn="bl" rotWithShape="0">
                <a:prstClr val="black">
                  <a:alpha val="20000"/>
                </a:prstClr>
              </a:outerShdw>
            </a:effectLst>
          </p:spPr>
          <p:style>
            <a:lnRef idx="2">
              <a:scrgbClr r="0" g="0" b="0"/>
            </a:lnRef>
            <a:fillRef idx="1">
              <a:scrgbClr r="0" g="0" b="0"/>
            </a:fillRef>
            <a:effectRef idx="0">
              <a:scrgbClr r="0" g="0" b="0"/>
            </a:effectRef>
            <a:fontRef idx="minor">
              <a:schemeClr val="lt1"/>
            </a:fontRef>
          </p:style>
        </p:sp>
        <p:sp>
          <p:nvSpPr>
            <p:cNvPr id="21" name="TextBox 20"/>
            <p:cNvSpPr txBox="1"/>
            <p:nvPr/>
          </p:nvSpPr>
          <p:spPr>
            <a:xfrm>
              <a:off x="55138" y="1169082"/>
              <a:ext cx="5375604" cy="242891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GB" sz="1600" b="0" kern="1200" dirty="0" smtClean="0"/>
                <a:t> </a:t>
              </a:r>
              <a:r>
                <a:rPr lang="en-GB" sz="3200" b="0" kern="1200" dirty="0" smtClean="0"/>
                <a:t>Active Citizenship</a:t>
              </a:r>
            </a:p>
            <a:p>
              <a:pPr lvl="0" algn="ctr" defTabSz="711200">
                <a:lnSpc>
                  <a:spcPct val="90000"/>
                </a:lnSpc>
                <a:spcBef>
                  <a:spcPct val="0"/>
                </a:spcBef>
                <a:spcAft>
                  <a:spcPct val="35000"/>
                </a:spcAft>
              </a:pPr>
              <a:r>
                <a:rPr lang="en-GB" sz="3200" b="0" kern="1200" dirty="0" smtClean="0"/>
                <a:t> Skills</a:t>
              </a:r>
              <a:endParaRPr lang="en-GB" sz="3200" b="1" kern="1200" dirty="0"/>
            </a:p>
          </p:txBody>
        </p:sp>
      </p:grpSp>
    </p:spTree>
    <p:extLst>
      <p:ext uri="{BB962C8B-B14F-4D97-AF65-F5344CB8AC3E}">
        <p14:creationId xmlns:p14="http://schemas.microsoft.com/office/powerpoint/2010/main" val="22536444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RALE: three key fields of learning</a:t>
            </a:r>
            <a:endParaRPr lang="de-DE" dirty="0"/>
          </a:p>
        </p:txBody>
      </p:sp>
      <p:sp>
        <p:nvSpPr>
          <p:cNvPr id="3" name="Content Placeholder 2"/>
          <p:cNvSpPr>
            <a:spLocks noGrp="1"/>
          </p:cNvSpPr>
          <p:nvPr>
            <p:ph idx="1"/>
          </p:nvPr>
        </p:nvSpPr>
        <p:spPr>
          <a:xfrm>
            <a:off x="107937" y="2244886"/>
            <a:ext cx="8512404" cy="3176419"/>
          </a:xfrm>
        </p:spPr>
        <p:txBody>
          <a:bodyPr>
            <a:normAutofit/>
          </a:bodyPr>
          <a:lstStyle/>
          <a:p>
            <a:pPr marL="0" indent="0">
              <a:buNone/>
            </a:pPr>
            <a:endParaRPr lang="de-DE" sz="3000" dirty="0"/>
          </a:p>
          <a:p>
            <a:pPr marL="0" indent="0">
              <a:buNone/>
            </a:pPr>
            <a:endParaRPr lang="de-DE" sz="3000" dirty="0"/>
          </a:p>
          <a:p>
            <a:pPr marL="0" indent="0">
              <a:buNone/>
            </a:pPr>
            <a:endParaRPr lang="de-DE" sz="30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9647" y="2298729"/>
            <a:ext cx="1088905" cy="153436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9675" y="4077942"/>
            <a:ext cx="1065980" cy="1534366"/>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1270511217"/>
              </p:ext>
            </p:extLst>
          </p:nvPr>
        </p:nvGraphicFramePr>
        <p:xfrm>
          <a:off x="1910440" y="2244887"/>
          <a:ext cx="5363396" cy="3206847"/>
        </p:xfrm>
        <a:graphic>
          <a:graphicData uri="http://schemas.openxmlformats.org/drawingml/2006/table">
            <a:tbl>
              <a:tblPr firstRow="1" bandRow="1">
                <a:tableStyleId>{5C22544A-7EE6-4342-B048-85BDC9FD1C3A}</a:tableStyleId>
              </a:tblPr>
              <a:tblGrid>
                <a:gridCol w="2580016">
                  <a:extLst>
                    <a:ext uri="{9D8B030D-6E8A-4147-A177-3AD203B41FA5}">
                      <a16:colId xmlns:a16="http://schemas.microsoft.com/office/drawing/2014/main" val="780420713"/>
                    </a:ext>
                  </a:extLst>
                </a:gridCol>
                <a:gridCol w="2783380">
                  <a:extLst>
                    <a:ext uri="{9D8B030D-6E8A-4147-A177-3AD203B41FA5}">
                      <a16:colId xmlns:a16="http://schemas.microsoft.com/office/drawing/2014/main" val="3809681932"/>
                    </a:ext>
                  </a:extLst>
                </a:gridCol>
              </a:tblGrid>
              <a:tr h="456022">
                <a:tc gridSpan="2">
                  <a:txBody>
                    <a:bodyPr/>
                    <a:lstStyle/>
                    <a:p>
                      <a:pPr algn="r"/>
                      <a:r>
                        <a:rPr lang="de-DE" sz="2000" dirty="0" smtClean="0">
                          <a:solidFill>
                            <a:schemeClr val="tx1"/>
                          </a:solidFill>
                        </a:rPr>
                        <a:t>1) </a:t>
                      </a:r>
                      <a:r>
                        <a:rPr lang="de-DE" sz="2000" dirty="0" err="1" smtClean="0">
                          <a:solidFill>
                            <a:schemeClr val="tx1"/>
                          </a:solidFill>
                        </a:rPr>
                        <a:t>Literacy</a:t>
                      </a:r>
                      <a:r>
                        <a:rPr lang="de-DE" sz="2000" dirty="0" smtClean="0">
                          <a:solidFill>
                            <a:schemeClr val="tx1"/>
                          </a:solidFill>
                        </a:rPr>
                        <a:t> </a:t>
                      </a:r>
                      <a:r>
                        <a:rPr lang="de-DE" sz="2000" dirty="0" err="1" smtClean="0">
                          <a:solidFill>
                            <a:schemeClr val="tx1"/>
                          </a:solidFill>
                        </a:rPr>
                        <a:t>and</a:t>
                      </a:r>
                      <a:r>
                        <a:rPr lang="de-DE" sz="2000" dirty="0" smtClean="0">
                          <a:solidFill>
                            <a:schemeClr val="tx1"/>
                          </a:solidFill>
                        </a:rPr>
                        <a:t> Basic Skills</a:t>
                      </a:r>
                      <a:endParaRPr lang="en-GB" sz="2000" dirty="0">
                        <a:solidFill>
                          <a:schemeClr val="tx1"/>
                        </a:solidFill>
                      </a:endParaRPr>
                    </a:p>
                  </a:txBody>
                  <a:tcPr marL="68580" marR="68580" marT="34290" marB="34290" anchor="ctr">
                    <a:solidFill>
                      <a:schemeClr val="bg1">
                        <a:lumMod val="95000"/>
                      </a:schemeClr>
                    </a:solidFill>
                  </a:tcPr>
                </a:tc>
                <a:tc hMerge="1">
                  <a:txBody>
                    <a:bodyPr/>
                    <a:lstStyle/>
                    <a:p>
                      <a:endParaRPr lang="en-GB" dirty="0"/>
                    </a:p>
                  </a:txBody>
                  <a:tcPr/>
                </a:tc>
                <a:extLst>
                  <a:ext uri="{0D108BD9-81ED-4DB2-BD59-A6C34878D82A}">
                    <a16:rowId xmlns:a16="http://schemas.microsoft.com/office/drawing/2014/main" val="2863145160"/>
                  </a:ext>
                </a:extLst>
              </a:tr>
              <a:tr h="1963720">
                <a:tc>
                  <a:txBody>
                    <a:bodyPr/>
                    <a:lstStyle/>
                    <a:p>
                      <a:r>
                        <a:rPr lang="de-DE" sz="1800" b="1" dirty="0" smtClean="0">
                          <a:solidFill>
                            <a:schemeClr val="accent5"/>
                          </a:solidFill>
                        </a:rPr>
                        <a:t>2) </a:t>
                      </a:r>
                      <a:r>
                        <a:rPr lang="de-DE" sz="2100" b="1" dirty="0" err="1" smtClean="0">
                          <a:solidFill>
                            <a:schemeClr val="accent5"/>
                          </a:solidFill>
                        </a:rPr>
                        <a:t>Continuing</a:t>
                      </a:r>
                      <a:r>
                        <a:rPr lang="de-DE" sz="2100" b="1" dirty="0" smtClean="0">
                          <a:solidFill>
                            <a:schemeClr val="accent5"/>
                          </a:solidFill>
                        </a:rPr>
                        <a:t> Training </a:t>
                      </a:r>
                      <a:r>
                        <a:rPr lang="de-DE" sz="2100" b="1" dirty="0" err="1" smtClean="0">
                          <a:solidFill>
                            <a:schemeClr val="accent5"/>
                          </a:solidFill>
                        </a:rPr>
                        <a:t>and</a:t>
                      </a:r>
                      <a:r>
                        <a:rPr lang="de-DE" sz="2100" b="1" dirty="0" smtClean="0">
                          <a:solidFill>
                            <a:schemeClr val="accent5"/>
                          </a:solidFill>
                        </a:rPr>
                        <a:t> Professional Development </a:t>
                      </a:r>
                    </a:p>
                    <a:p>
                      <a:r>
                        <a:rPr lang="de-DE" sz="2100" b="1" dirty="0" smtClean="0">
                          <a:solidFill>
                            <a:schemeClr val="accent5"/>
                          </a:solidFill>
                        </a:rPr>
                        <a:t>-&gt; </a:t>
                      </a:r>
                      <a:r>
                        <a:rPr lang="de-DE" sz="2100" b="1" dirty="0" err="1" smtClean="0">
                          <a:solidFill>
                            <a:schemeClr val="accent5"/>
                          </a:solidFill>
                        </a:rPr>
                        <a:t>Vocational</a:t>
                      </a:r>
                      <a:r>
                        <a:rPr lang="de-DE" sz="2100" b="1" dirty="0" smtClean="0">
                          <a:solidFill>
                            <a:schemeClr val="accent5"/>
                          </a:solidFill>
                        </a:rPr>
                        <a:t> Skills</a:t>
                      </a:r>
                      <a:endParaRPr lang="en-GB" sz="2100" b="1" dirty="0">
                        <a:solidFill>
                          <a:schemeClr val="accent5"/>
                        </a:solidFill>
                      </a:endParaRPr>
                    </a:p>
                  </a:txBody>
                  <a:tcPr marL="68580" marR="68580" marT="34290" marB="34290" anchor="ctr"/>
                </a:tc>
                <a:tc>
                  <a:txBody>
                    <a:bodyPr/>
                    <a:lstStyle/>
                    <a:p>
                      <a:r>
                        <a:rPr lang="en-GB" sz="1800" b="1" dirty="0" smtClean="0">
                          <a:solidFill>
                            <a:schemeClr val="accent5"/>
                          </a:solidFill>
                        </a:rPr>
                        <a:t>Equips  adults  with  the  knowledge,  skills  and  competencies  to  fully  engage  in  rapidly-changing  societal  and  working  environments </a:t>
                      </a:r>
                      <a:endParaRPr lang="en-GB" sz="1800" b="1" dirty="0">
                        <a:solidFill>
                          <a:schemeClr val="accent5"/>
                        </a:solidFill>
                      </a:endParaRPr>
                    </a:p>
                  </a:txBody>
                  <a:tcPr marL="68580" marR="68580" marT="34290" marB="34290" anchor="ctr"/>
                </a:tc>
                <a:extLst>
                  <a:ext uri="{0D108BD9-81ED-4DB2-BD59-A6C34878D82A}">
                    <a16:rowId xmlns:a16="http://schemas.microsoft.com/office/drawing/2014/main" val="2207790158"/>
                  </a:ext>
                </a:extLst>
              </a:tr>
              <a:tr h="787105">
                <a:tc gridSpan="2">
                  <a:txBody>
                    <a:bodyPr/>
                    <a:lstStyle/>
                    <a:p>
                      <a:pPr algn="r"/>
                      <a:r>
                        <a:rPr lang="de-DE" sz="2000" b="1" dirty="0" smtClean="0"/>
                        <a:t>3) Community/</a:t>
                      </a:r>
                      <a:r>
                        <a:rPr lang="de-DE" sz="2000" b="1" dirty="0" err="1" smtClean="0"/>
                        <a:t>Popular</a:t>
                      </a:r>
                      <a:r>
                        <a:rPr lang="de-DE" sz="2000" b="1" dirty="0" smtClean="0"/>
                        <a:t>/Liberal</a:t>
                      </a:r>
                      <a:r>
                        <a:rPr lang="de-DE" sz="2000" b="1" baseline="0" dirty="0" smtClean="0"/>
                        <a:t> Education</a:t>
                      </a:r>
                    </a:p>
                    <a:p>
                      <a:pPr algn="r"/>
                      <a:r>
                        <a:rPr lang="de-DE" sz="2000" b="1" baseline="0" dirty="0" smtClean="0"/>
                        <a:t> -&gt; </a:t>
                      </a:r>
                      <a:r>
                        <a:rPr lang="de-DE" sz="2000" b="1" baseline="0" dirty="0" err="1" smtClean="0"/>
                        <a:t>Active</a:t>
                      </a:r>
                      <a:r>
                        <a:rPr lang="de-DE" sz="2000" b="1" baseline="0" dirty="0" smtClean="0"/>
                        <a:t> </a:t>
                      </a:r>
                      <a:r>
                        <a:rPr lang="de-DE" sz="2000" b="1" baseline="0" dirty="0" err="1" smtClean="0"/>
                        <a:t>Citzenship</a:t>
                      </a:r>
                      <a:r>
                        <a:rPr lang="de-DE" sz="2000" b="1" baseline="0" dirty="0" smtClean="0"/>
                        <a:t> Skills</a:t>
                      </a:r>
                      <a:endParaRPr lang="en-GB" sz="2000" b="1" dirty="0"/>
                    </a:p>
                  </a:txBody>
                  <a:tcPr marL="68580" marR="68580" marT="34290" marB="34290" anchor="ctr"/>
                </a:tc>
                <a:tc hMerge="1">
                  <a:txBody>
                    <a:bodyPr/>
                    <a:lstStyle/>
                    <a:p>
                      <a:endParaRPr lang="en-GB" dirty="0"/>
                    </a:p>
                  </a:txBody>
                  <a:tcPr/>
                </a:tc>
                <a:extLst>
                  <a:ext uri="{0D108BD9-81ED-4DB2-BD59-A6C34878D82A}">
                    <a16:rowId xmlns:a16="http://schemas.microsoft.com/office/drawing/2014/main" val="2563166837"/>
                  </a:ext>
                </a:extLst>
              </a:tr>
            </a:tbl>
          </a:graphicData>
        </a:graphic>
      </p:graphicFrame>
      <p:graphicFrame>
        <p:nvGraphicFramePr>
          <p:cNvPr id="11" name="Diagram 10"/>
          <p:cNvGraphicFramePr/>
          <p:nvPr>
            <p:extLst>
              <p:ext uri="{D42A27DB-BD31-4B8C-83A1-F6EECF244321}">
                <p14:modId xmlns:p14="http://schemas.microsoft.com/office/powerpoint/2010/main" val="926359031"/>
              </p:ext>
            </p:extLst>
          </p:nvPr>
        </p:nvGraphicFramePr>
        <p:xfrm>
          <a:off x="244983" y="2298729"/>
          <a:ext cx="1665456" cy="8033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2" name="Diagram 11"/>
          <p:cNvGraphicFramePr/>
          <p:nvPr>
            <p:extLst>
              <p:ext uri="{D42A27DB-BD31-4B8C-83A1-F6EECF244321}">
                <p14:modId xmlns:p14="http://schemas.microsoft.com/office/powerpoint/2010/main" val="644074786"/>
              </p:ext>
            </p:extLst>
          </p:nvPr>
        </p:nvGraphicFramePr>
        <p:xfrm>
          <a:off x="244982" y="2988502"/>
          <a:ext cx="1665457" cy="80336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17" name="Diagram 16"/>
          <p:cNvGraphicFramePr/>
          <p:nvPr>
            <p:extLst>
              <p:ext uri="{D42A27DB-BD31-4B8C-83A1-F6EECF244321}">
                <p14:modId xmlns:p14="http://schemas.microsoft.com/office/powerpoint/2010/main" val="716259875"/>
              </p:ext>
            </p:extLst>
          </p:nvPr>
        </p:nvGraphicFramePr>
        <p:xfrm>
          <a:off x="244983" y="3613678"/>
          <a:ext cx="1665457" cy="803366"/>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graphicFrame>
        <p:nvGraphicFramePr>
          <p:cNvPr id="18" name="Diagram 17"/>
          <p:cNvGraphicFramePr/>
          <p:nvPr>
            <p:extLst>
              <p:ext uri="{D42A27DB-BD31-4B8C-83A1-F6EECF244321}">
                <p14:modId xmlns:p14="http://schemas.microsoft.com/office/powerpoint/2010/main" val="331794568"/>
              </p:ext>
            </p:extLst>
          </p:nvPr>
        </p:nvGraphicFramePr>
        <p:xfrm>
          <a:off x="244983" y="4133802"/>
          <a:ext cx="1790294" cy="803366"/>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graphicFrame>
        <p:nvGraphicFramePr>
          <p:cNvPr id="21" name="Diagram 20"/>
          <p:cNvGraphicFramePr/>
          <p:nvPr>
            <p:extLst>
              <p:ext uri="{D42A27DB-BD31-4B8C-83A1-F6EECF244321}">
                <p14:modId xmlns:p14="http://schemas.microsoft.com/office/powerpoint/2010/main" val="1560555972"/>
              </p:ext>
            </p:extLst>
          </p:nvPr>
        </p:nvGraphicFramePr>
        <p:xfrm>
          <a:off x="244983" y="4758978"/>
          <a:ext cx="1665456" cy="757828"/>
        </p:xfrm>
        <a:graphic>
          <a:graphicData uri="http://schemas.openxmlformats.org/drawingml/2006/diagram">
            <dgm:relIds xmlns:dgm="http://schemas.openxmlformats.org/drawingml/2006/diagram" xmlns:r="http://schemas.openxmlformats.org/officeDocument/2006/relationships" r:dm="rId24" r:lo="rId25" r:qs="rId26" r:cs="rId27"/>
          </a:graphicData>
        </a:graphic>
      </p:graphicFrame>
    </p:spTree>
    <p:extLst>
      <p:ext uri="{BB962C8B-B14F-4D97-AF65-F5344CB8AC3E}">
        <p14:creationId xmlns:p14="http://schemas.microsoft.com/office/powerpoint/2010/main" val="20444538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ALE Monitoring Frameworks</a:t>
            </a:r>
            <a:r>
              <a:rPr lang="de-DE" sz="4050" dirty="0"/>
              <a:t/>
            </a:r>
            <a:br>
              <a:rPr lang="de-DE" sz="4050" dirty="0"/>
            </a:br>
            <a:endParaRPr lang="de-DE" dirty="0"/>
          </a:p>
        </p:txBody>
      </p:sp>
      <p:pic>
        <p:nvPicPr>
          <p:cNvPr id="4" name="Content Placeholder 3"/>
          <p:cNvPicPr>
            <a:picLocks noGrp="1" noChangeAspect="1"/>
          </p:cNvPicPr>
          <p:nvPr>
            <p:ph idx="1"/>
          </p:nvPr>
        </p:nvPicPr>
        <p:blipFill>
          <a:blip r:embed="rId3"/>
          <a:stretch>
            <a:fillRect/>
          </a:stretch>
        </p:blipFill>
        <p:spPr>
          <a:xfrm>
            <a:off x="1328012" y="3097400"/>
            <a:ext cx="6991935" cy="2655917"/>
          </a:xfrm>
          <a:prstGeom prst="rect">
            <a:avLst/>
          </a:prstGeom>
        </p:spPr>
      </p:pic>
      <p:sp>
        <p:nvSpPr>
          <p:cNvPr id="5" name="TextBox 4"/>
          <p:cNvSpPr txBox="1"/>
          <p:nvPr/>
        </p:nvSpPr>
        <p:spPr>
          <a:xfrm>
            <a:off x="1230417" y="2120737"/>
            <a:ext cx="7598990" cy="553998"/>
          </a:xfrm>
          <a:prstGeom prst="rect">
            <a:avLst/>
          </a:prstGeom>
          <a:noFill/>
        </p:spPr>
        <p:txBody>
          <a:bodyPr wrap="square" rtlCol="0">
            <a:spAutoFit/>
          </a:bodyPr>
          <a:lstStyle/>
          <a:p>
            <a:pPr defTabSz="685800"/>
            <a:r>
              <a:rPr lang="en-US" sz="1500" b="1" dirty="0">
                <a:solidFill>
                  <a:prstClr val="black"/>
                </a:solidFill>
                <a:latin typeface="Corbel" panose="020B0503020204020204"/>
              </a:rPr>
              <a:t>GRALE is a monitoring tool,</a:t>
            </a:r>
            <a:r>
              <a:rPr lang="en-US" sz="1500" dirty="0">
                <a:solidFill>
                  <a:prstClr val="black"/>
                </a:solidFill>
                <a:latin typeface="Corbel" panose="020B0503020204020204"/>
              </a:rPr>
              <a:t> much like a pair of glasses, with which we can look at the international scene of ALE through two lenses.</a:t>
            </a:r>
            <a:endParaRPr lang="de-DE" sz="1500" dirty="0">
              <a:solidFill>
                <a:prstClr val="black"/>
              </a:solidFill>
              <a:latin typeface="Corbel" panose="020B0503020204020204"/>
            </a:endParaRPr>
          </a:p>
        </p:txBody>
      </p:sp>
      <p:sp>
        <p:nvSpPr>
          <p:cNvPr id="6" name="TextBox 5"/>
          <p:cNvSpPr txBox="1"/>
          <p:nvPr/>
        </p:nvSpPr>
        <p:spPr>
          <a:xfrm flipH="1">
            <a:off x="2076151" y="3405124"/>
            <a:ext cx="1857894" cy="1708160"/>
          </a:xfrm>
          <a:prstGeom prst="rect">
            <a:avLst/>
          </a:prstGeom>
          <a:noFill/>
        </p:spPr>
        <p:txBody>
          <a:bodyPr wrap="square" rtlCol="0">
            <a:spAutoFit/>
          </a:bodyPr>
          <a:lstStyle/>
          <a:p>
            <a:pPr algn="ctr" defTabSz="685800"/>
            <a:r>
              <a:rPr lang="en-US" sz="1500" b="1" dirty="0">
                <a:solidFill>
                  <a:srgbClr val="C00000"/>
                </a:solidFill>
                <a:latin typeface="Corbel" panose="020B0503020204020204"/>
              </a:rPr>
              <a:t>Recommendation on ALE (RALE)</a:t>
            </a:r>
          </a:p>
          <a:p>
            <a:pPr algn="ctr" defTabSz="685800"/>
            <a:endParaRPr lang="en-US" sz="1500" b="1" dirty="0">
              <a:solidFill>
                <a:srgbClr val="C00000"/>
              </a:solidFill>
              <a:latin typeface="Corbel" panose="020B0503020204020204"/>
            </a:endParaRPr>
          </a:p>
          <a:p>
            <a:pPr algn="ctr" defTabSz="685800"/>
            <a:endParaRPr lang="en-US" sz="1500" b="1" dirty="0">
              <a:solidFill>
                <a:srgbClr val="C00000"/>
              </a:solidFill>
              <a:latin typeface="Corbel" panose="020B0503020204020204"/>
            </a:endParaRPr>
          </a:p>
          <a:p>
            <a:pPr algn="ctr" defTabSz="685800"/>
            <a:endParaRPr lang="en-US" sz="1500" b="1" dirty="0">
              <a:solidFill>
                <a:srgbClr val="C00000"/>
              </a:solidFill>
              <a:latin typeface="Corbel" panose="020B0503020204020204"/>
            </a:endParaRPr>
          </a:p>
          <a:p>
            <a:pPr algn="ctr" defTabSz="685800"/>
            <a:r>
              <a:rPr lang="en-US" sz="1500" b="1" dirty="0">
                <a:solidFill>
                  <a:srgbClr val="C00000"/>
                </a:solidFill>
                <a:latin typeface="Corbel" panose="020B0503020204020204"/>
              </a:rPr>
              <a:t>Policy and decision-making framework </a:t>
            </a:r>
            <a:endParaRPr lang="de-DE" sz="1500" b="1" dirty="0">
              <a:solidFill>
                <a:srgbClr val="C00000"/>
              </a:solidFill>
              <a:latin typeface="Corbel" panose="020B0503020204020204"/>
            </a:endParaRPr>
          </a:p>
        </p:txBody>
      </p:sp>
      <p:sp>
        <p:nvSpPr>
          <p:cNvPr id="14" name="Down Arrow 13"/>
          <p:cNvSpPr/>
          <p:nvPr/>
        </p:nvSpPr>
        <p:spPr>
          <a:xfrm>
            <a:off x="2852510" y="3944359"/>
            <a:ext cx="363474" cy="62968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de-DE" sz="1350">
              <a:solidFill>
                <a:prstClr val="white"/>
              </a:solidFill>
              <a:latin typeface="Corbel" panose="020B0503020204020204"/>
            </a:endParaRPr>
          </a:p>
        </p:txBody>
      </p:sp>
      <p:sp>
        <p:nvSpPr>
          <p:cNvPr id="15" name="TextBox 14"/>
          <p:cNvSpPr txBox="1"/>
          <p:nvPr/>
        </p:nvSpPr>
        <p:spPr>
          <a:xfrm>
            <a:off x="5545808" y="3614364"/>
            <a:ext cx="2238201" cy="1477328"/>
          </a:xfrm>
          <a:prstGeom prst="rect">
            <a:avLst/>
          </a:prstGeom>
          <a:noFill/>
        </p:spPr>
        <p:txBody>
          <a:bodyPr wrap="square" rtlCol="0">
            <a:spAutoFit/>
          </a:bodyPr>
          <a:lstStyle/>
          <a:p>
            <a:pPr algn="ctr" defTabSz="685800"/>
            <a:r>
              <a:rPr lang="en-US" sz="1500" b="1" dirty="0">
                <a:solidFill>
                  <a:srgbClr val="C00000"/>
                </a:solidFill>
                <a:latin typeface="Corbel" panose="020B0503020204020204"/>
              </a:rPr>
              <a:t>Bel</a:t>
            </a:r>
            <a:r>
              <a:rPr lang="de-DE" sz="1500" b="1" dirty="0" err="1">
                <a:solidFill>
                  <a:srgbClr val="C00000"/>
                </a:solidFill>
                <a:latin typeface="Corbel" panose="020B0503020204020204"/>
              </a:rPr>
              <a:t>é</a:t>
            </a:r>
            <a:r>
              <a:rPr lang="en-US" sz="1500" b="1" dirty="0">
                <a:solidFill>
                  <a:srgbClr val="C00000"/>
                </a:solidFill>
                <a:latin typeface="Corbel" panose="020B0503020204020204"/>
              </a:rPr>
              <a:t>m Framework for Action ( BFA)</a:t>
            </a:r>
          </a:p>
          <a:p>
            <a:pPr algn="ctr" defTabSz="685800"/>
            <a:endParaRPr lang="en-US" sz="1500" b="1" dirty="0">
              <a:solidFill>
                <a:srgbClr val="C00000"/>
              </a:solidFill>
              <a:latin typeface="Corbel" panose="020B0503020204020204"/>
            </a:endParaRPr>
          </a:p>
          <a:p>
            <a:pPr algn="ctr" defTabSz="685800"/>
            <a:endParaRPr lang="en-US" sz="1500" b="1" dirty="0">
              <a:solidFill>
                <a:srgbClr val="C00000"/>
              </a:solidFill>
              <a:latin typeface="Corbel" panose="020B0503020204020204"/>
            </a:endParaRPr>
          </a:p>
          <a:p>
            <a:pPr algn="ctr" defTabSz="685800"/>
            <a:endParaRPr lang="en-US" sz="1500" b="1" dirty="0">
              <a:solidFill>
                <a:srgbClr val="C00000"/>
              </a:solidFill>
              <a:latin typeface="Corbel" panose="020B0503020204020204"/>
            </a:endParaRPr>
          </a:p>
          <a:p>
            <a:pPr algn="ctr" defTabSz="685800"/>
            <a:r>
              <a:rPr lang="en-US" sz="1500" b="1" dirty="0">
                <a:solidFill>
                  <a:srgbClr val="C00000"/>
                </a:solidFill>
                <a:latin typeface="Corbel" panose="020B0503020204020204"/>
              </a:rPr>
              <a:t>Five  areas of action </a:t>
            </a:r>
            <a:endParaRPr lang="de-DE" sz="1500" b="1" dirty="0">
              <a:solidFill>
                <a:srgbClr val="C00000"/>
              </a:solidFill>
              <a:latin typeface="Corbel" panose="020B0503020204020204"/>
            </a:endParaRPr>
          </a:p>
        </p:txBody>
      </p:sp>
      <p:sp>
        <p:nvSpPr>
          <p:cNvPr id="16" name="Down Arrow 15"/>
          <p:cNvSpPr/>
          <p:nvPr/>
        </p:nvSpPr>
        <p:spPr>
          <a:xfrm>
            <a:off x="6483171" y="3944360"/>
            <a:ext cx="363474" cy="6296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de-DE" sz="1350">
              <a:solidFill>
                <a:prstClr val="white"/>
              </a:solidFill>
              <a:latin typeface="Corbel" panose="020B0503020204020204"/>
            </a:endParaRPr>
          </a:p>
        </p:txBody>
      </p:sp>
    </p:spTree>
    <p:extLst>
      <p:ext uri="{BB962C8B-B14F-4D97-AF65-F5344CB8AC3E}">
        <p14:creationId xmlns:p14="http://schemas.microsoft.com/office/powerpoint/2010/main" val="2028857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p:cNvSpPr>
            <a:spLocks noGrp="1"/>
          </p:cNvSpPr>
          <p:nvPr>
            <p:ph sz="half" idx="2"/>
          </p:nvPr>
        </p:nvSpPr>
        <p:spPr>
          <a:xfrm>
            <a:off x="751900" y="3668304"/>
            <a:ext cx="2121366" cy="1640109"/>
          </a:xfrm>
        </p:spPr>
        <p:txBody>
          <a:bodyPr>
            <a:normAutofit fontScale="92500" lnSpcReduction="10000"/>
          </a:bodyPr>
          <a:lstStyle/>
          <a:p>
            <a:pPr marL="0" indent="0">
              <a:spcBef>
                <a:spcPts val="450"/>
              </a:spcBef>
              <a:buNone/>
            </a:pPr>
            <a:r>
              <a:rPr lang="de-DE" sz="1500" b="1" dirty="0" err="1"/>
              <a:t>Healthy</a:t>
            </a:r>
            <a:r>
              <a:rPr lang="de-DE" sz="1500" b="1" dirty="0"/>
              <a:t> </a:t>
            </a:r>
            <a:r>
              <a:rPr lang="de-DE" sz="1500" b="1" dirty="0" err="1"/>
              <a:t>behaviours</a:t>
            </a:r>
            <a:r>
              <a:rPr lang="de-DE" sz="1500" b="1" dirty="0"/>
              <a:t> &amp; </a:t>
            </a:r>
            <a:r>
              <a:rPr lang="de-DE" sz="1500" b="1" dirty="0" err="1"/>
              <a:t>attitudes</a:t>
            </a:r>
            <a:endParaRPr lang="de-DE" sz="1500" b="1" dirty="0"/>
          </a:p>
          <a:p>
            <a:pPr marL="0" indent="0">
              <a:spcBef>
                <a:spcPts val="450"/>
              </a:spcBef>
              <a:buNone/>
            </a:pPr>
            <a:r>
              <a:rPr lang="de-DE" sz="1500" b="1" dirty="0" err="1"/>
              <a:t>Longer</a:t>
            </a:r>
            <a:r>
              <a:rPr lang="de-DE" sz="1500" b="1" dirty="0"/>
              <a:t> </a:t>
            </a:r>
            <a:r>
              <a:rPr lang="de-DE" sz="1500" b="1" dirty="0" err="1"/>
              <a:t>life</a:t>
            </a:r>
            <a:r>
              <a:rPr lang="de-DE" sz="1500" b="1" dirty="0"/>
              <a:t> </a:t>
            </a:r>
            <a:r>
              <a:rPr lang="de-DE" sz="1500" b="1" dirty="0" err="1"/>
              <a:t>expectancy</a:t>
            </a:r>
            <a:endParaRPr lang="de-DE" sz="1500" b="1" dirty="0"/>
          </a:p>
          <a:p>
            <a:pPr marL="0" indent="0">
              <a:spcBef>
                <a:spcPts val="450"/>
              </a:spcBef>
              <a:buNone/>
            </a:pPr>
            <a:r>
              <a:rPr lang="de-DE" sz="1500" b="1" dirty="0"/>
              <a:t>A </a:t>
            </a:r>
            <a:r>
              <a:rPr lang="de-DE" sz="1500" b="1" dirty="0" err="1"/>
              <a:t>reduction</a:t>
            </a:r>
            <a:r>
              <a:rPr lang="de-DE" sz="1500" b="1" dirty="0"/>
              <a:t> in </a:t>
            </a:r>
            <a:r>
              <a:rPr lang="de-DE" sz="1500" b="1" dirty="0" err="1"/>
              <a:t>lifestyle</a:t>
            </a:r>
            <a:r>
              <a:rPr lang="de-DE" sz="1500" b="1" dirty="0"/>
              <a:t> </a:t>
            </a:r>
            <a:r>
              <a:rPr lang="de-DE" sz="1500" b="1" dirty="0" err="1"/>
              <a:t>diseases</a:t>
            </a:r>
            <a:endParaRPr lang="de-DE" sz="1500" b="1" dirty="0"/>
          </a:p>
          <a:p>
            <a:pPr marL="0" indent="0">
              <a:spcBef>
                <a:spcPts val="450"/>
              </a:spcBef>
              <a:buNone/>
            </a:pPr>
            <a:r>
              <a:rPr lang="de-DE" sz="1500" b="1" dirty="0" err="1"/>
              <a:t>Lower</a:t>
            </a:r>
            <a:r>
              <a:rPr lang="de-DE" sz="1500" b="1" dirty="0"/>
              <a:t> </a:t>
            </a:r>
            <a:r>
              <a:rPr lang="de-DE" sz="1500" b="1" dirty="0" err="1"/>
              <a:t>costs</a:t>
            </a:r>
            <a:r>
              <a:rPr lang="de-DE" sz="1500" b="1" dirty="0"/>
              <a:t> </a:t>
            </a:r>
            <a:r>
              <a:rPr lang="de-DE" sz="1500" b="1" dirty="0" err="1"/>
              <a:t>for</a:t>
            </a:r>
            <a:r>
              <a:rPr lang="de-DE" sz="1500" b="1" dirty="0"/>
              <a:t> </a:t>
            </a:r>
            <a:r>
              <a:rPr lang="de-DE" sz="1500" b="1" dirty="0" err="1"/>
              <a:t>acute</a:t>
            </a:r>
            <a:r>
              <a:rPr lang="de-DE" sz="1500" b="1" dirty="0"/>
              <a:t> </a:t>
            </a:r>
            <a:r>
              <a:rPr lang="de-DE" sz="1500" b="1" dirty="0" err="1"/>
              <a:t>healthcare</a:t>
            </a:r>
            <a:endParaRPr lang="de-DE" sz="1500" b="1" dirty="0"/>
          </a:p>
        </p:txBody>
      </p:sp>
      <p:sp>
        <p:nvSpPr>
          <p:cNvPr id="4" name="Slide Number Placeholder 3"/>
          <p:cNvSpPr>
            <a:spLocks noGrp="1"/>
          </p:cNvSpPr>
          <p:nvPr>
            <p:ph type="sldNum" sz="quarter" idx="4294967295"/>
          </p:nvPr>
        </p:nvSpPr>
        <p:spPr>
          <a:xfrm>
            <a:off x="6057900" y="5624514"/>
            <a:ext cx="1600200" cy="273844"/>
          </a:xfrm>
          <a:prstGeom prst="rect">
            <a:avLst/>
          </a:prstGeom>
        </p:spPr>
        <p:txBody>
          <a:bodyPr/>
          <a:lstStyle/>
          <a:p>
            <a:fld id="{466F1DFD-4ED4-F94B-8A84-C4BD62F531E7}" type="slidenum">
              <a:rPr lang="en-US" smtClean="0"/>
              <a:pPr/>
              <a:t>8</a:t>
            </a:fld>
            <a:endParaRPr lang="en-US"/>
          </a:p>
        </p:txBody>
      </p:sp>
      <p:pic>
        <p:nvPicPr>
          <p:cNvPr id="7" name="Inhaltsplatzhalt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2625" y="1875103"/>
            <a:ext cx="1770224" cy="1559282"/>
          </a:xfrm>
          <a:prstGeom prst="rect">
            <a:avLst/>
          </a:prstGeom>
        </p:spPr>
      </p:pic>
      <p:sp>
        <p:nvSpPr>
          <p:cNvPr id="8" name="Inhaltsplatzhalter 4"/>
          <p:cNvSpPr txBox="1">
            <a:spLocks/>
          </p:cNvSpPr>
          <p:nvPr/>
        </p:nvSpPr>
        <p:spPr>
          <a:xfrm>
            <a:off x="3212624" y="3588627"/>
            <a:ext cx="2332897" cy="1651933"/>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800" dirty="0">
              <a:solidFill>
                <a:srgbClr val="FF0000"/>
              </a:solidFill>
            </a:endParaRPr>
          </a:p>
        </p:txBody>
      </p:sp>
      <p:pic>
        <p:nvPicPr>
          <p:cNvPr id="9" name="Inhaltsplatzhalter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56049" y="1867101"/>
            <a:ext cx="1661002" cy="1565657"/>
          </a:xfrm>
          <a:prstGeom prst="rect">
            <a:avLst/>
          </a:prstGeom>
        </p:spPr>
      </p:pic>
      <p:sp>
        <p:nvSpPr>
          <p:cNvPr id="10" name="Inhaltsplatzhalter 4"/>
          <p:cNvSpPr txBox="1">
            <a:spLocks/>
          </p:cNvSpPr>
          <p:nvPr/>
        </p:nvSpPr>
        <p:spPr>
          <a:xfrm>
            <a:off x="5956049" y="3668304"/>
            <a:ext cx="2628276" cy="1492578"/>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1800" dirty="0"/>
          </a:p>
        </p:txBody>
      </p:sp>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5670" y="1883106"/>
            <a:ext cx="1526087" cy="1559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itle 1"/>
          <p:cNvSpPr>
            <a:spLocks noGrp="1"/>
          </p:cNvSpPr>
          <p:nvPr>
            <p:ph type="title"/>
          </p:nvPr>
        </p:nvSpPr>
        <p:spPr>
          <a:xfrm>
            <a:off x="663680" y="466470"/>
            <a:ext cx="7830000" cy="1416635"/>
          </a:xfrm>
        </p:spPr>
        <p:txBody>
          <a:bodyPr>
            <a:normAutofit fontScale="90000"/>
          </a:bodyPr>
          <a:lstStyle/>
          <a:p>
            <a:r>
              <a:rPr lang="en-GB" dirty="0" smtClean="0"/>
              <a:t>GRALE 3 (2016): ALE benefits individuals, employers &amp; societies</a:t>
            </a:r>
            <a:endParaRPr lang="en-GB" sz="1650" dirty="0"/>
          </a:p>
        </p:txBody>
      </p:sp>
      <p:sp>
        <p:nvSpPr>
          <p:cNvPr id="11" name="Inhaltsplatzhalter 4"/>
          <p:cNvSpPr>
            <a:spLocks noGrp="1"/>
          </p:cNvSpPr>
          <p:nvPr>
            <p:ph sz="half" idx="2"/>
          </p:nvPr>
        </p:nvSpPr>
        <p:spPr>
          <a:xfrm>
            <a:off x="3212624" y="3668304"/>
            <a:ext cx="2121366" cy="1640109"/>
          </a:xfrm>
        </p:spPr>
        <p:txBody>
          <a:bodyPr>
            <a:normAutofit fontScale="92500" lnSpcReduction="10000"/>
          </a:bodyPr>
          <a:lstStyle/>
          <a:p>
            <a:pPr marL="0" indent="0">
              <a:spcBef>
                <a:spcPts val="450"/>
              </a:spcBef>
              <a:buNone/>
            </a:pPr>
            <a:r>
              <a:rPr lang="de-DE" sz="1500" b="1" dirty="0"/>
              <a:t>Skills &amp; </a:t>
            </a:r>
            <a:r>
              <a:rPr lang="de-DE" sz="1425" b="1" dirty="0" err="1"/>
              <a:t>employability</a:t>
            </a:r>
            <a:endParaRPr lang="de-DE" sz="1425" b="1" dirty="0"/>
          </a:p>
          <a:p>
            <a:pPr marL="0" indent="0">
              <a:spcBef>
                <a:spcPts val="450"/>
              </a:spcBef>
              <a:buNone/>
            </a:pPr>
            <a:r>
              <a:rPr lang="de-DE" sz="1425" b="1" dirty="0"/>
              <a:t>Higher </a:t>
            </a:r>
            <a:r>
              <a:rPr lang="de-DE" sz="1425" b="1" dirty="0" err="1"/>
              <a:t>wages</a:t>
            </a:r>
            <a:endParaRPr lang="de-DE" sz="1425" b="1" dirty="0"/>
          </a:p>
          <a:p>
            <a:pPr marL="0" indent="0">
              <a:spcBef>
                <a:spcPts val="450"/>
              </a:spcBef>
              <a:buNone/>
            </a:pPr>
            <a:r>
              <a:rPr lang="de-DE" sz="1425" b="1" dirty="0"/>
              <a:t>Job </a:t>
            </a:r>
            <a:r>
              <a:rPr lang="de-DE" sz="1425" b="1" dirty="0" err="1"/>
              <a:t>satisfaction</a:t>
            </a:r>
            <a:r>
              <a:rPr lang="de-DE" sz="1425" b="1" dirty="0"/>
              <a:t> &amp; </a:t>
            </a:r>
            <a:r>
              <a:rPr lang="de-DE" sz="1425" b="1" dirty="0" err="1"/>
              <a:t>commitment</a:t>
            </a:r>
            <a:endParaRPr lang="de-DE" sz="1425" b="1" dirty="0"/>
          </a:p>
          <a:p>
            <a:pPr marL="0" indent="0">
              <a:spcBef>
                <a:spcPts val="450"/>
              </a:spcBef>
              <a:buNone/>
            </a:pPr>
            <a:r>
              <a:rPr lang="de-DE" sz="1425" b="1" dirty="0" err="1"/>
              <a:t>Greater</a:t>
            </a:r>
            <a:r>
              <a:rPr lang="de-DE" sz="1425" b="1" dirty="0"/>
              <a:t> </a:t>
            </a:r>
            <a:r>
              <a:rPr lang="de-DE" sz="1425" b="1" dirty="0" err="1"/>
              <a:t>productivity</a:t>
            </a:r>
            <a:r>
              <a:rPr lang="de-DE" sz="1425" b="1" dirty="0"/>
              <a:t> &amp; </a:t>
            </a:r>
            <a:r>
              <a:rPr lang="de-DE" sz="1425" b="1" dirty="0" err="1"/>
              <a:t>entrepreneurship</a:t>
            </a:r>
            <a:endParaRPr lang="de-DE" sz="1425" b="1" dirty="0"/>
          </a:p>
          <a:p>
            <a:pPr marL="0" indent="0">
              <a:spcBef>
                <a:spcPts val="450"/>
              </a:spcBef>
              <a:buNone/>
            </a:pPr>
            <a:r>
              <a:rPr lang="de-DE" sz="1425" b="1" dirty="0" err="1"/>
              <a:t>Tax</a:t>
            </a:r>
            <a:r>
              <a:rPr lang="de-DE" sz="1425" b="1" dirty="0"/>
              <a:t> </a:t>
            </a:r>
            <a:r>
              <a:rPr lang="de-DE" sz="1425" b="1" dirty="0" err="1"/>
              <a:t>revenues</a:t>
            </a:r>
            <a:endParaRPr lang="de-DE" sz="1425" b="1" dirty="0"/>
          </a:p>
          <a:p>
            <a:pPr marL="0" indent="0">
              <a:spcBef>
                <a:spcPts val="450"/>
              </a:spcBef>
              <a:buNone/>
            </a:pPr>
            <a:endParaRPr lang="de-DE" sz="1425" b="1" dirty="0"/>
          </a:p>
          <a:p>
            <a:pPr marL="0" indent="0">
              <a:spcBef>
                <a:spcPts val="900"/>
              </a:spcBef>
              <a:buNone/>
            </a:pPr>
            <a:endParaRPr lang="de-DE" sz="1500" b="1" dirty="0"/>
          </a:p>
          <a:p>
            <a:pPr marL="0" indent="0">
              <a:spcBef>
                <a:spcPts val="900"/>
              </a:spcBef>
              <a:buNone/>
            </a:pPr>
            <a:endParaRPr lang="de-DE" sz="1500" b="1" dirty="0"/>
          </a:p>
        </p:txBody>
      </p:sp>
      <p:sp>
        <p:nvSpPr>
          <p:cNvPr id="12" name="Inhaltsplatzhalter 4"/>
          <p:cNvSpPr>
            <a:spLocks noGrp="1"/>
          </p:cNvSpPr>
          <p:nvPr>
            <p:ph sz="half" idx="2"/>
          </p:nvPr>
        </p:nvSpPr>
        <p:spPr>
          <a:xfrm>
            <a:off x="5974173" y="3668304"/>
            <a:ext cx="2610152" cy="1989546"/>
          </a:xfrm>
        </p:spPr>
        <p:txBody>
          <a:bodyPr>
            <a:normAutofit/>
          </a:bodyPr>
          <a:lstStyle/>
          <a:p>
            <a:pPr marL="0" indent="0">
              <a:spcBef>
                <a:spcPts val="450"/>
              </a:spcBef>
              <a:buNone/>
            </a:pPr>
            <a:r>
              <a:rPr lang="de-DE" sz="1425" b="1" dirty="0" err="1"/>
              <a:t>Literacy</a:t>
            </a:r>
            <a:r>
              <a:rPr lang="de-DE" sz="1425" b="1" dirty="0"/>
              <a:t> &amp; </a:t>
            </a:r>
            <a:r>
              <a:rPr lang="de-DE" sz="1425" b="1" dirty="0" err="1"/>
              <a:t>numeracy</a:t>
            </a:r>
            <a:endParaRPr lang="de-DE" sz="1425" b="1" dirty="0"/>
          </a:p>
          <a:p>
            <a:pPr marL="0" indent="0">
              <a:spcBef>
                <a:spcPts val="450"/>
              </a:spcBef>
              <a:buNone/>
            </a:pPr>
            <a:r>
              <a:rPr lang="de-DE" sz="1425" b="1" dirty="0"/>
              <a:t>Life </a:t>
            </a:r>
            <a:r>
              <a:rPr lang="de-DE" sz="1425" b="1" dirty="0" err="1"/>
              <a:t>skills</a:t>
            </a:r>
            <a:r>
              <a:rPr lang="de-DE" sz="1425" b="1" dirty="0"/>
              <a:t> such </a:t>
            </a:r>
            <a:r>
              <a:rPr lang="de-DE" sz="1425" b="1" dirty="0" err="1"/>
              <a:t>as</a:t>
            </a:r>
            <a:r>
              <a:rPr lang="de-DE" sz="1425" b="1" dirty="0"/>
              <a:t> </a:t>
            </a:r>
            <a:r>
              <a:rPr lang="de-DE" sz="1425" b="1" dirty="0" err="1"/>
              <a:t>resilience</a:t>
            </a:r>
            <a:r>
              <a:rPr lang="de-DE" sz="1425" b="1" dirty="0"/>
              <a:t> &amp;  </a:t>
            </a:r>
            <a:r>
              <a:rPr lang="de-DE" sz="1425" b="1" dirty="0" err="1"/>
              <a:t>self-confidence</a:t>
            </a:r>
            <a:endParaRPr lang="de-DE" sz="1425" b="1" dirty="0"/>
          </a:p>
          <a:p>
            <a:pPr marL="0" indent="0">
              <a:spcBef>
                <a:spcPts val="450"/>
              </a:spcBef>
              <a:buNone/>
            </a:pPr>
            <a:r>
              <a:rPr lang="de-DE" sz="1425" b="1" dirty="0" err="1"/>
              <a:t>Tolerance</a:t>
            </a:r>
            <a:r>
              <a:rPr lang="de-DE" sz="1425" b="1" dirty="0"/>
              <a:t> </a:t>
            </a:r>
            <a:r>
              <a:rPr lang="de-DE" sz="1425" b="1" dirty="0" err="1"/>
              <a:t>of</a:t>
            </a:r>
            <a:r>
              <a:rPr lang="de-DE" sz="1425" b="1" dirty="0"/>
              <a:t> </a:t>
            </a:r>
            <a:r>
              <a:rPr lang="de-DE" sz="1425" b="1" dirty="0" err="1"/>
              <a:t>diversity</a:t>
            </a:r>
            <a:endParaRPr lang="de-DE" sz="1425" b="1" dirty="0"/>
          </a:p>
          <a:p>
            <a:pPr marL="0" indent="0">
              <a:spcBef>
                <a:spcPts val="450"/>
              </a:spcBef>
              <a:buNone/>
            </a:pPr>
            <a:r>
              <a:rPr lang="de-DE" sz="1425" b="1" dirty="0"/>
              <a:t>Attention </a:t>
            </a:r>
            <a:r>
              <a:rPr lang="de-DE" sz="1425" b="1" dirty="0" err="1"/>
              <a:t>to</a:t>
            </a:r>
            <a:r>
              <a:rPr lang="de-DE" sz="1425" b="1" dirty="0"/>
              <a:t> </a:t>
            </a:r>
            <a:r>
              <a:rPr lang="de-DE" sz="1425" b="1" dirty="0" err="1"/>
              <a:t>the</a:t>
            </a:r>
            <a:r>
              <a:rPr lang="de-DE" sz="1425" b="1" dirty="0"/>
              <a:t> </a:t>
            </a:r>
            <a:r>
              <a:rPr lang="de-DE" sz="1425" b="1" dirty="0" err="1"/>
              <a:t>environment</a:t>
            </a:r>
            <a:endParaRPr lang="de-DE" sz="1425" b="1" dirty="0"/>
          </a:p>
          <a:p>
            <a:pPr marL="0" indent="0">
              <a:spcBef>
                <a:spcPts val="450"/>
              </a:spcBef>
              <a:buNone/>
            </a:pPr>
            <a:r>
              <a:rPr lang="de-DE" sz="1425" b="1" dirty="0" err="1"/>
              <a:t>Social</a:t>
            </a:r>
            <a:r>
              <a:rPr lang="de-DE" sz="1425" b="1" dirty="0"/>
              <a:t> </a:t>
            </a:r>
            <a:r>
              <a:rPr lang="de-DE" sz="1425" b="1" dirty="0" err="1"/>
              <a:t>cohesion</a:t>
            </a:r>
            <a:endParaRPr lang="de-DE" sz="1425" b="1" dirty="0"/>
          </a:p>
          <a:p>
            <a:pPr marL="0" indent="0">
              <a:spcBef>
                <a:spcPts val="450"/>
              </a:spcBef>
              <a:buNone/>
            </a:pPr>
            <a:r>
              <a:rPr lang="de-DE" sz="1425" b="1" dirty="0"/>
              <a:t>Political </a:t>
            </a:r>
            <a:r>
              <a:rPr lang="de-DE" sz="1425" b="1" dirty="0" err="1"/>
              <a:t>participation</a:t>
            </a:r>
            <a:endParaRPr lang="de-DE" sz="1425" b="1" dirty="0"/>
          </a:p>
          <a:p>
            <a:pPr marL="0" indent="0">
              <a:spcBef>
                <a:spcPts val="450"/>
              </a:spcBef>
              <a:buNone/>
            </a:pPr>
            <a:endParaRPr lang="de-DE" sz="1425" b="1" dirty="0"/>
          </a:p>
          <a:p>
            <a:pPr marL="0" indent="0">
              <a:spcBef>
                <a:spcPts val="450"/>
              </a:spcBef>
              <a:buNone/>
            </a:pPr>
            <a:endParaRPr lang="de-DE" sz="1425" b="1" dirty="0"/>
          </a:p>
          <a:p>
            <a:pPr marL="0" indent="0">
              <a:spcBef>
                <a:spcPts val="450"/>
              </a:spcBef>
              <a:buNone/>
            </a:pPr>
            <a:endParaRPr lang="de-DE" sz="1425" b="1" dirty="0"/>
          </a:p>
          <a:p>
            <a:pPr marL="0" indent="0">
              <a:spcBef>
                <a:spcPts val="450"/>
              </a:spcBef>
              <a:buNone/>
            </a:pPr>
            <a:endParaRPr lang="de-DE" sz="1425" b="1" dirty="0"/>
          </a:p>
          <a:p>
            <a:pPr marL="0" indent="0">
              <a:spcBef>
                <a:spcPts val="900"/>
              </a:spcBef>
              <a:buNone/>
            </a:pPr>
            <a:endParaRPr lang="de-DE" sz="1500" b="1" dirty="0"/>
          </a:p>
          <a:p>
            <a:pPr marL="0" indent="0">
              <a:spcBef>
                <a:spcPts val="900"/>
              </a:spcBef>
              <a:buNone/>
            </a:pPr>
            <a:endParaRPr lang="de-DE" sz="1500" b="1" dirty="0"/>
          </a:p>
        </p:txBody>
      </p:sp>
    </p:spTree>
    <p:extLst>
      <p:ext uri="{BB962C8B-B14F-4D97-AF65-F5344CB8AC3E}">
        <p14:creationId xmlns:p14="http://schemas.microsoft.com/office/powerpoint/2010/main" val="541315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p:cNvSpPr>
            <a:spLocks noGrp="1"/>
          </p:cNvSpPr>
          <p:nvPr>
            <p:ph sz="half" idx="2"/>
          </p:nvPr>
        </p:nvSpPr>
        <p:spPr>
          <a:xfrm>
            <a:off x="751900" y="3800124"/>
            <a:ext cx="2231753" cy="1402397"/>
          </a:xfrm>
        </p:spPr>
        <p:txBody>
          <a:bodyPr>
            <a:normAutofit lnSpcReduction="10000"/>
          </a:bodyPr>
          <a:lstStyle/>
          <a:p>
            <a:pPr marL="0" indent="0">
              <a:buNone/>
            </a:pPr>
            <a:r>
              <a:rPr lang="en-US" sz="1800" dirty="0"/>
              <a:t>89% of countries agree that ALE contributes “a great deal” to personal health &amp; wellbeing</a:t>
            </a:r>
          </a:p>
          <a:p>
            <a:endParaRPr lang="de-DE" sz="1800" dirty="0"/>
          </a:p>
        </p:txBody>
      </p:sp>
      <p:pic>
        <p:nvPicPr>
          <p:cNvPr id="7" name="Inhaltsplatzhalt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6925" y="1877890"/>
            <a:ext cx="2164167" cy="1906283"/>
          </a:xfrm>
          <a:prstGeom prst="rect">
            <a:avLst/>
          </a:prstGeom>
        </p:spPr>
      </p:pic>
      <p:sp>
        <p:nvSpPr>
          <p:cNvPr id="8" name="Inhaltsplatzhalter 4"/>
          <p:cNvSpPr txBox="1">
            <a:spLocks/>
          </p:cNvSpPr>
          <p:nvPr/>
        </p:nvSpPr>
        <p:spPr>
          <a:xfrm>
            <a:off x="3212625" y="3825109"/>
            <a:ext cx="2115820" cy="1674588"/>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More than 50% of countries agree that ALE has a positive effect on employability and </a:t>
            </a:r>
            <a:r>
              <a:rPr lang="en-US" sz="1800" dirty="0" err="1"/>
              <a:t>labour</a:t>
            </a:r>
            <a:r>
              <a:rPr lang="en-US" sz="1800" dirty="0"/>
              <a:t> markets</a:t>
            </a:r>
            <a:endParaRPr lang="en-US" sz="1800" dirty="0">
              <a:solidFill>
                <a:srgbClr val="FF0000"/>
              </a:solidFill>
            </a:endParaRPr>
          </a:p>
        </p:txBody>
      </p:sp>
      <p:pic>
        <p:nvPicPr>
          <p:cNvPr id="9" name="Inhaltsplatzhalter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1189" y="1869255"/>
            <a:ext cx="2030639" cy="1914075"/>
          </a:xfrm>
          <a:prstGeom prst="rect">
            <a:avLst/>
          </a:prstGeom>
        </p:spPr>
      </p:pic>
      <p:sp>
        <p:nvSpPr>
          <p:cNvPr id="10" name="Inhaltsplatzhalter 4"/>
          <p:cNvSpPr txBox="1">
            <a:spLocks/>
          </p:cNvSpPr>
          <p:nvPr/>
        </p:nvSpPr>
        <p:spPr>
          <a:xfrm>
            <a:off x="5956049" y="3810280"/>
            <a:ext cx="2383714" cy="1513048"/>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dirty="0"/>
              <a:t>Two thirds of countries say that literacy programmes help develop democratic values, peaceful co-existence and community solidarity</a:t>
            </a:r>
          </a:p>
        </p:txBody>
      </p:sp>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202" y="1885892"/>
            <a:ext cx="1865699" cy="1906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itle 1"/>
          <p:cNvSpPr>
            <a:spLocks noGrp="1"/>
          </p:cNvSpPr>
          <p:nvPr>
            <p:ph type="title"/>
          </p:nvPr>
        </p:nvSpPr>
        <p:spPr>
          <a:xfrm>
            <a:off x="624202" y="464417"/>
            <a:ext cx="7830000" cy="1363901"/>
          </a:xfrm>
        </p:spPr>
        <p:txBody>
          <a:bodyPr>
            <a:normAutofit fontScale="90000"/>
          </a:bodyPr>
          <a:lstStyle/>
          <a:p>
            <a:r>
              <a:rPr lang="en-GB" dirty="0" smtClean="0"/>
              <a:t>GRALE 3 (2016): ALE </a:t>
            </a:r>
            <a:r>
              <a:rPr lang="en-GB" dirty="0"/>
              <a:t>benefits individuals, employers &amp; societies</a:t>
            </a:r>
            <a:endParaRPr lang="en-GB" sz="1650" dirty="0"/>
          </a:p>
        </p:txBody>
      </p:sp>
    </p:spTree>
    <p:extLst>
      <p:ext uri="{BB962C8B-B14F-4D97-AF65-F5344CB8AC3E}">
        <p14:creationId xmlns:p14="http://schemas.microsoft.com/office/powerpoint/2010/main" val="195974038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77D4"/>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77D4"/>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CB6EC9C5A835D44A5AFE52FD0FFEBA2" ma:contentTypeVersion="1" ma:contentTypeDescription="Create a new document." ma:contentTypeScope="" ma:versionID="b9a6d3eadd1f8f7830e7bcf7be53cfe2">
  <xsd:schema xmlns:xsd="http://www.w3.org/2001/XMLSchema" xmlns:xs="http://www.w3.org/2001/XMLSchema" xmlns:p="http://schemas.microsoft.com/office/2006/metadata/properties" xmlns:ns2="58e932d1-8919-4331-b239-5cc8cbf973ca" targetNamespace="http://schemas.microsoft.com/office/2006/metadata/properties" ma:root="true" ma:fieldsID="9f799fafc6f046b181341d1ba176adae" ns2:_="">
    <xsd:import namespace="58e932d1-8919-4331-b239-5cc8cbf973ca"/>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e932d1-8919-4331-b239-5cc8cbf973ca"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_dlc_DocId xmlns="58e932d1-8919-4331-b239-5cc8cbf973ca">DN3HXZNSAUTS-802456392-11</_dlc_DocId>
    <_dlc_DocIdUrl xmlns="58e932d1-8919-4331-b239-5cc8cbf973ca">
      <Url>https://teams.unesco.org/ORG/ed/_layouts/15/DocIdRedir.aspx?ID=DN3HXZNSAUTS-802456392-11</Url>
      <Description>DN3HXZNSAUTS-802456392-11</Description>
    </_dlc_DocIdUrl>
  </documentManagement>
</p:properties>
</file>

<file path=customXml/itemProps1.xml><?xml version="1.0" encoding="utf-8"?>
<ds:datastoreItem xmlns:ds="http://schemas.openxmlformats.org/officeDocument/2006/customXml" ds:itemID="{190FFD13-F5C8-4988-B7E5-D703711F0C17}">
  <ds:schemaRefs>
    <ds:schemaRef ds:uri="http://schemas.microsoft.com/sharepoint/v3/contenttype/forms"/>
  </ds:schemaRefs>
</ds:datastoreItem>
</file>

<file path=customXml/itemProps2.xml><?xml version="1.0" encoding="utf-8"?>
<ds:datastoreItem xmlns:ds="http://schemas.openxmlformats.org/officeDocument/2006/customXml" ds:itemID="{F6204979-FEFA-43B6-A3DF-6405D35046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8e932d1-8919-4331-b239-5cc8cbf973c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D7656FF-5B46-42A0-8849-277EFB1A334F}">
  <ds:schemaRefs>
    <ds:schemaRef ds:uri="http://schemas.microsoft.com/sharepoint/events"/>
  </ds:schemaRefs>
</ds:datastoreItem>
</file>

<file path=customXml/itemProps4.xml><?xml version="1.0" encoding="utf-8"?>
<ds:datastoreItem xmlns:ds="http://schemas.openxmlformats.org/officeDocument/2006/customXml" ds:itemID="{55A59251-EA0E-41E0-9E65-0BA5C5F1BD79}">
  <ds:schemaRefs>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58e932d1-8919-4331-b239-5cc8cbf973ca"/>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816</Words>
  <Application>Microsoft Office PowerPoint</Application>
  <PresentationFormat>On-screen Show (4:3)</PresentationFormat>
  <Paragraphs>108</Paragraphs>
  <Slides>12</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Corbel</vt:lpstr>
      <vt:lpstr>Wingdings</vt:lpstr>
      <vt:lpstr>Office Theme</vt:lpstr>
      <vt:lpstr>The UNESCO Institute for Lifelong Learning</vt:lpstr>
      <vt:lpstr>PowerPoint Presentation</vt:lpstr>
      <vt:lpstr>PowerPoint Presentation</vt:lpstr>
      <vt:lpstr>Two Frameworks</vt:lpstr>
      <vt:lpstr>PowerPoint Presentation</vt:lpstr>
      <vt:lpstr>RALE: three key fields of learning</vt:lpstr>
      <vt:lpstr>ALE Monitoring Frameworks </vt:lpstr>
      <vt:lpstr>GRALE 3 (2016): ALE benefits individuals, employers &amp; societies</vt:lpstr>
      <vt:lpstr>GRALE 3 (2016): ALE benefits individuals, employers &amp; societies</vt:lpstr>
      <vt:lpstr>PowerPoint Presentation</vt:lpstr>
      <vt:lpstr>PowerPoint Presentation</vt:lpstr>
      <vt:lpstr>PowerPoint Presentation</vt:lpstr>
    </vt:vector>
  </TitlesOfParts>
  <Company>Thomas and Trotman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Carl Thomas</dc:creator>
  <cp:lastModifiedBy>NIKOWSKA Anna (EMPL)</cp:lastModifiedBy>
  <cp:revision>327</cp:revision>
  <cp:lastPrinted>2018-09-12T12:30:23Z</cp:lastPrinted>
  <dcterms:created xsi:type="dcterms:W3CDTF">2016-10-12T11:18:09Z</dcterms:created>
  <dcterms:modified xsi:type="dcterms:W3CDTF">2019-10-14T12:27:46Z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0x0101007CB6EC9C5A835D44A5AFE52FD0FFEBA2</vt:lpwstr>
  </property>
  <property fmtid="{D5CDD505-2E9C-101B-9397-08002B2CF9AE}" pid="3" name="_dlc_DocIdItemGuid">
    <vt:lpwstr>dcf8928e-62c5-4855-b867-6d678eef8cf5</vt:lpwstr>
  </property>
</Properties>
</file>