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61" r:id="rId3"/>
    <p:sldId id="258" r:id="rId4"/>
    <p:sldId id="259" r:id="rId5"/>
    <p:sldId id="262" r:id="rId6"/>
    <p:sldId id="263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37"/>
  </p:normalViewPr>
  <p:slideViewPr>
    <p:cSldViewPr snapToGrid="0" snapToObjects="1">
      <p:cViewPr varScale="1">
        <p:scale>
          <a:sx n="105" d="100"/>
          <a:sy n="105" d="100"/>
        </p:scale>
        <p:origin x="6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D1CEC-B9C9-CF42-91CD-68EBD20B0F83}" type="datetimeFigureOut">
              <a:rPr lang="da-DK" smtClean="0"/>
              <a:t>10/10/2019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F7109-976D-884B-A32C-A828103C7C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0621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Parents as counselors – we love our children and want what is best for them (in our opinion), we do not know a lot about the education system, and how to counsel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story – being a mother of three very different children (none of them are in VET)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good parent – the good advice, does and don’ts when you talk to your child about further education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would like to present cases from Danish VET-schools on how they involve parents in counseling and also in supporting their child during their education.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F7109-976D-884B-A32C-A828103C7C4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6925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F016-9510-5045-BD99-CB61E19E759B}" type="datetimeFigureOut">
              <a:rPr lang="da-DK" smtClean="0"/>
              <a:t>10/10/2019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4DB7-8E26-EA41-8BF8-8A0F30A834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4537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F016-9510-5045-BD99-CB61E19E759B}" type="datetimeFigureOut">
              <a:rPr lang="da-DK" smtClean="0"/>
              <a:t>10/10/2019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4DB7-8E26-EA41-8BF8-8A0F30A834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399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F016-9510-5045-BD99-CB61E19E759B}" type="datetimeFigureOut">
              <a:rPr lang="da-DK" smtClean="0"/>
              <a:t>10/10/2019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4DB7-8E26-EA41-8BF8-8A0F30A834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899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F016-9510-5045-BD99-CB61E19E759B}" type="datetimeFigureOut">
              <a:rPr lang="da-DK" smtClean="0"/>
              <a:t>10/10/2019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4DB7-8E26-EA41-8BF8-8A0F30A834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039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F016-9510-5045-BD99-CB61E19E759B}" type="datetimeFigureOut">
              <a:rPr lang="da-DK" smtClean="0"/>
              <a:t>10/10/2019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4DB7-8E26-EA41-8BF8-8A0F30A834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3272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F016-9510-5045-BD99-CB61E19E759B}" type="datetimeFigureOut">
              <a:rPr lang="da-DK" smtClean="0"/>
              <a:t>10/10/2019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4DB7-8E26-EA41-8BF8-8A0F30A834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6848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F016-9510-5045-BD99-CB61E19E759B}" type="datetimeFigureOut">
              <a:rPr lang="da-DK" smtClean="0"/>
              <a:t>10/10/2019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4DB7-8E26-EA41-8BF8-8A0F30A834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874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F016-9510-5045-BD99-CB61E19E759B}" type="datetimeFigureOut">
              <a:rPr lang="da-DK" smtClean="0"/>
              <a:t>10/10/2019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4DB7-8E26-EA41-8BF8-8A0F30A834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100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F016-9510-5045-BD99-CB61E19E759B}" type="datetimeFigureOut">
              <a:rPr lang="da-DK" smtClean="0"/>
              <a:t>10/10/2019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4DB7-8E26-EA41-8BF8-8A0F30A834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094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F016-9510-5045-BD99-CB61E19E759B}" type="datetimeFigureOut">
              <a:rPr lang="da-DK" smtClean="0"/>
              <a:t>10/10/2019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4DB7-8E26-EA41-8BF8-8A0F30A834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646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F016-9510-5045-BD99-CB61E19E759B}" type="datetimeFigureOut">
              <a:rPr lang="da-DK" smtClean="0"/>
              <a:t>10/10/2019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4DB7-8E26-EA41-8BF8-8A0F30A834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956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8F016-9510-5045-BD99-CB61E19E759B}" type="datetimeFigureOut">
              <a:rPr lang="da-DK" smtClean="0"/>
              <a:t>10/10/2019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4DB7-8E26-EA41-8BF8-8A0F30A834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430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7F805B0-BE13-5042-ACDB-E9FFEDB96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339828"/>
            <a:ext cx="9144000" cy="2280428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 algn="l"/>
            <a:r>
              <a:rPr lang="da-DK" sz="5000" dirty="0">
                <a:solidFill>
                  <a:schemeClr val="bg1"/>
                </a:solidFill>
              </a:rPr>
              <a:t> </a:t>
            </a:r>
            <a:r>
              <a:rPr lang="da-DK" sz="5000" dirty="0" err="1">
                <a:solidFill>
                  <a:schemeClr val="bg1"/>
                </a:solidFill>
              </a:rPr>
              <a:t>Parents</a:t>
            </a:r>
            <a:r>
              <a:rPr lang="da-DK" sz="5000" dirty="0">
                <a:solidFill>
                  <a:schemeClr val="bg1"/>
                </a:solidFill>
              </a:rPr>
              <a:t>; </a:t>
            </a:r>
            <a:br>
              <a:rPr lang="da-DK" sz="5000" dirty="0">
                <a:solidFill>
                  <a:schemeClr val="bg1"/>
                </a:solidFill>
              </a:rPr>
            </a:br>
            <a:r>
              <a:rPr lang="da-DK" sz="5000" dirty="0">
                <a:solidFill>
                  <a:schemeClr val="bg1"/>
                </a:solidFill>
              </a:rPr>
              <a:t> </a:t>
            </a:r>
            <a:r>
              <a:rPr lang="da-DK" sz="5000" dirty="0" err="1">
                <a:solidFill>
                  <a:schemeClr val="bg1"/>
                </a:solidFill>
              </a:rPr>
              <a:t>counselor</a:t>
            </a:r>
            <a:r>
              <a:rPr lang="da-DK" sz="5000" dirty="0">
                <a:solidFill>
                  <a:schemeClr val="bg1"/>
                </a:solidFill>
              </a:rPr>
              <a:t>, </a:t>
            </a:r>
            <a:r>
              <a:rPr lang="da-DK" sz="5000" dirty="0" err="1">
                <a:solidFill>
                  <a:schemeClr val="bg1"/>
                </a:solidFill>
              </a:rPr>
              <a:t>advisor</a:t>
            </a:r>
            <a:r>
              <a:rPr lang="da-DK" sz="5000" dirty="0">
                <a:solidFill>
                  <a:schemeClr val="bg1"/>
                </a:solidFill>
              </a:rPr>
              <a:t> or just </a:t>
            </a:r>
            <a:r>
              <a:rPr lang="da-DK" sz="5000" dirty="0" err="1">
                <a:solidFill>
                  <a:schemeClr val="bg1"/>
                </a:solidFill>
              </a:rPr>
              <a:t>parents</a:t>
            </a:r>
            <a:r>
              <a:rPr lang="da-DK" sz="50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18472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490721" y="478232"/>
            <a:ext cx="527559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1D6EC8-5434-3D45-AEFD-2711C8F78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321" y="1053711"/>
            <a:ext cx="4229246" cy="1424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Parents know best – or do they?</a:t>
            </a:r>
          </a:p>
        </p:txBody>
      </p:sp>
      <p:pic>
        <p:nvPicPr>
          <p:cNvPr id="8" name="Pladsholder til indhold 3">
            <a:extLst>
              <a:ext uri="{FF2B5EF4-FFF2-40B4-BE49-F238E27FC236}">
                <a16:creationId xmlns:a16="http://schemas.microsoft.com/office/drawing/2014/main" id="{0CB5024E-D7F5-2E46-8F58-11C3368167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985" b="1"/>
          <a:stretch/>
        </p:blipFill>
        <p:spPr>
          <a:xfrm>
            <a:off x="77000" y="376949"/>
            <a:ext cx="3332576" cy="610410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72573" y="2639023"/>
            <a:ext cx="342183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lede 5">
            <a:extLst>
              <a:ext uri="{FF2B5EF4-FFF2-40B4-BE49-F238E27FC236}">
                <a16:creationId xmlns:a16="http://schemas.microsoft.com/office/drawing/2014/main" id="{B3142ED1-93FE-6C49-910F-2176CA595E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636" b="38734"/>
          <a:stretch/>
        </p:blipFill>
        <p:spPr>
          <a:xfrm>
            <a:off x="7048926" y="4672116"/>
            <a:ext cx="2095074" cy="2058186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8D9163F-693E-A044-84E3-1D05D28F8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3321" y="2799889"/>
            <a:ext cx="4310390" cy="29875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dirty="0">
                <a:solidFill>
                  <a:srgbClr val="FFFFFF"/>
                </a:solidFill>
              </a:rPr>
              <a:t>Parents love their children</a:t>
            </a:r>
          </a:p>
          <a:p>
            <a:r>
              <a:rPr lang="en-US" sz="2100" dirty="0">
                <a:solidFill>
                  <a:srgbClr val="FFFFFF"/>
                </a:solidFill>
              </a:rPr>
              <a:t>Parents know the child – not the student</a:t>
            </a:r>
          </a:p>
          <a:p>
            <a:r>
              <a:rPr lang="en-US" sz="2100" dirty="0">
                <a:solidFill>
                  <a:srgbClr val="FFFFFF"/>
                </a:solidFill>
              </a:rPr>
              <a:t>Parents want the best for their children</a:t>
            </a:r>
          </a:p>
          <a:p>
            <a:r>
              <a:rPr lang="en-US" sz="2100" dirty="0">
                <a:solidFill>
                  <a:srgbClr val="FFFFFF"/>
                </a:solidFill>
              </a:rPr>
              <a:t>Parents think they know what is best</a:t>
            </a:r>
          </a:p>
          <a:p>
            <a:endParaRPr lang="en-US" sz="2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5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E687D0-83DE-0E40-9E12-11C2E08D0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16" y="1272379"/>
            <a:ext cx="2712495" cy="2156621"/>
          </a:xfrm>
        </p:spPr>
        <p:txBody>
          <a:bodyPr anchor="t">
            <a:normAutofit/>
          </a:bodyPr>
          <a:lstStyle/>
          <a:p>
            <a:r>
              <a:rPr lang="da-DK" sz="3100" dirty="0" err="1">
                <a:solidFill>
                  <a:srgbClr val="FFFFFF"/>
                </a:solidFill>
              </a:rPr>
              <a:t>What</a:t>
            </a:r>
            <a:r>
              <a:rPr lang="da-DK" sz="3100" dirty="0">
                <a:solidFill>
                  <a:srgbClr val="FFFFFF"/>
                </a:solidFill>
              </a:rPr>
              <a:t> </a:t>
            </a:r>
            <a:r>
              <a:rPr lang="da-DK" sz="3100" dirty="0" err="1">
                <a:solidFill>
                  <a:srgbClr val="FFFFFF"/>
                </a:solidFill>
              </a:rPr>
              <a:t>does</a:t>
            </a:r>
            <a:r>
              <a:rPr lang="da-DK" sz="3100" dirty="0">
                <a:solidFill>
                  <a:srgbClr val="FFFFFF"/>
                </a:solidFill>
              </a:rPr>
              <a:t> it </a:t>
            </a:r>
            <a:r>
              <a:rPr lang="da-DK" sz="3100" dirty="0" err="1">
                <a:solidFill>
                  <a:srgbClr val="FFFFFF"/>
                </a:solidFill>
              </a:rPr>
              <a:t>take</a:t>
            </a:r>
            <a:r>
              <a:rPr lang="da-DK" sz="3100" dirty="0">
                <a:solidFill>
                  <a:srgbClr val="FFFFFF"/>
                </a:solidFill>
              </a:rPr>
              <a:t> to do VET?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9F9736D-B1CC-1F41-9263-D91ED178A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8892" y="596096"/>
            <a:ext cx="3782214" cy="6261904"/>
          </a:xfrm>
        </p:spPr>
        <p:txBody>
          <a:bodyPr>
            <a:normAutofit/>
          </a:bodyPr>
          <a:lstStyle/>
          <a:p>
            <a:r>
              <a:rPr lang="da-DK" sz="2200" dirty="0"/>
              <a:t>Personal </a:t>
            </a:r>
            <a:r>
              <a:rPr lang="da-DK" sz="2200" dirty="0" err="1"/>
              <a:t>skills</a:t>
            </a:r>
            <a:endParaRPr lang="da-DK" sz="2200" dirty="0"/>
          </a:p>
          <a:p>
            <a:pPr lvl="1"/>
            <a:r>
              <a:rPr lang="da-DK" sz="2200" dirty="0" err="1"/>
              <a:t>Independence</a:t>
            </a:r>
            <a:endParaRPr lang="da-DK" sz="2200" dirty="0"/>
          </a:p>
          <a:p>
            <a:pPr lvl="1"/>
            <a:r>
              <a:rPr lang="da-DK" sz="2200" dirty="0"/>
              <a:t>Motivation</a:t>
            </a:r>
          </a:p>
          <a:p>
            <a:pPr lvl="1"/>
            <a:r>
              <a:rPr lang="da-DK" sz="2200" dirty="0" err="1"/>
              <a:t>Responsiblity</a:t>
            </a:r>
            <a:r>
              <a:rPr lang="da-DK" sz="2200" dirty="0"/>
              <a:t> </a:t>
            </a:r>
          </a:p>
          <a:p>
            <a:pPr lvl="1"/>
            <a:r>
              <a:rPr lang="da-DK" sz="2200" dirty="0"/>
              <a:t>Attendance </a:t>
            </a:r>
          </a:p>
          <a:p>
            <a:pPr lvl="1"/>
            <a:r>
              <a:rPr lang="da-DK" sz="2200" dirty="0"/>
              <a:t>Determination 	</a:t>
            </a:r>
          </a:p>
          <a:p>
            <a:r>
              <a:rPr lang="da-DK" sz="2200" dirty="0"/>
              <a:t>Social </a:t>
            </a:r>
            <a:r>
              <a:rPr lang="da-DK" sz="2200" dirty="0" err="1"/>
              <a:t>skills</a:t>
            </a:r>
            <a:r>
              <a:rPr lang="da-DK" sz="2200" dirty="0"/>
              <a:t> </a:t>
            </a:r>
            <a:r>
              <a:rPr lang="da-DK" sz="2200" dirty="0" err="1"/>
              <a:t>required</a:t>
            </a:r>
            <a:endParaRPr lang="da-DK" sz="2200" dirty="0"/>
          </a:p>
          <a:p>
            <a:pPr lvl="1"/>
            <a:r>
              <a:rPr lang="da-DK" sz="2200" dirty="0" err="1"/>
              <a:t>Cooperation</a:t>
            </a:r>
            <a:endParaRPr lang="da-DK" sz="2200" dirty="0"/>
          </a:p>
          <a:p>
            <a:pPr lvl="1"/>
            <a:r>
              <a:rPr lang="da-DK" sz="2200" dirty="0" err="1"/>
              <a:t>Respect</a:t>
            </a:r>
            <a:endParaRPr lang="da-DK" sz="2200" dirty="0"/>
          </a:p>
          <a:p>
            <a:pPr lvl="1"/>
            <a:r>
              <a:rPr lang="da-DK" sz="2200" dirty="0"/>
              <a:t>Open-</a:t>
            </a:r>
            <a:r>
              <a:rPr lang="da-DK" sz="2200" dirty="0" err="1"/>
              <a:t>mindedness</a:t>
            </a:r>
            <a:endParaRPr lang="da-DK" sz="2200" dirty="0"/>
          </a:p>
          <a:p>
            <a:r>
              <a:rPr lang="da-DK" sz="2200" dirty="0" err="1"/>
              <a:t>Other</a:t>
            </a:r>
            <a:r>
              <a:rPr lang="da-DK" sz="2200" dirty="0"/>
              <a:t> </a:t>
            </a:r>
            <a:r>
              <a:rPr lang="da-DK" sz="2200" dirty="0" err="1"/>
              <a:t>skills</a:t>
            </a:r>
            <a:endParaRPr lang="da-DK" sz="2200" dirty="0"/>
          </a:p>
          <a:p>
            <a:pPr lvl="1"/>
            <a:r>
              <a:rPr lang="da-DK" sz="2200" dirty="0" err="1"/>
              <a:t>Creativity</a:t>
            </a:r>
            <a:endParaRPr lang="da-DK" sz="2200" dirty="0"/>
          </a:p>
          <a:p>
            <a:pPr lvl="1"/>
            <a:r>
              <a:rPr lang="da-DK" sz="2200" dirty="0"/>
              <a:t>Put </a:t>
            </a:r>
            <a:r>
              <a:rPr lang="da-DK" sz="2200" dirty="0" err="1"/>
              <a:t>theory</a:t>
            </a:r>
            <a:r>
              <a:rPr lang="da-DK" sz="2200" dirty="0"/>
              <a:t> </a:t>
            </a:r>
            <a:r>
              <a:rPr lang="da-DK" sz="2200" dirty="0" err="1"/>
              <a:t>into</a:t>
            </a:r>
            <a:r>
              <a:rPr lang="da-DK" sz="2200" dirty="0"/>
              <a:t> </a:t>
            </a:r>
            <a:r>
              <a:rPr lang="da-DK" sz="2200" dirty="0" err="1"/>
              <a:t>practice</a:t>
            </a:r>
            <a:endParaRPr lang="da-DK" sz="2200" dirty="0"/>
          </a:p>
          <a:p>
            <a:pPr lvl="1"/>
            <a:r>
              <a:rPr lang="da-DK" sz="2200" dirty="0"/>
              <a:t>Know the </a:t>
            </a:r>
            <a:r>
              <a:rPr lang="da-DK" sz="2200" dirty="0" err="1"/>
              <a:t>work</a:t>
            </a:r>
            <a:r>
              <a:rPr lang="da-DK" sz="2200" dirty="0"/>
              <a:t> </a:t>
            </a:r>
            <a:r>
              <a:rPr lang="da-DK" sz="2200" dirty="0" err="1"/>
              <a:t>place</a:t>
            </a:r>
            <a:r>
              <a:rPr lang="da-DK" sz="2200" dirty="0"/>
              <a:t> </a:t>
            </a:r>
          </a:p>
          <a:p>
            <a:pPr marL="457200" lvl="1" indent="0">
              <a:buNone/>
            </a:pPr>
            <a:endParaRPr lang="da-DK" sz="17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9B50C95-9AFD-6846-899C-3A0E47D96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1" r="16535"/>
          <a:stretch/>
        </p:blipFill>
        <p:spPr>
          <a:xfrm>
            <a:off x="357116" y="3106932"/>
            <a:ext cx="3570285" cy="348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7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5E9E1F-BACC-864D-B2BE-3BE302FD7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Dos and </a:t>
            </a:r>
            <a:r>
              <a:rPr lang="da-DK" dirty="0" err="1"/>
              <a:t>don’ts</a:t>
            </a:r>
            <a:r>
              <a:rPr lang="da-DK" dirty="0"/>
              <a:t> for </a:t>
            </a:r>
            <a:r>
              <a:rPr lang="da-DK" dirty="0" err="1"/>
              <a:t>parents</a:t>
            </a:r>
            <a:r>
              <a:rPr lang="da-DK" dirty="0"/>
              <a:t> 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587AE1AF-D4DD-4641-863A-8225669A1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DO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1218726E-1F2B-9B40-A291-7C5540AE63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a-DK" dirty="0"/>
              <a:t>Talk </a:t>
            </a:r>
            <a:r>
              <a:rPr lang="da-DK" dirty="0" err="1"/>
              <a:t>about</a:t>
            </a:r>
            <a:r>
              <a:rPr lang="da-DK" dirty="0"/>
              <a:t> </a:t>
            </a:r>
            <a:r>
              <a:rPr lang="da-DK" dirty="0" err="1"/>
              <a:t>interests</a:t>
            </a:r>
            <a:endParaRPr lang="da-DK" dirty="0"/>
          </a:p>
          <a:p>
            <a:r>
              <a:rPr lang="da-DK" dirty="0"/>
              <a:t>Talk </a:t>
            </a:r>
            <a:r>
              <a:rPr lang="da-DK" dirty="0" err="1"/>
              <a:t>about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own</a:t>
            </a:r>
            <a:r>
              <a:rPr lang="da-DK" dirty="0"/>
              <a:t> </a:t>
            </a:r>
            <a:r>
              <a:rPr lang="da-DK" dirty="0" err="1"/>
              <a:t>educational</a:t>
            </a:r>
            <a:r>
              <a:rPr lang="da-DK" dirty="0"/>
              <a:t> </a:t>
            </a:r>
            <a:r>
              <a:rPr lang="da-DK" dirty="0" err="1"/>
              <a:t>path</a:t>
            </a:r>
            <a:endParaRPr lang="da-DK" dirty="0"/>
          </a:p>
          <a:p>
            <a:r>
              <a:rPr lang="da-DK" dirty="0"/>
              <a:t>Visit VET-</a:t>
            </a:r>
            <a:r>
              <a:rPr lang="da-DK" dirty="0" err="1"/>
              <a:t>schools</a:t>
            </a:r>
            <a:r>
              <a:rPr lang="da-DK" dirty="0"/>
              <a:t> with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young</a:t>
            </a:r>
            <a:r>
              <a:rPr lang="da-DK" dirty="0"/>
              <a:t> </a:t>
            </a:r>
            <a:r>
              <a:rPr lang="da-DK" dirty="0" err="1"/>
              <a:t>people</a:t>
            </a:r>
            <a:endParaRPr lang="da-DK" dirty="0"/>
          </a:p>
          <a:p>
            <a:r>
              <a:rPr lang="da-DK" dirty="0"/>
              <a:t>Find information</a:t>
            </a:r>
          </a:p>
          <a:p>
            <a:r>
              <a:rPr lang="da-DK" dirty="0"/>
              <a:t>Ask </a:t>
            </a:r>
            <a:r>
              <a:rPr lang="da-DK" dirty="0" err="1"/>
              <a:t>questions</a:t>
            </a:r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DD8B00A-6311-6B43-BFD8-4E4B29B276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DON’T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1520F283-36CC-9D4E-99D9-27368E630F1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da-DK" dirty="0"/>
              <a:t>Talk </a:t>
            </a:r>
            <a:r>
              <a:rPr lang="da-DK" dirty="0" err="1"/>
              <a:t>about</a:t>
            </a:r>
            <a:r>
              <a:rPr lang="da-DK" dirty="0"/>
              <a:t> </a:t>
            </a:r>
            <a:r>
              <a:rPr lang="da-DK" dirty="0" err="1"/>
              <a:t>career</a:t>
            </a:r>
            <a:endParaRPr lang="da-DK" dirty="0"/>
          </a:p>
          <a:p>
            <a:r>
              <a:rPr lang="da-DK" dirty="0"/>
              <a:t>Tell </a:t>
            </a: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b="1" dirty="0" err="1"/>
              <a:t>you</a:t>
            </a:r>
            <a:r>
              <a:rPr lang="da-DK" dirty="0"/>
              <a:t> </a:t>
            </a:r>
            <a:r>
              <a:rPr lang="da-DK" dirty="0" err="1"/>
              <a:t>think</a:t>
            </a:r>
            <a:r>
              <a:rPr lang="da-DK" dirty="0"/>
              <a:t> is </a:t>
            </a:r>
            <a:r>
              <a:rPr lang="da-DK" dirty="0" err="1"/>
              <a:t>best</a:t>
            </a:r>
            <a:r>
              <a:rPr lang="da-DK" dirty="0"/>
              <a:t> for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child</a:t>
            </a:r>
            <a:endParaRPr lang="da-DK" dirty="0"/>
          </a:p>
          <a:p>
            <a:r>
              <a:rPr lang="da-DK" dirty="0" err="1"/>
              <a:t>Stay</a:t>
            </a:r>
            <a:r>
              <a:rPr lang="da-DK" dirty="0"/>
              <a:t> at </a:t>
            </a:r>
            <a:r>
              <a:rPr lang="da-DK" dirty="0" err="1"/>
              <a:t>home</a:t>
            </a:r>
            <a:endParaRPr lang="da-DK" dirty="0"/>
          </a:p>
          <a:p>
            <a:r>
              <a:rPr lang="da-DK" dirty="0" err="1"/>
              <a:t>Rely</a:t>
            </a:r>
            <a:r>
              <a:rPr lang="da-DK" dirty="0"/>
              <a:t> on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own</a:t>
            </a:r>
            <a:r>
              <a:rPr lang="da-DK" dirty="0"/>
              <a:t> </a:t>
            </a:r>
            <a:r>
              <a:rPr lang="da-DK" dirty="0" err="1"/>
              <a:t>experience</a:t>
            </a:r>
            <a:endParaRPr lang="da-DK" dirty="0"/>
          </a:p>
          <a:p>
            <a:r>
              <a:rPr lang="da-DK" dirty="0"/>
              <a:t>Give </a:t>
            </a:r>
            <a:r>
              <a:rPr lang="da-DK" dirty="0" err="1"/>
              <a:t>advise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1993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75" y="-4763"/>
            <a:ext cx="2500311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62FA5E2-BB3B-2A40-9389-117DCA68C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0501"/>
            <a:ext cx="2164556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>
                <a:solidFill>
                  <a:schemeClr val="bg1"/>
                </a:solidFill>
              </a:rPr>
              <a:t>Message from Danish VET-students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26A3410-99C1-E044-9E70-9696905914CC}"/>
              </a:ext>
            </a:extLst>
          </p:cNvPr>
          <p:cNvSpPr/>
          <p:nvPr/>
        </p:nvSpPr>
        <p:spPr>
          <a:xfrm>
            <a:off x="2383122" y="2962870"/>
            <a:ext cx="64136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latin typeface="Helvetica" pitchFamily="2" charset="0"/>
              </a:rPr>
              <a:t>Make </a:t>
            </a:r>
            <a:r>
              <a:rPr lang="da-DK" sz="2400" dirty="0" err="1">
                <a:latin typeface="Helvetica" pitchFamily="2" charset="0"/>
              </a:rPr>
              <a:t>your</a:t>
            </a:r>
            <a:r>
              <a:rPr lang="da-DK" sz="2400" dirty="0">
                <a:latin typeface="Helvetica" pitchFamily="2" charset="0"/>
              </a:rPr>
              <a:t> </a:t>
            </a:r>
            <a:r>
              <a:rPr lang="da-DK" sz="2400" dirty="0" err="1">
                <a:latin typeface="Helvetica" pitchFamily="2" charset="0"/>
              </a:rPr>
              <a:t>choice</a:t>
            </a:r>
            <a:r>
              <a:rPr lang="da-DK" sz="2400" dirty="0">
                <a:latin typeface="Helvetica" pitchFamily="2" charset="0"/>
              </a:rPr>
              <a:t> with </a:t>
            </a:r>
            <a:r>
              <a:rPr lang="da-DK" sz="2400" dirty="0" err="1">
                <a:latin typeface="Helvetica" pitchFamily="2" charset="0"/>
              </a:rPr>
              <a:t>your</a:t>
            </a:r>
            <a:r>
              <a:rPr lang="da-DK" sz="2400" dirty="0">
                <a:latin typeface="Helvetica" pitchFamily="2" charset="0"/>
              </a:rPr>
              <a:t> </a:t>
            </a:r>
            <a:r>
              <a:rPr lang="da-DK" sz="2400" dirty="0" err="1">
                <a:latin typeface="Helvetica" pitchFamily="2" charset="0"/>
              </a:rPr>
              <a:t>heart</a:t>
            </a:r>
            <a:endParaRPr lang="da-DK" sz="24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latin typeface="Helvetica" pitchFamily="2" charset="0"/>
              </a:rPr>
              <a:t>It is </a:t>
            </a:r>
            <a:r>
              <a:rPr lang="da-DK" sz="2400" dirty="0" err="1">
                <a:latin typeface="Helvetica" pitchFamily="2" charset="0"/>
              </a:rPr>
              <a:t>your</a:t>
            </a:r>
            <a:r>
              <a:rPr lang="da-DK" sz="2400" dirty="0">
                <a:latin typeface="Helvetica" pitchFamily="2" charset="0"/>
              </a:rPr>
              <a:t> </a:t>
            </a:r>
            <a:r>
              <a:rPr lang="da-DK" sz="2400" dirty="0" err="1">
                <a:latin typeface="Helvetica" pitchFamily="2" charset="0"/>
              </a:rPr>
              <a:t>child’s</a:t>
            </a:r>
            <a:r>
              <a:rPr lang="da-DK" sz="2400" dirty="0">
                <a:latin typeface="Helvetica" pitchFamily="2" charset="0"/>
              </a:rPr>
              <a:t> future, not </a:t>
            </a:r>
            <a:r>
              <a:rPr lang="da-DK" sz="2400" dirty="0" err="1">
                <a:latin typeface="Helvetica" pitchFamily="2" charset="0"/>
              </a:rPr>
              <a:t>yours</a:t>
            </a:r>
            <a:endParaRPr lang="da-DK" sz="24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latin typeface="Helvetica" pitchFamily="2" charset="0"/>
              </a:rPr>
              <a:t>VET has a clear </a:t>
            </a:r>
            <a:r>
              <a:rPr lang="da-DK" sz="2400" dirty="0" err="1">
                <a:latin typeface="Helvetica" pitchFamily="2" charset="0"/>
              </a:rPr>
              <a:t>goal</a:t>
            </a:r>
            <a:r>
              <a:rPr lang="da-DK" sz="2400" dirty="0">
                <a:latin typeface="Helvetica" pitchFamily="2" charset="0"/>
              </a:rPr>
              <a:t> and the future is </a:t>
            </a:r>
            <a:r>
              <a:rPr lang="da-DK" sz="2400" dirty="0" err="1">
                <a:latin typeface="Helvetica" pitchFamily="2" charset="0"/>
              </a:rPr>
              <a:t>now</a:t>
            </a:r>
            <a:endParaRPr lang="da-DK" sz="24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latin typeface="Helvetica" pitchFamily="2" charset="0"/>
              </a:rPr>
              <a:t>VET gives  </a:t>
            </a:r>
            <a:r>
              <a:rPr lang="da-DK" sz="2400" dirty="0" err="1">
                <a:latin typeface="Helvetica" pitchFamily="2" charset="0"/>
              </a:rPr>
              <a:t>many</a:t>
            </a:r>
            <a:r>
              <a:rPr lang="da-DK" sz="2400" dirty="0">
                <a:latin typeface="Helvetica" pitchFamily="2" charset="0"/>
              </a:rPr>
              <a:t> </a:t>
            </a:r>
            <a:r>
              <a:rPr lang="da-DK" sz="2400" dirty="0" err="1">
                <a:latin typeface="Helvetica" pitchFamily="2" charset="0"/>
              </a:rPr>
              <a:t>career</a:t>
            </a:r>
            <a:r>
              <a:rPr lang="da-DK" sz="2400" dirty="0">
                <a:latin typeface="Helvetica" pitchFamily="2" charset="0"/>
              </a:rPr>
              <a:t> </a:t>
            </a:r>
            <a:r>
              <a:rPr lang="da-DK" sz="2400" dirty="0" err="1">
                <a:latin typeface="Helvetica" pitchFamily="2" charset="0"/>
              </a:rPr>
              <a:t>paths</a:t>
            </a:r>
            <a:r>
              <a:rPr lang="da-DK" sz="2400" dirty="0">
                <a:latin typeface="Helvetica" pitchFamily="2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err="1">
                <a:latin typeface="Helvetica" pitchFamily="2" charset="0"/>
              </a:rPr>
              <a:t>There</a:t>
            </a:r>
            <a:r>
              <a:rPr lang="da-DK" sz="2400" dirty="0">
                <a:latin typeface="Helvetica" pitchFamily="2" charset="0"/>
              </a:rPr>
              <a:t> </a:t>
            </a:r>
            <a:r>
              <a:rPr lang="da-DK" sz="2400" dirty="0" err="1">
                <a:latin typeface="Helvetica" pitchFamily="2" charset="0"/>
              </a:rPr>
              <a:t>are</a:t>
            </a:r>
            <a:r>
              <a:rPr lang="da-DK" sz="2400" dirty="0">
                <a:latin typeface="Helvetica" pitchFamily="2" charset="0"/>
              </a:rPr>
              <a:t> </a:t>
            </a:r>
            <a:r>
              <a:rPr lang="da-DK" sz="2400" dirty="0" err="1">
                <a:latin typeface="Helvetica" pitchFamily="2" charset="0"/>
              </a:rPr>
              <a:t>many</a:t>
            </a:r>
            <a:r>
              <a:rPr lang="da-DK" sz="2400" dirty="0">
                <a:latin typeface="Helvetica" pitchFamily="2" charset="0"/>
              </a:rPr>
              <a:t> </a:t>
            </a:r>
            <a:r>
              <a:rPr lang="da-DK" sz="2400" dirty="0" err="1">
                <a:latin typeface="Helvetica" pitchFamily="2" charset="0"/>
              </a:rPr>
              <a:t>opportunities</a:t>
            </a:r>
            <a:r>
              <a:rPr lang="da-DK" sz="2400" dirty="0">
                <a:latin typeface="Helvetica" pitchFamily="2" charset="0"/>
              </a:rPr>
              <a:t> (In Denmark more </a:t>
            </a:r>
            <a:r>
              <a:rPr lang="da-DK" sz="2400" dirty="0" err="1">
                <a:latin typeface="Helvetica" pitchFamily="2" charset="0"/>
              </a:rPr>
              <a:t>than</a:t>
            </a:r>
            <a:r>
              <a:rPr lang="da-DK" sz="2400" dirty="0">
                <a:latin typeface="Helvetica" pitchFamily="2" charset="0"/>
              </a:rPr>
              <a:t> 100 </a:t>
            </a:r>
            <a:r>
              <a:rPr lang="da-DK" sz="2400" dirty="0" err="1">
                <a:latin typeface="Helvetica" pitchFamily="2" charset="0"/>
              </a:rPr>
              <a:t>VETs</a:t>
            </a:r>
            <a:r>
              <a:rPr lang="da-DK" sz="2400" dirty="0">
                <a:latin typeface="Helvetica" pitchFamily="2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latin typeface="Helvetica" pitchFamily="2" charset="0"/>
              </a:rPr>
              <a:t>VET is a specialist </a:t>
            </a:r>
            <a:r>
              <a:rPr lang="da-DK" sz="2400" dirty="0" err="1">
                <a:latin typeface="Helvetica" pitchFamily="2" charset="0"/>
              </a:rPr>
              <a:t>education</a:t>
            </a:r>
            <a:r>
              <a:rPr lang="da-DK" sz="2400" dirty="0">
                <a:latin typeface="Helvetica" pitchFamily="2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latin typeface="Helvetica" pitchFamily="2" charset="0"/>
              </a:rPr>
              <a:t>VET gives </a:t>
            </a:r>
            <a:r>
              <a:rPr lang="da-DK" sz="2400" dirty="0" err="1">
                <a:latin typeface="Helvetica" pitchFamily="2" charset="0"/>
              </a:rPr>
              <a:t>skills</a:t>
            </a:r>
            <a:r>
              <a:rPr lang="da-DK" sz="2400" dirty="0">
                <a:latin typeface="Helvetica" pitchFamily="2" charset="0"/>
              </a:rPr>
              <a:t> an the </a:t>
            </a:r>
            <a:r>
              <a:rPr lang="da-DK" sz="2400" dirty="0" err="1">
                <a:latin typeface="Helvetica" pitchFamily="2" charset="0"/>
              </a:rPr>
              <a:t>opportunity</a:t>
            </a:r>
            <a:r>
              <a:rPr lang="da-DK" sz="2400" dirty="0">
                <a:latin typeface="Helvetica" pitchFamily="2" charset="0"/>
              </a:rPr>
              <a:t> to </a:t>
            </a:r>
            <a:r>
              <a:rPr lang="da-DK" sz="2400" dirty="0" err="1">
                <a:latin typeface="Helvetica" pitchFamily="2" charset="0"/>
              </a:rPr>
              <a:t>turn</a:t>
            </a:r>
            <a:r>
              <a:rPr lang="da-DK" sz="2400" dirty="0">
                <a:latin typeface="Helvetica" pitchFamily="2" charset="0"/>
              </a:rPr>
              <a:t> </a:t>
            </a:r>
            <a:r>
              <a:rPr lang="da-DK" sz="2400" dirty="0" err="1">
                <a:latin typeface="Helvetica" pitchFamily="2" charset="0"/>
              </a:rPr>
              <a:t>into</a:t>
            </a:r>
            <a:r>
              <a:rPr lang="da-DK" sz="2400" dirty="0">
                <a:latin typeface="Helvetica" pitchFamily="2" charset="0"/>
              </a:rPr>
              <a:t> national or international </a:t>
            </a:r>
            <a:r>
              <a:rPr lang="da-DK" sz="2400" dirty="0" err="1">
                <a:latin typeface="Helvetica" pitchFamily="2" charset="0"/>
              </a:rPr>
              <a:t>champinonship</a:t>
            </a:r>
            <a:endParaRPr lang="da-DK" sz="24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err="1">
                <a:latin typeface="Helvetica" pitchFamily="2" charset="0"/>
              </a:rPr>
              <a:t>Being</a:t>
            </a:r>
            <a:r>
              <a:rPr lang="da-DK" sz="2400" dirty="0">
                <a:latin typeface="Helvetica" pitchFamily="2" charset="0"/>
              </a:rPr>
              <a:t> a </a:t>
            </a:r>
            <a:r>
              <a:rPr lang="da-DK" sz="2400" dirty="0" err="1">
                <a:latin typeface="Helvetica" pitchFamily="2" charset="0"/>
              </a:rPr>
              <a:t>craftsman</a:t>
            </a:r>
            <a:r>
              <a:rPr lang="da-DK" sz="2400" dirty="0">
                <a:latin typeface="Helvetica" pitchFamily="2" charset="0"/>
              </a:rPr>
              <a:t> gives </a:t>
            </a:r>
            <a:r>
              <a:rPr lang="da-DK" sz="2400" dirty="0" err="1">
                <a:latin typeface="Helvetica" pitchFamily="2" charset="0"/>
              </a:rPr>
              <a:t>pride</a:t>
            </a:r>
            <a:endParaRPr lang="da-DK" sz="24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05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 descr="Et billede, der indeholder tekst, avis&#10;&#10;Automatisk genereret beskrivelse">
            <a:extLst>
              <a:ext uri="{FF2B5EF4-FFF2-40B4-BE49-F238E27FC236}">
                <a16:creationId xmlns:a16="http://schemas.microsoft.com/office/drawing/2014/main" id="{936A3235-55B7-C14B-9A8D-2AB77CD81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665" y="991673"/>
            <a:ext cx="4180015" cy="4874654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B395F8CA-27DD-1345-B828-D0F01DDEF964}"/>
              </a:ext>
            </a:extLst>
          </p:cNvPr>
          <p:cNvSpPr txBox="1"/>
          <p:nvPr/>
        </p:nvSpPr>
        <p:spPr>
          <a:xfrm>
            <a:off x="6316991" y="1165243"/>
            <a:ext cx="2289779" cy="3674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Translation: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When somebody claims that you are too bright to do VET – well, then I smile and show them blueprints like these.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Am I stupid when I can build, draw </a:t>
            </a:r>
            <a:r>
              <a:rPr lang="en-US" sz="1600"/>
              <a:t>an calculate </a:t>
            </a:r>
            <a:r>
              <a:rPr lang="en-US" sz="1600" dirty="0"/>
              <a:t>a culture house and 35 handicap friendly houses? What do you think?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3573EFB-E773-46FC-B866-B57ED2E39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987575" y="640080"/>
            <a:ext cx="1722021" cy="3569741"/>
          </a:xfrm>
          <a:custGeom>
            <a:avLst/>
            <a:gdLst>
              <a:gd name="connsiteX0" fmla="*/ 2296028 w 2296028"/>
              <a:gd name="connsiteY0" fmla="*/ 3569741 h 3569741"/>
              <a:gd name="connsiteX1" fmla="*/ 459 w 2296028"/>
              <a:gd name="connsiteY1" fmla="*/ 3569741 h 3569741"/>
              <a:gd name="connsiteX2" fmla="*/ 0 w 2296028"/>
              <a:gd name="connsiteY2" fmla="*/ 3248180 h 3569741"/>
              <a:gd name="connsiteX3" fmla="*/ 2011607 w 2296028"/>
              <a:gd name="connsiteY3" fmla="*/ 3249283 h 3569741"/>
              <a:gd name="connsiteX4" fmla="*/ 2011607 w 2296028"/>
              <a:gd name="connsiteY4" fmla="*/ 0 h 3569741"/>
              <a:gd name="connsiteX5" fmla="*/ 2296028 w 2296028"/>
              <a:gd name="connsiteY5" fmla="*/ 0 h 356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6028" h="3569741">
                <a:moveTo>
                  <a:pt x="2296028" y="3569741"/>
                </a:moveTo>
                <a:lnTo>
                  <a:pt x="459" y="3569741"/>
                </a:lnTo>
                <a:cubicBezTo>
                  <a:pt x="-459" y="3458756"/>
                  <a:pt x="918" y="3359164"/>
                  <a:pt x="0" y="3248180"/>
                </a:cubicBezTo>
                <a:lnTo>
                  <a:pt x="2011607" y="3249283"/>
                </a:lnTo>
                <a:lnTo>
                  <a:pt x="2011607" y="0"/>
                </a:lnTo>
                <a:lnTo>
                  <a:pt x="229602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02520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B33D844-E37D-5044-AAD4-E163F7B4D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4" r="642" b="-2"/>
          <a:stretch/>
        </p:blipFill>
        <p:spPr>
          <a:xfrm rot="21480000">
            <a:off x="853377" y="1003258"/>
            <a:ext cx="7437246" cy="4764396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85C7E245-1461-6D4A-969E-564F61618073}"/>
              </a:ext>
            </a:extLst>
          </p:cNvPr>
          <p:cNvSpPr txBox="1"/>
          <p:nvPr/>
        </p:nvSpPr>
        <p:spPr>
          <a:xfrm>
            <a:off x="648182" y="6311170"/>
            <a:ext cx="5254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/>
              <a:t>Mette With Hagensen                    </a:t>
            </a:r>
            <a:r>
              <a:rPr lang="da-DK" dirty="0" err="1"/>
              <a:t>mette@hagensen.dk</a:t>
            </a:r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6BFCAF2-426D-4544-876C-83EC85EE3443}"/>
              </a:ext>
            </a:extLst>
          </p:cNvPr>
          <p:cNvSpPr txBox="1"/>
          <p:nvPr/>
        </p:nvSpPr>
        <p:spPr>
          <a:xfrm>
            <a:off x="7454096" y="6368862"/>
            <a:ext cx="149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@</a:t>
            </a:r>
            <a:r>
              <a:rPr lang="da-DK" dirty="0" err="1"/>
              <a:t>mettewithh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5302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råtone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Macintosh PowerPoint</Application>
  <PresentationFormat>Skærmshow (4:3)</PresentationFormat>
  <Paragraphs>55</Paragraphs>
  <Slides>7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Impact</vt:lpstr>
      <vt:lpstr>Office-tema</vt:lpstr>
      <vt:lpstr> Parents;   counselor, advisor or just parents?</vt:lpstr>
      <vt:lpstr>Parents know best – or do they?</vt:lpstr>
      <vt:lpstr>What does it take to do VET?</vt:lpstr>
      <vt:lpstr>Dos and don’ts for parents </vt:lpstr>
      <vt:lpstr>Message from Danish VET-students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Parents;   counselor, advisor or just parents?</dc:title>
  <dc:creator>Mette With Hagensen</dc:creator>
  <cp:lastModifiedBy>Mette With Hagensen</cp:lastModifiedBy>
  <cp:revision>1</cp:revision>
  <dcterms:created xsi:type="dcterms:W3CDTF">2019-10-10T15:56:29Z</dcterms:created>
  <dcterms:modified xsi:type="dcterms:W3CDTF">2019-10-10T15:56:51Z</dcterms:modified>
</cp:coreProperties>
</file>