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9"/>
  </p:notesMasterIdLst>
  <p:handoutMasterIdLst>
    <p:handoutMasterId r:id="rId10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D7B"/>
    <a:srgbClr val="BF70FF"/>
    <a:srgbClr val="29D1D1"/>
    <a:srgbClr val="00B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4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3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068ECDB4-E0AB-C148-B088-BBC9981308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82B60188-2E7F-EC4B-BE5D-FBB3EA2332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46D9A-1AFD-6E4C-86B3-309C9B3FD484}" type="datetimeFigureOut">
              <a:rPr lang="es-ES" smtClean="0"/>
              <a:t>19/1/22</a:t>
            </a:fld>
            <a:endParaRPr lang="es-ES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6FD2D272-F9D6-AE48-88C5-35DB56333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F8D9131-FB17-F640-94F4-1074D01519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39602-09EB-0B42-B682-ACDABE116D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666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8DFDE-D8AF-DB47-A178-1182BBFF0CDB}" type="datetimeFigureOut">
              <a:rPr lang="es-ES" smtClean="0"/>
              <a:t>19/1/22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17812-6513-BA4D-BAB2-AF56D877700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51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4496A-4C9F-A846-BF66-F2D83094E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392" y="2244218"/>
            <a:ext cx="5587608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PRESENTATION </a:t>
            </a:r>
            <a:br>
              <a:rPr lang="es-ES" dirty="0"/>
            </a:br>
            <a:r>
              <a:rPr lang="es-ES" dirty="0"/>
              <a:t>TITLE</a:t>
            </a:r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8C29E153-B57E-5D40-9CCF-518A390B4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4" y="3717400"/>
            <a:ext cx="5588215" cy="1812900"/>
          </a:xfrm>
        </p:spPr>
        <p:txBody>
          <a:bodyPr>
            <a:norm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878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52E9E43-319A-8649-BCA9-7C3C83104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788" y="1932669"/>
            <a:ext cx="5587608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PRESENTATION </a:t>
            </a:r>
            <a:br>
              <a:rPr lang="es-ES" dirty="0"/>
            </a:br>
            <a:r>
              <a:rPr lang="es-ES" dirty="0"/>
              <a:t>TITLE</a:t>
            </a:r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C2586BBB-AF8A-D44D-A6E1-527F47D4BB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3405851"/>
            <a:ext cx="5588215" cy="1812900"/>
          </a:xfrm>
        </p:spPr>
        <p:txBody>
          <a:bodyPr>
            <a:normAutofit/>
          </a:bodyPr>
          <a:lstStyle>
            <a:lvl1pPr marL="0" indent="0" algn="r">
              <a:buNone/>
              <a:defRPr sz="40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13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F6150C5-090F-9545-9EC1-C0B2317FB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577464"/>
            <a:ext cx="7086966" cy="801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PRESENTATION TITLE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29D153DC-CB82-AE4D-B7A9-A40AE687C9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1513417"/>
            <a:ext cx="7087502" cy="640848"/>
          </a:xfrm>
        </p:spPr>
        <p:txBody>
          <a:bodyPr>
            <a:norm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posición de texto 10">
            <a:extLst>
              <a:ext uri="{FF2B5EF4-FFF2-40B4-BE49-F238E27FC236}">
                <a16:creationId xmlns:a16="http://schemas.microsoft.com/office/drawing/2014/main" id="{6AE26E92-A236-F641-B102-5BAC65BF46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212" y="2280583"/>
            <a:ext cx="7087501" cy="1838335"/>
          </a:xfrm>
        </p:spPr>
        <p:txBody>
          <a:bodyPr/>
          <a:lstStyle>
            <a:lvl1pPr marL="0" indent="0">
              <a:buNone/>
              <a:defRPr b="0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surname</a:t>
            </a:r>
            <a:endParaRPr lang="es-ES" dirty="0"/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5D791237-0BA8-8742-A57A-81DE6AC0C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12" y="4372882"/>
            <a:ext cx="2449459" cy="349089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/>
              <a:t>BRUSSELS</a:t>
            </a:r>
          </a:p>
        </p:txBody>
      </p:sp>
      <p:sp>
        <p:nvSpPr>
          <p:cNvPr id="14" name="Marcador de posición de texto 12">
            <a:extLst>
              <a:ext uri="{FF2B5EF4-FFF2-40B4-BE49-F238E27FC236}">
                <a16:creationId xmlns:a16="http://schemas.microsoft.com/office/drawing/2014/main" id="{B4857A62-5BDF-E342-B796-0C837361AC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0769" y="4372882"/>
            <a:ext cx="2549525" cy="349089"/>
          </a:xfrm>
        </p:spPr>
        <p:txBody>
          <a:bodyPr/>
          <a:lstStyle>
            <a:lvl1pPr marL="0" indent="0" algn="r">
              <a:buNone/>
              <a:defRPr b="1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/>
              <a:t>16-20</a:t>
            </a:r>
          </a:p>
        </p:txBody>
      </p:sp>
      <p:sp>
        <p:nvSpPr>
          <p:cNvPr id="15" name="Marcador de posición de texto 12">
            <a:extLst>
              <a:ext uri="{FF2B5EF4-FFF2-40B4-BE49-F238E27FC236}">
                <a16:creationId xmlns:a16="http://schemas.microsoft.com/office/drawing/2014/main" id="{1A29AF83-AA6A-9240-B997-25F09A9F3E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12" y="4822333"/>
            <a:ext cx="2449459" cy="34908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Belgium</a:t>
            </a:r>
            <a:endParaRPr lang="es-ES" dirty="0"/>
          </a:p>
        </p:txBody>
      </p:sp>
      <p:sp>
        <p:nvSpPr>
          <p:cNvPr id="16" name="Marcador de posición de texto 12">
            <a:extLst>
              <a:ext uri="{FF2B5EF4-FFF2-40B4-BE49-F238E27FC236}">
                <a16:creationId xmlns:a16="http://schemas.microsoft.com/office/drawing/2014/main" id="{2117F2F4-1764-8C4F-9095-62E3435AB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769" y="4822333"/>
            <a:ext cx="2549525" cy="349089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May</a:t>
            </a:r>
            <a:r>
              <a:rPr lang="es-E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0114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D1941C98-A27C-5D40-8F27-C0325C3C41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7211" y="3723503"/>
            <a:ext cx="6700323" cy="1598140"/>
          </a:xfrm>
        </p:spPr>
        <p:txBody>
          <a:bodyPr numCol="2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>
                <a:solidFill>
                  <a:srgbClr val="2AAD7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</a:t>
            </a:r>
            <a:r>
              <a:rPr lang="es-ES" dirty="0" err="1"/>
              <a:t>dolororem</a:t>
            </a:r>
            <a:r>
              <a:rPr lang="es-ES" dirty="0"/>
              <a:t>.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</a:t>
            </a:r>
            <a:r>
              <a:rPr lang="es-ES" dirty="0" err="1"/>
              <a:t>dolororem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</a:t>
            </a:r>
            <a:r>
              <a:rPr lang="es-ES" dirty="0" err="1"/>
              <a:t>dolororem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</a:t>
            </a:r>
            <a:r>
              <a:rPr lang="es-ES" dirty="0" err="1"/>
              <a:t>dolororem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lang="es-E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A1E6629-9AE7-EC40-8170-4B3982CD9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453708"/>
            <a:ext cx="6848086" cy="573437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s-ES" dirty="0"/>
              <a:t>ABOUT THE WEEK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E50690FD-2255-694D-BAF0-A49CE4BE03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2" y="1010669"/>
            <a:ext cx="6848604" cy="64084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EC Square Sans Pro Light" panose="020B0506040000020004" pitchFamily="34" charset="0"/>
              </a:defRPr>
            </a:lvl1pPr>
          </a:lstStyle>
          <a:p>
            <a:pPr lvl="0"/>
            <a:r>
              <a:rPr lang="es-ES" dirty="0"/>
              <a:t>2022</a:t>
            </a:r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F54CDD96-AA5B-C54C-809E-20A7017A177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7213" y="2652582"/>
            <a:ext cx="3067437" cy="90860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AAD7B"/>
                </a:solidFill>
                <a:latin typeface="EC Square Sans Pro" panose="020B050604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LAOREET DOLORE MAGNA ALIQUAM ERAT VOLUTPAT. UT WISI ENIM</a:t>
            </a:r>
          </a:p>
        </p:txBody>
      </p:sp>
    </p:spTree>
    <p:extLst>
      <p:ext uri="{BB962C8B-B14F-4D97-AF65-F5344CB8AC3E}">
        <p14:creationId xmlns:p14="http://schemas.microsoft.com/office/powerpoint/2010/main" val="121273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A6BF5-D6EC-E94F-9B42-01CAF04ED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231" y="252000"/>
            <a:ext cx="10388855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144BF1-3AEA-0549-BFA1-A0AADF7721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231" y="2715310"/>
            <a:ext cx="8510628" cy="3518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11" name="Marcador de posición de texto 10">
            <a:extLst>
              <a:ext uri="{FF2B5EF4-FFF2-40B4-BE49-F238E27FC236}">
                <a16:creationId xmlns:a16="http://schemas.microsoft.com/office/drawing/2014/main" id="{A7ECD811-5E84-F849-81CC-8F56F2B52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31" y="3167748"/>
            <a:ext cx="8510628" cy="246693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  <p:sp>
        <p:nvSpPr>
          <p:cNvPr id="5" name="Marcador de posición de texto 10">
            <a:extLst>
              <a:ext uri="{FF2B5EF4-FFF2-40B4-BE49-F238E27FC236}">
                <a16:creationId xmlns:a16="http://schemas.microsoft.com/office/drawing/2014/main" id="{D58BAD17-EDF4-0B4C-8D16-15391646EB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154163"/>
            <a:ext cx="8512646" cy="387350"/>
          </a:xfrm>
        </p:spPr>
        <p:txBody>
          <a:bodyPr>
            <a:noAutofit/>
          </a:bodyPr>
          <a:lstStyle>
            <a:lvl1pPr marL="0" indent="0">
              <a:buNone/>
              <a:defRPr sz="32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068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C6D90-13F5-5F47-9DB3-DAD4272CA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252000"/>
            <a:ext cx="10439514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336C5EB-DB45-C043-AF31-61892EFCA4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231" y="2715310"/>
            <a:ext cx="5404964" cy="3518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10" name="Marcador de posición de texto 10">
            <a:extLst>
              <a:ext uri="{FF2B5EF4-FFF2-40B4-BE49-F238E27FC236}">
                <a16:creationId xmlns:a16="http://schemas.microsoft.com/office/drawing/2014/main" id="{E85091C8-9E15-A344-A91A-A8C86B6E4C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31" y="3167748"/>
            <a:ext cx="5404964" cy="246693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  <p:sp>
        <p:nvSpPr>
          <p:cNvPr id="14" name="Marcador de posición de texto 10">
            <a:extLst>
              <a:ext uri="{FF2B5EF4-FFF2-40B4-BE49-F238E27FC236}">
                <a16:creationId xmlns:a16="http://schemas.microsoft.com/office/drawing/2014/main" id="{D1FF0D56-8013-A442-9491-F80D1D4010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154163"/>
            <a:ext cx="5406246" cy="387350"/>
          </a:xfrm>
        </p:spPr>
        <p:txBody>
          <a:bodyPr>
            <a:noAutofit/>
          </a:bodyPr>
          <a:lstStyle>
            <a:lvl1pPr marL="0" indent="0">
              <a:buNone/>
              <a:defRPr sz="32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5EB85945-09C8-8343-B228-308E0AFA7A2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31664" y="2715310"/>
            <a:ext cx="5404964" cy="3518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16" name="Marcador de posición de texto 10">
            <a:extLst>
              <a:ext uri="{FF2B5EF4-FFF2-40B4-BE49-F238E27FC236}">
                <a16:creationId xmlns:a16="http://schemas.microsoft.com/office/drawing/2014/main" id="{F5C1A02E-1444-8A4A-A6C4-A6B5C840A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1664" y="3167748"/>
            <a:ext cx="5404964" cy="246693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  <p:sp>
        <p:nvSpPr>
          <p:cNvPr id="17" name="Marcador de posición de texto 10">
            <a:extLst>
              <a:ext uri="{FF2B5EF4-FFF2-40B4-BE49-F238E27FC236}">
                <a16:creationId xmlns:a16="http://schemas.microsoft.com/office/drawing/2014/main" id="{CEB32AF7-4026-614A-A0FC-18164D9A6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9646" y="2154163"/>
            <a:ext cx="5406246" cy="387350"/>
          </a:xfrm>
        </p:spPr>
        <p:txBody>
          <a:bodyPr>
            <a:noAutofit/>
          </a:bodyPr>
          <a:lstStyle>
            <a:lvl1pPr marL="0" indent="0">
              <a:buNone/>
              <a:defRPr sz="32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472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BB812-F6AF-8040-BFB1-074AB7ECE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252001"/>
            <a:ext cx="10447751" cy="10498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CA1C659-8510-3247-99C3-B439BD6354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231" y="2715310"/>
            <a:ext cx="5404964" cy="3518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EDIT MASTER TEXT STYLES</a:t>
            </a:r>
          </a:p>
        </p:txBody>
      </p:sp>
      <p:sp>
        <p:nvSpPr>
          <p:cNvPr id="10" name="Marcador de posición de texto 10">
            <a:extLst>
              <a:ext uri="{FF2B5EF4-FFF2-40B4-BE49-F238E27FC236}">
                <a16:creationId xmlns:a16="http://schemas.microsoft.com/office/drawing/2014/main" id="{3E9FF3A8-0DC4-A84A-A000-B92BC0667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231" y="3167748"/>
            <a:ext cx="5404964" cy="2466933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  <p:sp>
        <p:nvSpPr>
          <p:cNvPr id="11" name="Marcador de posición de texto 10">
            <a:extLst>
              <a:ext uri="{FF2B5EF4-FFF2-40B4-BE49-F238E27FC236}">
                <a16:creationId xmlns:a16="http://schemas.microsoft.com/office/drawing/2014/main" id="{92349A37-8FC4-A148-B31C-9C1C291B0E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154163"/>
            <a:ext cx="5406246" cy="387350"/>
          </a:xfrm>
        </p:spPr>
        <p:txBody>
          <a:bodyPr>
            <a:noAutofit/>
          </a:bodyPr>
          <a:lstStyle>
            <a:lvl1pPr marL="0" indent="0">
              <a:buNone/>
              <a:defRPr sz="3200" b="1" i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605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45B78C87-2D98-2D4D-B077-C738D05C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31" y="2530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TITLE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0E7C499-1D56-9D45-9FC3-0B7E11260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231" y="2158314"/>
            <a:ext cx="10440000" cy="351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 MASTER TEXT STYLES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674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54" r:id="rId5"/>
    <p:sldLayoutId id="2147483657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chemeClr val="bg1"/>
          </a:solidFill>
          <a:latin typeface="EC Square Sans Pro Light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4A02F-68FE-3549-8107-FDC48056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DA477257-C99D-8C43-84C4-D1C98C004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96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7C5A-48BB-F54D-9059-D8C58B584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A125B7E-DFBF-B44C-99E7-D19285DCB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44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57AC6-1A86-E240-B405-9393D000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0687C14-E09A-5842-9C4C-35B0DC4AA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43962828-18B3-D74E-AD1C-9939DC0549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3B07C13D-E983-2E40-B4B1-2364D8A36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4DC7C0EC-05E5-EB4B-B3A8-13EF6ECF9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A7EEA62D-FBD8-8846-ADA0-1FE265E377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8" name="Marcador de posición de texto 7">
            <a:extLst>
              <a:ext uri="{FF2B5EF4-FFF2-40B4-BE49-F238E27FC236}">
                <a16:creationId xmlns:a16="http://schemas.microsoft.com/office/drawing/2014/main" id="{E7594F33-94C4-5147-BD69-C1FFD0A37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2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>
            <a:extLst>
              <a:ext uri="{FF2B5EF4-FFF2-40B4-BE49-F238E27FC236}">
                <a16:creationId xmlns:a16="http://schemas.microsoft.com/office/drawing/2014/main" id="{694EE71B-E8D5-7946-A16F-A924B2430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FD4E1A8-2A2A-944B-8E2D-AE05DFF8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60233C98-EC05-6740-9592-A44121D51C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B4634F33-52E2-6F49-97AE-265B0B3DC54A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67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DECD5-861E-9D40-8A78-CA64556C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AB6A9F-0CD7-5443-B15F-5D5B8B8A2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E502476F-9D68-DD4A-8948-BC31E5DF6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6D86ECAE-2474-8C43-9B1C-A9FFAD067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02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C3C27-9C1D-E544-B95E-444C0AB6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DD044B-1EF1-984C-8DB7-E199CF51F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77243FA-616F-7746-A22F-0BC9081A3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AC6C7BAB-35CD-F949-B837-7C38288279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BAB1BE-AAAF-EF4A-B835-C234AC03E71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9686309B-D7A5-5945-853C-8020DFCCE0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osición de texto 7">
            <a:extLst>
              <a:ext uri="{FF2B5EF4-FFF2-40B4-BE49-F238E27FC236}">
                <a16:creationId xmlns:a16="http://schemas.microsoft.com/office/drawing/2014/main" id="{0DE1DEAF-9995-B846-9049-0CD4894E57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71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175DE-5CB5-5740-9844-62248369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9C30E4-EF1C-354B-886E-A9EE9D99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31" y="2715310"/>
            <a:ext cx="5404964" cy="351888"/>
          </a:xfrm>
        </p:spPr>
        <p:txBody>
          <a:bodyPr>
            <a:normAutofit lnSpcReduction="10000"/>
          </a:bodyPr>
          <a:lstStyle/>
          <a:p>
            <a:endParaRPr lang="es-ES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E75302-6D44-C34C-9ACC-067A67EB0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D111C671-2A2E-C247-8656-8DC864B6A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41670"/>
      </p:ext>
    </p:extLst>
  </p:cSld>
  <p:clrMapOvr>
    <a:masterClrMapping/>
  </p:clrMapOvr>
</p:sld>
</file>

<file path=ppt/theme/theme1.xml><?xml version="1.0" encoding="utf-8"?>
<a:theme xmlns:a="http://schemas.openxmlformats.org/drawingml/2006/main" name="EVSW_Generic_Op2">
  <a:themeElements>
    <a:clrScheme name="FFFFFF">
      <a:dk1>
        <a:srgbClr val="000000"/>
      </a:dk1>
      <a:lt1>
        <a:srgbClr val="FFFFFF"/>
      </a:lt1>
      <a:dk2>
        <a:srgbClr val="28D1D1"/>
      </a:dk2>
      <a:lt2>
        <a:srgbClr val="BF70FF"/>
      </a:lt2>
      <a:accent1>
        <a:srgbClr val="00BF7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EC Square Sans Pro</vt:lpstr>
      <vt:lpstr>EC Square Sans Pro Light</vt:lpstr>
      <vt:lpstr>EVSW_Generic_Op2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BAKA Elena</cp:lastModifiedBy>
  <cp:revision>46</cp:revision>
  <dcterms:created xsi:type="dcterms:W3CDTF">2020-08-11T15:43:00Z</dcterms:created>
  <dcterms:modified xsi:type="dcterms:W3CDTF">2022-01-19T13:14:04Z</dcterms:modified>
</cp:coreProperties>
</file>