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6" r:id="rId2"/>
    <p:sldMasterId id="2147483690" r:id="rId3"/>
    <p:sldMasterId id="2147483694" r:id="rId4"/>
    <p:sldMasterId id="2147483704" r:id="rId5"/>
  </p:sldMasterIdLst>
  <p:notesMasterIdLst>
    <p:notesMasterId r:id="rId12"/>
  </p:notesMasterIdLst>
  <p:handoutMasterIdLst>
    <p:handoutMasterId r:id="rId13"/>
  </p:handoutMasterIdLst>
  <p:sldIdLst>
    <p:sldId id="257" r:id="rId6"/>
    <p:sldId id="285" r:id="rId7"/>
    <p:sldId id="286" r:id="rId8"/>
    <p:sldId id="287" r:id="rId9"/>
    <p:sldId id="290" r:id="rId10"/>
    <p:sldId id="29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F8971D"/>
    <a:srgbClr val="93C01F"/>
    <a:srgbClr val="0A0A06"/>
    <a:srgbClr val="309CD7"/>
    <a:srgbClr val="EF4136"/>
    <a:srgbClr val="F7941D"/>
    <a:srgbClr val="8DC63F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434" autoAdjust="0"/>
  </p:normalViewPr>
  <p:slideViewPr>
    <p:cSldViewPr>
      <p:cViewPr varScale="1">
        <p:scale>
          <a:sx n="85" d="100"/>
          <a:sy n="85" d="100"/>
        </p:scale>
        <p:origin x="1156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8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original idea to </a:t>
            </a:r>
            <a:r>
              <a:rPr lang="en-US" dirty="0" err="1" smtClean="0"/>
              <a:t>organise</a:t>
            </a:r>
            <a:r>
              <a:rPr lang="en-US" dirty="0" smtClean="0"/>
              <a:t> an Employers’ Day is from the Flemish PES (VDAB). In January 2015 VDAB closed the employment offices and all the employees went out on the street and visited 26</a:t>
            </a:r>
            <a:r>
              <a:rPr lang="en-US" baseline="0" dirty="0" smtClean="0"/>
              <a:t> </a:t>
            </a:r>
            <a:r>
              <a:rPr lang="en-US" dirty="0" smtClean="0"/>
              <a:t>606 small and medium-sized enterprises. The results exceeded all expectations: in 1 day VDAB successfully challenged the public opinion about its position for employers</a:t>
            </a:r>
            <a:r>
              <a:rPr lang="en-US" baseline="0" dirty="0" smtClean="0"/>
              <a:t> and </a:t>
            </a:r>
            <a:r>
              <a:rPr lang="en-US" dirty="0" smtClean="0"/>
              <a:t>presented itself as a problem solver, bringing solutions as an employment expert. As result, some 1</a:t>
            </a:r>
            <a:r>
              <a:rPr lang="en-US" baseline="0" dirty="0" smtClean="0"/>
              <a:t> </a:t>
            </a:r>
            <a:r>
              <a:rPr lang="en-US" dirty="0" smtClean="0"/>
              <a:t>428 extra leads</a:t>
            </a:r>
            <a:r>
              <a:rPr lang="en-US" baseline="0" dirty="0" smtClean="0"/>
              <a:t> were gathered.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4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9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2013977"/>
            <a:ext cx="3854939" cy="14003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 years of Employers’ Days at the European Vocational Skills Week</a:t>
            </a:r>
          </a:p>
          <a:p>
            <a:endParaRPr lang="en-GB" sz="13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50785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Marja-Riitta </a:t>
            </a:r>
            <a:r>
              <a:rPr lang="en-GB" sz="1400" b="1" dirty="0" smtClean="0">
                <a:solidFill>
                  <a:schemeClr val="bg1"/>
                </a:solidFill>
              </a:rPr>
              <a:t>Pihlman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Director General</a:t>
            </a:r>
            <a:endParaRPr lang="en-GB" sz="1400" b="1" dirty="0" smtClean="0">
              <a:solidFill>
                <a:schemeClr val="bg1"/>
              </a:solidFill>
            </a:endParaRPr>
          </a:p>
          <a:p>
            <a:r>
              <a:rPr lang="en-GB" sz="1400" b="1" dirty="0" smtClean="0">
                <a:solidFill>
                  <a:schemeClr val="bg1"/>
                </a:solidFill>
              </a:rPr>
              <a:t>Ministry of Economic Affairs and Employment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Helsinki 18.10.2019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3478"/>
            <a:ext cx="1942857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67944" y="339502"/>
            <a:ext cx="2736304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Background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251520" y="1275606"/>
            <a:ext cx="4896544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C01F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First EED in 2016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3C01F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292C69"/>
                </a:solidFill>
                <a:latin typeface="EC Square Sans Pro Light"/>
              </a:rPr>
              <a:t>Employers’ role crucial in job matching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 PES </a:t>
            </a: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Aimed at raising awareness of the services provided by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PES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EED highlights the cooperation with employers within the PES network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solidFill>
                  <a:srgbClr val="292C69"/>
                </a:solidFill>
                <a:latin typeface="EC Square Sans Pro Light"/>
              </a:rPr>
              <a:t>Official launch of the first EED with </a:t>
            </a:r>
            <a:r>
              <a:rPr lang="en-US" noProof="0" dirty="0" smtClean="0">
                <a:solidFill>
                  <a:srgbClr val="292C69"/>
                </a:solidFill>
                <a:latin typeface="EC Square Sans Pro Light"/>
              </a:rPr>
              <a:t>Commissioner </a:t>
            </a:r>
            <a:r>
              <a:rPr lang="en-US" noProof="0" dirty="0" err="1" smtClean="0">
                <a:solidFill>
                  <a:srgbClr val="292C69"/>
                </a:solidFill>
                <a:latin typeface="EC Square Sans Pro Light"/>
              </a:rPr>
              <a:t>Thyssen</a:t>
            </a:r>
            <a:r>
              <a:rPr lang="en-US" noProof="0" dirty="0" smtClean="0">
                <a:solidFill>
                  <a:srgbClr val="292C69"/>
                </a:solidFill>
                <a:latin typeface="EC Square Sans Pro Light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noProof="0" dirty="0" smtClean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7614"/>
            <a:ext cx="3497037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973" y="4587974"/>
            <a:ext cx="99031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Positive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 outputs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Main results of the first 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3C01F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T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he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relationship between PES and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employers was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strengthened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Employers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' knowledge of public employment services and support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systems was enhanced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U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seful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inputs from employers on how to improve the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public employment services were received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An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increase in contacts from employers and submitted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vacancies was noticed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Altogether some 150 000 employers were contacted across Europe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587974"/>
            <a:ext cx="98763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Skills Week – new focus of EED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7544" y="1059582"/>
            <a:ext cx="8496943" cy="35283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Since 2017, EED is organized in cooperation </a:t>
            </a:r>
            <a:r>
              <a:rPr lang="en-US" dirty="0">
                <a:solidFill>
                  <a:srgbClr val="93C01F"/>
                </a:solidFill>
                <a:latin typeface="EC Square Sans Pro Medium"/>
              </a:rPr>
              <a:t>with the European Vocational Skills </a:t>
            </a: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Week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3C01F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With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growing </a:t>
            </a:r>
            <a:r>
              <a:rPr lang="en-US" dirty="0" err="1" smtClean="0">
                <a:solidFill>
                  <a:srgbClr val="292C69"/>
                </a:solidFill>
                <a:latin typeface="EC Square Sans Pro Light"/>
              </a:rPr>
              <a:t>labour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shortages, investments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in human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resources and skills are of utmost importance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 2017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and 2018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more than 200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EED events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were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organized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2019 more than 300 EED events will be organized across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Europe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  <a:sym typeface="Wingdings" panose="05000000000000000000" pitchFamily="2" charset="2"/>
              </a:rPr>
              <a:t> altogether thousands of employers have been and will be contacted</a:t>
            </a: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Focus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of the events on promoting training, detecting vacancies,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making company visits,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offering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services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to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employers and attracting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people to traineeships for jobs in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shortage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587974"/>
            <a:ext cx="99373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75856" y="307777"/>
            <a:ext cx="5688632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292C69"/>
                </a:solidFill>
                <a:latin typeface="EC Square Sans Pro Medium"/>
              </a:rPr>
              <a:t>Building bridges for the future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107504" y="936273"/>
            <a:ext cx="8856984" cy="4078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93C01F"/>
                </a:solidFill>
                <a:latin typeface="EC Square Sans Pro Medium"/>
              </a:rPr>
              <a:t>Common goal=boosting the matching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3C01F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 the future, along with the transformation of working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life, continuous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learning becomes an essential element of individual careers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PES in close cooperation with other stakeholders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must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build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bridges across career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transitions – and develop lifelong guidance strategies 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G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ood career guidance services are crucial for job seekers to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ensure they have relevant skills for the future </a:t>
            </a:r>
            <a:r>
              <a:rPr lang="en-US" dirty="0" err="1">
                <a:solidFill>
                  <a:srgbClr val="292C69"/>
                </a:solidFill>
                <a:latin typeface="EC Square Sans Pro Light"/>
              </a:rPr>
              <a:t>labour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market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nterprises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, especially SMEs, need often more support in recruiting skilled workers or training persons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for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future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skills 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Skills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Week &amp; EED can showcase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benefits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of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vocational skills and investments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in human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resources in order to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achieve our common goal - boost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the matching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 the </a:t>
            </a:r>
            <a:r>
              <a:rPr lang="en-US" dirty="0" err="1" smtClean="0">
                <a:solidFill>
                  <a:srgbClr val="292C69"/>
                </a:solidFill>
                <a:latin typeface="EC Square Sans Pro Light"/>
              </a:rPr>
              <a:t>labour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market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587974"/>
            <a:ext cx="99373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1851670"/>
            <a:ext cx="3854939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Wishing you a nice stay in Helsinki!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GB" sz="3600" b="1" dirty="0" smtClean="0">
              <a:solidFill>
                <a:schemeClr val="bg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23478"/>
            <a:ext cx="1942857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1770</TotalTime>
  <Words>446</Words>
  <Application>Microsoft Office PowerPoint</Application>
  <PresentationFormat>Näytössä katseltava esitys (16:9)</PresentationFormat>
  <Paragraphs>35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17" baseType="lpstr">
      <vt:lpstr>Arial</vt:lpstr>
      <vt:lpstr>Calibri</vt:lpstr>
      <vt:lpstr>EC Square Sans Pro Light</vt:lpstr>
      <vt:lpstr>EC Square Sans Pro Medium</vt:lpstr>
      <vt:lpstr>Verdana</vt:lpstr>
      <vt:lpstr>Wingdings</vt:lpstr>
      <vt:lpstr>First Slide</vt:lpstr>
      <vt:lpstr>Dark Blue Divider</vt:lpstr>
      <vt:lpstr>Orange Divider</vt:lpstr>
      <vt:lpstr>Green Divider</vt:lpstr>
      <vt:lpstr>Summary Slide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Oinonen Tiina (TEM)</cp:lastModifiedBy>
  <cp:revision>152</cp:revision>
  <dcterms:created xsi:type="dcterms:W3CDTF">2017-08-30T12:59:00Z</dcterms:created>
  <dcterms:modified xsi:type="dcterms:W3CDTF">2019-10-15T13:17:10Z</dcterms:modified>
</cp:coreProperties>
</file>