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739" r:id="rId2"/>
  </p:sldMasterIdLst>
  <p:notesMasterIdLst>
    <p:notesMasterId r:id="rId11"/>
  </p:notesMasterIdLst>
  <p:handoutMasterIdLst>
    <p:handoutMasterId r:id="rId12"/>
  </p:handoutMasterIdLst>
  <p:sldIdLst>
    <p:sldId id="375" r:id="rId3"/>
    <p:sldId id="431" r:id="rId4"/>
    <p:sldId id="260" r:id="rId5"/>
    <p:sldId id="416" r:id="rId6"/>
    <p:sldId id="448" r:id="rId7"/>
    <p:sldId id="447" r:id="rId8"/>
    <p:sldId id="449" r:id="rId9"/>
    <p:sldId id="302" r:id="rId10"/>
  </p:sldIdLst>
  <p:sldSz cx="12192000" cy="6858000"/>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02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Tekijä"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C1"/>
    <a:srgbClr val="0C36FF"/>
    <a:srgbClr val="3FCCAF"/>
    <a:srgbClr val="A0D8BF"/>
    <a:srgbClr val="26EE42"/>
    <a:srgbClr val="CDD8E3"/>
    <a:srgbClr val="F3DF32"/>
    <a:srgbClr val="566845"/>
    <a:srgbClr val="E0C6A3"/>
    <a:srgbClr val="E62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6014" autoAdjust="0"/>
  </p:normalViewPr>
  <p:slideViewPr>
    <p:cSldViewPr snapToGrid="0" showGuides="1">
      <p:cViewPr varScale="1">
        <p:scale>
          <a:sx n="101" d="100"/>
          <a:sy n="101" d="100"/>
        </p:scale>
        <p:origin x="126" y="306"/>
      </p:cViewPr>
      <p:guideLst>
        <p:guide orient="horz" pos="2160"/>
        <p:guide pos="2026"/>
      </p:guideLst>
    </p:cSldViewPr>
  </p:slideViewPr>
  <p:notesTextViewPr>
    <p:cViewPr>
      <p:scale>
        <a:sx n="1" d="1"/>
        <a:sy n="1" d="1"/>
      </p:scale>
      <p:origin x="0" y="0"/>
    </p:cViewPr>
  </p:notesTextViewPr>
  <p:sorterViewPr>
    <p:cViewPr varScale="1">
      <p:scale>
        <a:sx n="100" d="100"/>
        <a:sy n="100" d="100"/>
      </p:scale>
      <p:origin x="0" y="-7374"/>
    </p:cViewPr>
  </p:sorter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18830" cy="495029"/>
          </a:xfrm>
          <a:prstGeom prst="rect">
            <a:avLst/>
          </a:prstGeom>
        </p:spPr>
        <p:txBody>
          <a:bodyPr vert="horz" lIns="91433" tIns="45716" rIns="91433" bIns="45716" rtlCol="0"/>
          <a:lstStyle>
            <a:lvl1pPr algn="l">
              <a:defRPr sz="1200"/>
            </a:lvl1pPr>
          </a:lstStyle>
          <a:p>
            <a:endParaRPr lang="fi-FI"/>
          </a:p>
        </p:txBody>
      </p:sp>
      <p:sp>
        <p:nvSpPr>
          <p:cNvPr id="3" name="Päivämäärän paikkamerkki 2"/>
          <p:cNvSpPr>
            <a:spLocks noGrp="1"/>
          </p:cNvSpPr>
          <p:nvPr>
            <p:ph type="dt" sz="quarter" idx="1"/>
          </p:nvPr>
        </p:nvSpPr>
        <p:spPr>
          <a:xfrm>
            <a:off x="3815375" y="0"/>
            <a:ext cx="2918830" cy="495029"/>
          </a:xfrm>
          <a:prstGeom prst="rect">
            <a:avLst/>
          </a:prstGeom>
        </p:spPr>
        <p:txBody>
          <a:bodyPr vert="horz" lIns="91433" tIns="45716" rIns="91433" bIns="45716" rtlCol="0"/>
          <a:lstStyle>
            <a:lvl1pPr algn="r">
              <a:defRPr sz="1200"/>
            </a:lvl1pPr>
          </a:lstStyle>
          <a:p>
            <a:fld id="{05D26C19-0A29-451E-BBC8-431698DAC881}" type="datetimeFigureOut">
              <a:rPr lang="fi-FI" smtClean="0"/>
              <a:t>10.10.2019</a:t>
            </a:fld>
            <a:endParaRPr lang="fi-FI"/>
          </a:p>
        </p:txBody>
      </p:sp>
      <p:sp>
        <p:nvSpPr>
          <p:cNvPr id="4" name="Alatunnisteen paikkamerkki 3"/>
          <p:cNvSpPr>
            <a:spLocks noGrp="1"/>
          </p:cNvSpPr>
          <p:nvPr>
            <p:ph type="ftr" sz="quarter" idx="2"/>
          </p:nvPr>
        </p:nvSpPr>
        <p:spPr>
          <a:xfrm>
            <a:off x="1" y="9371286"/>
            <a:ext cx="2918830" cy="495028"/>
          </a:xfrm>
          <a:prstGeom prst="rect">
            <a:avLst/>
          </a:prstGeom>
        </p:spPr>
        <p:txBody>
          <a:bodyPr vert="horz" lIns="91433" tIns="45716" rIns="91433" bIns="45716" rtlCol="0" anchor="b"/>
          <a:lstStyle>
            <a:lvl1pPr algn="l">
              <a:defRPr sz="1200"/>
            </a:lvl1pPr>
          </a:lstStyle>
          <a:p>
            <a:endParaRPr lang="fi-FI"/>
          </a:p>
        </p:txBody>
      </p:sp>
      <p:sp>
        <p:nvSpPr>
          <p:cNvPr id="5" name="Dian numeron paikkamerkki 4"/>
          <p:cNvSpPr>
            <a:spLocks noGrp="1"/>
          </p:cNvSpPr>
          <p:nvPr>
            <p:ph type="sldNum" sz="quarter" idx="3"/>
          </p:nvPr>
        </p:nvSpPr>
        <p:spPr>
          <a:xfrm>
            <a:off x="3815375" y="9371286"/>
            <a:ext cx="2918830" cy="495028"/>
          </a:xfrm>
          <a:prstGeom prst="rect">
            <a:avLst/>
          </a:prstGeom>
        </p:spPr>
        <p:txBody>
          <a:bodyPr vert="horz" lIns="91433" tIns="45716" rIns="91433" bIns="45716" rtlCol="0" anchor="b"/>
          <a:lstStyle>
            <a:lvl1pPr algn="r">
              <a:defRPr sz="1200"/>
            </a:lvl1pPr>
          </a:lstStyle>
          <a:p>
            <a:fld id="{3246F8C0-C84A-472E-A013-072683EB9D90}" type="slidenum">
              <a:rPr lang="fi-FI" smtClean="0"/>
              <a:t>‹#›</a:t>
            </a:fld>
            <a:endParaRPr lang="fi-FI"/>
          </a:p>
        </p:txBody>
      </p:sp>
    </p:spTree>
    <p:extLst>
      <p:ext uri="{BB962C8B-B14F-4D97-AF65-F5344CB8AC3E}">
        <p14:creationId xmlns:p14="http://schemas.microsoft.com/office/powerpoint/2010/main" val="4146183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0"/>
            <a:ext cx="2918830" cy="495029"/>
          </a:xfrm>
          <a:prstGeom prst="rect">
            <a:avLst/>
          </a:prstGeom>
        </p:spPr>
        <p:txBody>
          <a:bodyPr vert="horz" lIns="91433" tIns="45716" rIns="91433" bIns="45716" rtlCol="0"/>
          <a:lstStyle>
            <a:lvl1pPr algn="l">
              <a:defRPr sz="1200"/>
            </a:lvl1pPr>
          </a:lstStyle>
          <a:p>
            <a:endParaRPr lang="fi-FI"/>
          </a:p>
        </p:txBody>
      </p:sp>
      <p:sp>
        <p:nvSpPr>
          <p:cNvPr id="3" name="Päivämäärän paikkamerkki 2"/>
          <p:cNvSpPr>
            <a:spLocks noGrp="1"/>
          </p:cNvSpPr>
          <p:nvPr>
            <p:ph type="dt" idx="1"/>
          </p:nvPr>
        </p:nvSpPr>
        <p:spPr>
          <a:xfrm>
            <a:off x="3815375" y="0"/>
            <a:ext cx="2918830" cy="495029"/>
          </a:xfrm>
          <a:prstGeom prst="rect">
            <a:avLst/>
          </a:prstGeom>
        </p:spPr>
        <p:txBody>
          <a:bodyPr vert="horz" lIns="91433" tIns="45716" rIns="91433" bIns="45716" rtlCol="0"/>
          <a:lstStyle>
            <a:lvl1pPr algn="r">
              <a:defRPr sz="1200"/>
            </a:lvl1pPr>
          </a:lstStyle>
          <a:p>
            <a:fld id="{E6988DCE-FA86-4F72-BF84-0461AE94FC70}" type="datetimeFigureOut">
              <a:rPr lang="fi-FI" smtClean="0"/>
              <a:t>10.10.2019</a:t>
            </a:fld>
            <a:endParaRPr lang="fi-FI"/>
          </a:p>
        </p:txBody>
      </p:sp>
      <p:sp>
        <p:nvSpPr>
          <p:cNvPr id="4" name="Dian kuvan paikkamerkki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33" tIns="45716" rIns="91433" bIns="45716" rtlCol="0" anchor="ctr"/>
          <a:lstStyle/>
          <a:p>
            <a:endParaRPr lang="fi-FI"/>
          </a:p>
        </p:txBody>
      </p:sp>
      <p:sp>
        <p:nvSpPr>
          <p:cNvPr id="5" name="Huomautusten paikkamerkki 4"/>
          <p:cNvSpPr>
            <a:spLocks noGrp="1"/>
          </p:cNvSpPr>
          <p:nvPr>
            <p:ph type="body" sz="quarter" idx="3"/>
          </p:nvPr>
        </p:nvSpPr>
        <p:spPr>
          <a:xfrm>
            <a:off x="673577" y="4748164"/>
            <a:ext cx="5388610" cy="3884861"/>
          </a:xfrm>
          <a:prstGeom prst="rect">
            <a:avLst/>
          </a:prstGeom>
        </p:spPr>
        <p:txBody>
          <a:bodyPr vert="horz" lIns="91433" tIns="45716" rIns="91433" bIns="45716"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1" y="9371286"/>
            <a:ext cx="2918830" cy="495028"/>
          </a:xfrm>
          <a:prstGeom prst="rect">
            <a:avLst/>
          </a:prstGeom>
        </p:spPr>
        <p:txBody>
          <a:bodyPr vert="horz" lIns="91433" tIns="45716" rIns="91433" bIns="45716" rtlCol="0" anchor="b"/>
          <a:lstStyle>
            <a:lvl1pPr algn="l">
              <a:defRPr sz="1200"/>
            </a:lvl1pPr>
          </a:lstStyle>
          <a:p>
            <a:endParaRPr lang="fi-FI"/>
          </a:p>
        </p:txBody>
      </p:sp>
      <p:sp>
        <p:nvSpPr>
          <p:cNvPr id="7" name="Dian numeron paikkamerkki 6"/>
          <p:cNvSpPr>
            <a:spLocks noGrp="1"/>
          </p:cNvSpPr>
          <p:nvPr>
            <p:ph type="sldNum" sz="quarter" idx="5"/>
          </p:nvPr>
        </p:nvSpPr>
        <p:spPr>
          <a:xfrm>
            <a:off x="3815375" y="9371286"/>
            <a:ext cx="2918830" cy="495028"/>
          </a:xfrm>
          <a:prstGeom prst="rect">
            <a:avLst/>
          </a:prstGeom>
        </p:spPr>
        <p:txBody>
          <a:bodyPr vert="horz" lIns="91433" tIns="45716" rIns="91433" bIns="45716" rtlCol="0" anchor="b"/>
          <a:lstStyle>
            <a:lvl1pPr algn="r">
              <a:defRPr sz="1200"/>
            </a:lvl1pPr>
          </a:lstStyle>
          <a:p>
            <a:fld id="{534F66A7-551B-4C94-B002-5B157A6EBF19}" type="slidenum">
              <a:rPr lang="fi-FI" smtClean="0"/>
              <a:t>‹#›</a:t>
            </a:fld>
            <a:endParaRPr lang="fi-FI"/>
          </a:p>
        </p:txBody>
      </p:sp>
    </p:spTree>
    <p:extLst>
      <p:ext uri="{BB962C8B-B14F-4D97-AF65-F5344CB8AC3E}">
        <p14:creationId xmlns:p14="http://schemas.microsoft.com/office/powerpoint/2010/main" val="1652719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Aloitusdia vihreä">
    <p:bg>
      <p:bgPr>
        <a:solidFill>
          <a:srgbClr val="3FCCA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327497" y="3893868"/>
            <a:ext cx="9144000" cy="1162760"/>
          </a:xfrm>
        </p:spPr>
        <p:txBody>
          <a:bodyPr/>
          <a:lstStyle>
            <a:lvl1pPr marL="0" indent="0" algn="l">
              <a:spcAft>
                <a:spcPts val="0"/>
              </a:spcAft>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grpSp>
        <p:nvGrpSpPr>
          <p:cNvPr id="7" name="Group 6">
            <a:extLst>
              <a:ext uri="{FF2B5EF4-FFF2-40B4-BE49-F238E27FC236}">
                <a16:creationId xmlns:a16="http://schemas.microsoft.com/office/drawing/2014/main" id="{814270B1-5D48-4BDA-989B-7865F4D36936}"/>
              </a:ext>
            </a:extLst>
          </p:cNvPr>
          <p:cNvGrpSpPr/>
          <p:nvPr userDrawn="1"/>
        </p:nvGrpSpPr>
        <p:grpSpPr>
          <a:xfrm>
            <a:off x="306616" y="5327279"/>
            <a:ext cx="6825704" cy="1258917"/>
            <a:chOff x="270040" y="4930199"/>
            <a:chExt cx="8978630" cy="1655998"/>
          </a:xfrm>
          <a:solidFill>
            <a:schemeClr val="bg1"/>
          </a:solidFill>
        </p:grpSpPr>
        <p:sp>
          <p:nvSpPr>
            <p:cNvPr id="8" name="Freeform 5">
              <a:extLst>
                <a:ext uri="{FF2B5EF4-FFF2-40B4-BE49-F238E27FC236}">
                  <a16:creationId xmlns:a16="http://schemas.microsoft.com/office/drawing/2014/main" id="{81C58D56-9FE7-40C0-A0AE-4FF23D873345}"/>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ysClr val="windowText" lastClr="000000"/>
                </a:solidFill>
              </a:endParaRPr>
            </a:p>
          </p:txBody>
        </p:sp>
        <p:sp>
          <p:nvSpPr>
            <p:cNvPr id="9" name="Freeform 6">
              <a:extLst>
                <a:ext uri="{FF2B5EF4-FFF2-40B4-BE49-F238E27FC236}">
                  <a16:creationId xmlns:a16="http://schemas.microsoft.com/office/drawing/2014/main" id="{B350076D-4865-4F1C-B6F7-553D4AABA1CB}"/>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ysClr val="windowText" lastClr="000000"/>
                </a:solidFill>
              </a:endParaRPr>
            </a:p>
          </p:txBody>
        </p:sp>
        <p:sp>
          <p:nvSpPr>
            <p:cNvPr id="10" name="Freeform 7">
              <a:extLst>
                <a:ext uri="{FF2B5EF4-FFF2-40B4-BE49-F238E27FC236}">
                  <a16:creationId xmlns:a16="http://schemas.microsoft.com/office/drawing/2014/main" id="{B8B232FA-8E22-488A-9A1C-2B6DD101CF64}"/>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ysClr val="windowText" lastClr="000000"/>
                </a:solidFill>
              </a:endParaRPr>
            </a:p>
          </p:txBody>
        </p:sp>
        <p:sp>
          <p:nvSpPr>
            <p:cNvPr id="11" name="Freeform 8">
              <a:extLst>
                <a:ext uri="{FF2B5EF4-FFF2-40B4-BE49-F238E27FC236}">
                  <a16:creationId xmlns:a16="http://schemas.microsoft.com/office/drawing/2014/main" id="{1B9322DE-B266-4A79-9422-226E33E966BA}"/>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ysClr val="windowText" lastClr="000000"/>
                </a:solidFill>
              </a:endParaRPr>
            </a:p>
          </p:txBody>
        </p:sp>
        <p:sp>
          <p:nvSpPr>
            <p:cNvPr id="12" name="Freeform 9">
              <a:extLst>
                <a:ext uri="{FF2B5EF4-FFF2-40B4-BE49-F238E27FC236}">
                  <a16:creationId xmlns:a16="http://schemas.microsoft.com/office/drawing/2014/main" id="{7FC6F565-EC86-4977-ADD0-9A4726026138}"/>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ysClr val="windowText" lastClr="000000"/>
                </a:solidFill>
              </a:endParaRPr>
            </a:p>
          </p:txBody>
        </p:sp>
        <p:sp>
          <p:nvSpPr>
            <p:cNvPr id="15" name="Freeform 10">
              <a:extLst>
                <a:ext uri="{FF2B5EF4-FFF2-40B4-BE49-F238E27FC236}">
                  <a16:creationId xmlns:a16="http://schemas.microsoft.com/office/drawing/2014/main" id="{65E579B6-C62C-45A4-9AB4-81DFF3DA051C}"/>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ysClr val="windowText" lastClr="000000"/>
                </a:solidFill>
              </a:endParaRPr>
            </a:p>
          </p:txBody>
        </p:sp>
      </p:grpSp>
    </p:spTree>
    <p:extLst>
      <p:ext uri="{BB962C8B-B14F-4D97-AF65-F5344CB8AC3E}">
        <p14:creationId xmlns:p14="http://schemas.microsoft.com/office/powerpoint/2010/main" val="309370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Suorakulmio 10"/>
          <p:cNvSpPr/>
          <p:nvPr userDrawn="1"/>
        </p:nvSpPr>
        <p:spPr>
          <a:xfrm>
            <a:off x="1" y="0"/>
            <a:ext cx="6099242" cy="6858000"/>
          </a:xfrm>
          <a:prstGeom prst="rect">
            <a:avLst/>
          </a:prstGeom>
          <a:solidFill>
            <a:srgbClr val="3F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9" name="Suorakulmio 8"/>
          <p:cNvSpPr/>
          <p:nvPr userDrawn="1"/>
        </p:nvSpPr>
        <p:spPr>
          <a:xfrm>
            <a:off x="6099243" y="0"/>
            <a:ext cx="6092757"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459972" y="1555200"/>
            <a:ext cx="54540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fld id="{20CDB8F2-1E89-44E8-AA36-39849C230BCF}"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398948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sältö kuvalla">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334799" y="1555200"/>
            <a:ext cx="5453157"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9B89B24C-8E21-49A4-8365-E61F65DFC14A}"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Tree>
    <p:extLst>
      <p:ext uri="{BB962C8B-B14F-4D97-AF65-F5344CB8AC3E}">
        <p14:creationId xmlns:p14="http://schemas.microsoft.com/office/powerpoint/2010/main" val="3167208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tö kuvalla pinkki">
    <p:spTree>
      <p:nvGrpSpPr>
        <p:cNvPr id="1" name=""/>
        <p:cNvGrpSpPr/>
        <p:nvPr/>
      </p:nvGrpSpPr>
      <p:grpSpPr>
        <a:xfrm>
          <a:off x="0" y="0"/>
          <a:ext cx="0" cy="0"/>
          <a:chOff x="0" y="0"/>
          <a:chExt cx="0" cy="0"/>
        </a:xfrm>
      </p:grpSpPr>
      <p:sp>
        <p:nvSpPr>
          <p:cNvPr id="9" name="Suorakulmio 8"/>
          <p:cNvSpPr/>
          <p:nvPr userDrawn="1"/>
        </p:nvSpPr>
        <p:spPr>
          <a:xfrm flipH="1">
            <a:off x="0" y="0"/>
            <a:ext cx="6099243"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334799" y="1555200"/>
            <a:ext cx="5453157"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FFFFFF"/>
                </a:solidFill>
              </a:defRPr>
            </a:lvl1pPr>
          </a:lstStyle>
          <a:p>
            <a:fld id="{D7E9DEE0-F63E-4953-9380-C5F8F5EA709B}"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3589937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sältö kuvalla sininen">
    <p:spTree>
      <p:nvGrpSpPr>
        <p:cNvPr id="1" name=""/>
        <p:cNvGrpSpPr/>
        <p:nvPr/>
      </p:nvGrpSpPr>
      <p:grpSpPr>
        <a:xfrm>
          <a:off x="0" y="0"/>
          <a:ext cx="0" cy="0"/>
          <a:chOff x="0" y="0"/>
          <a:chExt cx="0" cy="0"/>
        </a:xfrm>
      </p:grpSpPr>
      <p:sp>
        <p:nvSpPr>
          <p:cNvPr id="9" name="Suorakulmio 8"/>
          <p:cNvSpPr/>
          <p:nvPr userDrawn="1"/>
        </p:nvSpPr>
        <p:spPr>
          <a:xfrm flipH="1">
            <a:off x="0" y="0"/>
            <a:ext cx="6099243"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334799" y="1555200"/>
            <a:ext cx="5453157"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FFFFFF"/>
                </a:solidFill>
              </a:defRPr>
            </a:lvl1pPr>
          </a:lstStyle>
          <a:p>
            <a:fld id="{D7E9DEE0-F63E-4953-9380-C5F8F5EA709B}"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475947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whom">
    <p:spTree>
      <p:nvGrpSpPr>
        <p:cNvPr id="1" name=""/>
        <p:cNvGrpSpPr/>
        <p:nvPr/>
      </p:nvGrpSpPr>
      <p:grpSpPr>
        <a:xfrm>
          <a:off x="0" y="0"/>
          <a:ext cx="0" cy="0"/>
          <a:chOff x="0" y="0"/>
          <a:chExt cx="0" cy="0"/>
        </a:xfrm>
      </p:grpSpPr>
      <p:sp>
        <p:nvSpPr>
          <p:cNvPr id="9" name="Suorakulmio 8"/>
          <p:cNvSpPr/>
          <p:nvPr userDrawn="1"/>
        </p:nvSpPr>
        <p:spPr>
          <a:xfrm flipH="1">
            <a:off x="3931" y="0"/>
            <a:ext cx="6099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3" name="Sisällön paikkamerkki 2"/>
          <p:cNvSpPr>
            <a:spLocks noGrp="1"/>
          </p:cNvSpPr>
          <p:nvPr>
            <p:ph sz="half" idx="1"/>
          </p:nvPr>
        </p:nvSpPr>
        <p:spPr>
          <a:xfrm>
            <a:off x="334799" y="1555200"/>
            <a:ext cx="5453157" cy="4351338"/>
          </a:xfrm>
        </p:spPr>
        <p:txBody>
          <a:bodyPr/>
          <a:lstStyle>
            <a:lvl1pPr marL="0" indent="0">
              <a:buFontTx/>
              <a:buNone/>
              <a:defRPr>
                <a:solidFill>
                  <a:schemeClr val="tx1"/>
                </a:solidFill>
              </a:defRPr>
            </a:lvl1pPr>
            <a:lvl2pPr marL="360363" indent="0">
              <a:buFontTx/>
              <a:buNone/>
              <a:defRPr>
                <a:solidFill>
                  <a:schemeClr val="tx1"/>
                </a:solidFill>
              </a:defRPr>
            </a:lvl2pPr>
            <a:lvl3pPr marL="717550" indent="0">
              <a:buFontTx/>
              <a:buNone/>
              <a:defRPr>
                <a:solidFill>
                  <a:schemeClr val="tx1"/>
                </a:solidFill>
              </a:defRPr>
            </a:lvl3pPr>
            <a:lvl4pPr marL="1079500" indent="0">
              <a:buFontTx/>
              <a:buNone/>
              <a:defRPr>
                <a:solidFill>
                  <a:schemeClr val="tx1"/>
                </a:solidFill>
              </a:defRPr>
            </a:lvl4pPr>
            <a:lvl5pPr marL="1435100" indent="0">
              <a:buFontTx/>
              <a:buNone/>
              <a:defRPr>
                <a:solidFill>
                  <a:schemeClr val="tx1"/>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lvl1pPr>
              <a:defRPr>
                <a:solidFill>
                  <a:schemeClr val="bg1"/>
                </a:solidFill>
              </a:defRPr>
            </a:lvl1pPr>
          </a:lstStyle>
          <a:p>
            <a:fld id="{CBFAA888-794A-4426-AA20-BA98AF56E7CC}"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1"/>
                </a:solidFill>
              </a:rPr>
              <a:t>gradia.fi</a:t>
            </a:r>
          </a:p>
        </p:txBody>
      </p:sp>
      <p:pic>
        <p:nvPicPr>
          <p:cNvPr id="8" name="Kuva 7">
            <a:extLst>
              <a:ext uri="{FF2B5EF4-FFF2-40B4-BE49-F238E27FC236}">
                <a16:creationId xmlns:a16="http://schemas.microsoft.com/office/drawing/2014/main" id="{0B056AB6-B6FD-DA4B-ACDB-81B01094EE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03174" y="0"/>
            <a:ext cx="6105126" cy="6858000"/>
          </a:xfrm>
          <a:prstGeom prst="rect">
            <a:avLst/>
          </a:prstGeom>
        </p:spPr>
      </p:pic>
    </p:spTree>
    <p:extLst>
      <p:ext uri="{BB962C8B-B14F-4D97-AF65-F5344CB8AC3E}">
        <p14:creationId xmlns:p14="http://schemas.microsoft.com/office/powerpoint/2010/main" val="4075241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at">
    <p:spTree>
      <p:nvGrpSpPr>
        <p:cNvPr id="1" name=""/>
        <p:cNvGrpSpPr/>
        <p:nvPr/>
      </p:nvGrpSpPr>
      <p:grpSpPr>
        <a:xfrm>
          <a:off x="0" y="0"/>
          <a:ext cx="0" cy="0"/>
          <a:chOff x="0" y="0"/>
          <a:chExt cx="0" cy="0"/>
        </a:xfrm>
      </p:grpSpPr>
      <p:sp>
        <p:nvSpPr>
          <p:cNvPr id="9" name="Suorakulmio 8"/>
          <p:cNvSpPr/>
          <p:nvPr userDrawn="1"/>
        </p:nvSpPr>
        <p:spPr>
          <a:xfrm flipH="1">
            <a:off x="-1" y="0"/>
            <a:ext cx="6122755"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marL="0" indent="0">
              <a:buFontTx/>
              <a:buNone/>
              <a:defRPr>
                <a:solidFill>
                  <a:srgbClr val="000000"/>
                </a:solidFill>
              </a:defRPr>
            </a:lvl1pPr>
            <a:lvl2pPr marL="360363" indent="0">
              <a:buFontTx/>
              <a:buNone/>
              <a:defRPr>
                <a:solidFill>
                  <a:srgbClr val="000000"/>
                </a:solidFill>
              </a:defRPr>
            </a:lvl2pPr>
            <a:lvl3pPr marL="717550" indent="0">
              <a:buFontTx/>
              <a:buNone/>
              <a:defRPr>
                <a:solidFill>
                  <a:srgbClr val="000000"/>
                </a:solidFill>
              </a:defRPr>
            </a:lvl3pPr>
            <a:lvl4pPr marL="1079500" indent="0">
              <a:buFontTx/>
              <a:buNone/>
              <a:defRPr>
                <a:solidFill>
                  <a:srgbClr val="000000"/>
                </a:solidFill>
              </a:defRPr>
            </a:lvl4pPr>
            <a:lvl5pPr marL="1435100" indent="0">
              <a:buFontTx/>
              <a:buNone/>
              <a:defRPr>
                <a:solidFill>
                  <a:srgbClr val="000000"/>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D7E9DEE0-F63E-4953-9380-C5F8F5EA709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pic>
        <p:nvPicPr>
          <p:cNvPr id="4" name="Kuva 3">
            <a:extLst>
              <a:ext uri="{FF2B5EF4-FFF2-40B4-BE49-F238E27FC236}">
                <a16:creationId xmlns:a16="http://schemas.microsoft.com/office/drawing/2014/main" id="{9E8A485F-28DF-6949-96FC-8907251ED4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86469" y="0"/>
            <a:ext cx="6105126" cy="6858000"/>
          </a:xfrm>
          <a:prstGeom prst="rect">
            <a:avLst/>
          </a:prstGeom>
        </p:spPr>
      </p:pic>
    </p:spTree>
    <p:extLst>
      <p:ext uri="{BB962C8B-B14F-4D97-AF65-F5344CB8AC3E}">
        <p14:creationId xmlns:p14="http://schemas.microsoft.com/office/powerpoint/2010/main" val="191552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w">
    <p:bg>
      <p:bgPr>
        <a:solidFill>
          <a:schemeClr val="bg1"/>
        </a:solidFill>
        <a:effectLst/>
      </p:bgPr>
    </p:bg>
    <p:spTree>
      <p:nvGrpSpPr>
        <p:cNvPr id="1" name=""/>
        <p:cNvGrpSpPr/>
        <p:nvPr/>
      </p:nvGrpSpPr>
      <p:grpSpPr>
        <a:xfrm>
          <a:off x="0" y="0"/>
          <a:ext cx="0" cy="0"/>
          <a:chOff x="0" y="0"/>
          <a:chExt cx="0" cy="0"/>
        </a:xfrm>
      </p:grpSpPr>
      <p:sp>
        <p:nvSpPr>
          <p:cNvPr id="9" name="Suorakulmio 8"/>
          <p:cNvSpPr/>
          <p:nvPr userDrawn="1"/>
        </p:nvSpPr>
        <p:spPr>
          <a:xfrm flipH="1">
            <a:off x="0" y="0"/>
            <a:ext cx="60992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marL="0" indent="0">
              <a:buFontTx/>
              <a:buNone/>
              <a:defRPr>
                <a:solidFill>
                  <a:srgbClr val="000000"/>
                </a:solidFill>
              </a:defRPr>
            </a:lvl1pPr>
            <a:lvl2pPr marL="360363" indent="0">
              <a:buFontTx/>
              <a:buNone/>
              <a:defRPr>
                <a:solidFill>
                  <a:srgbClr val="000000"/>
                </a:solidFill>
              </a:defRPr>
            </a:lvl2pPr>
            <a:lvl3pPr marL="717550" indent="0">
              <a:buFontTx/>
              <a:buNone/>
              <a:defRPr>
                <a:solidFill>
                  <a:srgbClr val="000000"/>
                </a:solidFill>
              </a:defRPr>
            </a:lvl3pPr>
            <a:lvl4pPr marL="1079500" indent="0">
              <a:buFontTx/>
              <a:buNone/>
              <a:defRPr>
                <a:solidFill>
                  <a:srgbClr val="000000"/>
                </a:solidFill>
              </a:defRPr>
            </a:lvl4pPr>
            <a:lvl5pPr marL="1435100" indent="0">
              <a:buFontTx/>
              <a:buNone/>
              <a:defRPr>
                <a:solidFill>
                  <a:srgbClr val="000000"/>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D7E9DEE0-F63E-4953-9380-C5F8F5EA709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pic>
        <p:nvPicPr>
          <p:cNvPr id="8" name="Kuva 7">
            <a:extLst>
              <a:ext uri="{FF2B5EF4-FFF2-40B4-BE49-F238E27FC236}">
                <a16:creationId xmlns:a16="http://schemas.microsoft.com/office/drawing/2014/main" id="{64D60815-2440-6746-ABC3-3FF39ADC359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243" y="0"/>
            <a:ext cx="6105126" cy="6858000"/>
          </a:xfrm>
          <a:prstGeom prst="rect">
            <a:avLst/>
          </a:prstGeom>
        </p:spPr>
      </p:pic>
    </p:spTree>
    <p:extLst>
      <p:ext uri="{BB962C8B-B14F-4D97-AF65-F5344CB8AC3E}">
        <p14:creationId xmlns:p14="http://schemas.microsoft.com/office/powerpoint/2010/main" val="4229634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y">
    <p:spTree>
      <p:nvGrpSpPr>
        <p:cNvPr id="1" name=""/>
        <p:cNvGrpSpPr/>
        <p:nvPr/>
      </p:nvGrpSpPr>
      <p:grpSpPr>
        <a:xfrm>
          <a:off x="0" y="0"/>
          <a:ext cx="0" cy="0"/>
          <a:chOff x="0" y="0"/>
          <a:chExt cx="0" cy="0"/>
        </a:xfrm>
      </p:grpSpPr>
      <p:sp>
        <p:nvSpPr>
          <p:cNvPr id="9" name="Suorakulmio 8"/>
          <p:cNvSpPr/>
          <p:nvPr userDrawn="1"/>
        </p:nvSpPr>
        <p:spPr>
          <a:xfrm flipH="1">
            <a:off x="0" y="0"/>
            <a:ext cx="6099243" cy="6858000"/>
          </a:xfrm>
          <a:prstGeom prst="rect">
            <a:avLst/>
          </a:prstGeom>
          <a:solidFill>
            <a:schemeClr val="bg1">
              <a:alpha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marL="0" indent="0">
              <a:buFontTx/>
              <a:buNone/>
              <a:defRPr>
                <a:solidFill>
                  <a:srgbClr val="000000"/>
                </a:solidFill>
              </a:defRPr>
            </a:lvl1pPr>
            <a:lvl2pPr marL="360363" indent="0">
              <a:buFontTx/>
              <a:buNone/>
              <a:defRPr>
                <a:solidFill>
                  <a:srgbClr val="000000"/>
                </a:solidFill>
              </a:defRPr>
            </a:lvl2pPr>
            <a:lvl3pPr marL="717550" indent="0">
              <a:buFontTx/>
              <a:buNone/>
              <a:defRPr>
                <a:solidFill>
                  <a:srgbClr val="000000"/>
                </a:solidFill>
              </a:defRPr>
            </a:lvl3pPr>
            <a:lvl4pPr marL="1079500" indent="0">
              <a:buFontTx/>
              <a:buNone/>
              <a:defRPr>
                <a:solidFill>
                  <a:srgbClr val="000000"/>
                </a:solidFill>
              </a:defRPr>
            </a:lvl4pPr>
            <a:lvl5pPr marL="1435100" indent="0">
              <a:buFontTx/>
              <a:buNone/>
              <a:defRPr>
                <a:solidFill>
                  <a:srgbClr val="000000"/>
                </a:solidFill>
              </a:defRPr>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D7E9DEE0-F63E-4953-9380-C5F8F5EA709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pic>
        <p:nvPicPr>
          <p:cNvPr id="8" name="Kuva 7">
            <a:extLst>
              <a:ext uri="{FF2B5EF4-FFF2-40B4-BE49-F238E27FC236}">
                <a16:creationId xmlns:a16="http://schemas.microsoft.com/office/drawing/2014/main" id="{E9ADD3E1-284A-1B47-A2BC-49834A40E81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9243" y="0"/>
            <a:ext cx="6105126" cy="6858000"/>
          </a:xfrm>
          <a:prstGeom prst="rect">
            <a:avLst/>
          </a:prstGeom>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äliotsikko pinkki">
    <p:spTree>
      <p:nvGrpSpPr>
        <p:cNvPr id="1" name=""/>
        <p:cNvGrpSpPr/>
        <p:nvPr/>
      </p:nvGrpSpPr>
      <p:grpSpPr>
        <a:xfrm>
          <a:off x="0" y="0"/>
          <a:ext cx="0" cy="0"/>
          <a:chOff x="0" y="0"/>
          <a:chExt cx="0" cy="0"/>
        </a:xfrm>
      </p:grpSpPr>
      <p:sp>
        <p:nvSpPr>
          <p:cNvPr id="11" name="Suorakulmio 10"/>
          <p:cNvSpPr/>
          <p:nvPr userDrawn="1"/>
        </p:nvSpPr>
        <p:spPr>
          <a:xfrm flipH="1">
            <a:off x="0" y="0"/>
            <a:ext cx="6099243"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2" name="Päivämäärän paikkamerkki 1"/>
          <p:cNvSpPr>
            <a:spLocks noGrp="1"/>
          </p:cNvSpPr>
          <p:nvPr>
            <p:ph type="dt" sz="half" idx="14"/>
          </p:nvPr>
        </p:nvSpPr>
        <p:spPr/>
        <p:txBody>
          <a:bodyPr/>
          <a:lstStyle>
            <a:lvl1pPr>
              <a:defRPr>
                <a:solidFill>
                  <a:srgbClr val="FFFFFF"/>
                </a:solidFill>
              </a:defRPr>
            </a:lvl1pPr>
          </a:lstStyle>
          <a:p>
            <a:fld id="{20F59C97-1B2D-426B-B79F-7526B4BE1654}" type="datetime1">
              <a:rPr lang="fi-FI" smtClean="0"/>
              <a:t>10.10.2019</a:t>
            </a:fld>
            <a:endParaRPr lang="fi-FI" dirty="0"/>
          </a:p>
        </p:txBody>
      </p:sp>
      <p:sp>
        <p:nvSpPr>
          <p:cNvPr id="4" name="Alatunnisteen paikkamerkki 3"/>
          <p:cNvSpPr>
            <a:spLocks noGrp="1"/>
          </p:cNvSpPr>
          <p:nvPr>
            <p:ph type="ftr" sz="quarter" idx="15"/>
          </p:nvPr>
        </p:nvSpPr>
        <p:spPr/>
        <p:txBody>
          <a:bodyPr/>
          <a:lstStyle>
            <a:lvl1pPr>
              <a:defRPr>
                <a:solidFill>
                  <a:srgbClr val="FFFFFF"/>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rgbClr val="FFFFFF"/>
                </a:solidFill>
              </a:defRPr>
            </a:lvl1pPr>
          </a:lstStyle>
          <a:p>
            <a:r>
              <a:rPr lang="fi-FI"/>
              <a:t>Muokkaa ots. perustyyl. napsautt.</a:t>
            </a:r>
            <a:endParaRPr lang="fi-FI" dirty="0"/>
          </a:p>
        </p:txBody>
      </p:sp>
    </p:spTree>
    <p:extLst>
      <p:ext uri="{BB962C8B-B14F-4D97-AF65-F5344CB8AC3E}">
        <p14:creationId xmlns:p14="http://schemas.microsoft.com/office/powerpoint/2010/main" val="2682239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tumma">
    <p:spTree>
      <p:nvGrpSpPr>
        <p:cNvPr id="1" name=""/>
        <p:cNvGrpSpPr/>
        <p:nvPr/>
      </p:nvGrpSpPr>
      <p:grpSpPr>
        <a:xfrm>
          <a:off x="0" y="0"/>
          <a:ext cx="0" cy="0"/>
          <a:chOff x="0" y="0"/>
          <a:chExt cx="0" cy="0"/>
        </a:xfrm>
      </p:grpSpPr>
      <p:sp>
        <p:nvSpPr>
          <p:cNvPr id="11" name="Suorakulmio 10"/>
          <p:cNvSpPr/>
          <p:nvPr userDrawn="1"/>
        </p:nvSpPr>
        <p:spPr>
          <a:xfrm flipH="1">
            <a:off x="0" y="0"/>
            <a:ext cx="6099243"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2" name="Päivämäärän paikkamerkki 1"/>
          <p:cNvSpPr>
            <a:spLocks noGrp="1"/>
          </p:cNvSpPr>
          <p:nvPr>
            <p:ph type="dt" sz="half" idx="14"/>
          </p:nvPr>
        </p:nvSpPr>
        <p:spPr/>
        <p:txBody>
          <a:bodyPr/>
          <a:lstStyle>
            <a:lvl1pPr>
              <a:defRPr>
                <a:solidFill>
                  <a:srgbClr val="FFFFFF"/>
                </a:solidFill>
              </a:defRPr>
            </a:lvl1pPr>
          </a:lstStyle>
          <a:p>
            <a:fld id="{20F59C97-1B2D-426B-B79F-7526B4BE1654}" type="datetime1">
              <a:rPr lang="fi-FI" smtClean="0"/>
              <a:t>10.10.2019</a:t>
            </a:fld>
            <a:endParaRPr lang="fi-FI" dirty="0"/>
          </a:p>
        </p:txBody>
      </p:sp>
      <p:sp>
        <p:nvSpPr>
          <p:cNvPr id="4" name="Alatunnisteen paikkamerkki 3"/>
          <p:cNvSpPr>
            <a:spLocks noGrp="1"/>
          </p:cNvSpPr>
          <p:nvPr>
            <p:ph type="ftr" sz="quarter" idx="15"/>
          </p:nvPr>
        </p:nvSpPr>
        <p:spPr/>
        <p:txBody>
          <a:bodyPr/>
          <a:lstStyle>
            <a:lvl1pPr>
              <a:defRPr>
                <a:solidFill>
                  <a:srgbClr val="FFFFFF"/>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rgbClr val="FFFFFF"/>
                </a:solidFill>
              </a:defRPr>
            </a:lvl1pPr>
          </a:lstStyle>
          <a:p>
            <a:r>
              <a:rPr lang="fi-FI"/>
              <a:t>Muokkaa ots. perustyyl. napsautt.</a:t>
            </a:r>
            <a:endParaRPr lang="fi-FI" dirty="0"/>
          </a:p>
        </p:txBody>
      </p:sp>
    </p:spTree>
    <p:extLst>
      <p:ext uri="{BB962C8B-B14F-4D97-AF65-F5344CB8AC3E}">
        <p14:creationId xmlns:p14="http://schemas.microsoft.com/office/powerpoint/2010/main" val="69026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Aloitusdia sininen">
    <p:bg>
      <p:bgPr>
        <a:solidFill>
          <a:srgbClr val="CDD8E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rgbClr val="000000"/>
                </a:solidFill>
              </a:defRPr>
            </a:lvl1pPr>
          </a:lstStyle>
          <a:p>
            <a:r>
              <a:rPr lang="fi-FI"/>
              <a:t>Muokkaa ots. perustyyl. napsautt.</a:t>
            </a:r>
            <a:endParaRPr lang="fi-FI" dirty="0"/>
          </a:p>
        </p:txBody>
      </p:sp>
      <p:sp>
        <p:nvSpPr>
          <p:cNvPr id="3" name="Alaotsikko 2"/>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1"/>
                </a:solidFill>
              </a:rPr>
              <a:t>gradia.fi</a:t>
            </a:r>
          </a:p>
        </p:txBody>
      </p:sp>
      <p:grpSp>
        <p:nvGrpSpPr>
          <p:cNvPr id="4" name="Group 3">
            <a:extLst>
              <a:ext uri="{FF2B5EF4-FFF2-40B4-BE49-F238E27FC236}">
                <a16:creationId xmlns:a16="http://schemas.microsoft.com/office/drawing/2014/main" id="{D288AB71-BA41-4A48-9737-987662F08B91}"/>
              </a:ext>
            </a:extLst>
          </p:cNvPr>
          <p:cNvGrpSpPr/>
          <p:nvPr userDrawn="1"/>
        </p:nvGrpSpPr>
        <p:grpSpPr>
          <a:xfrm>
            <a:off x="306616" y="5327279"/>
            <a:ext cx="6825704" cy="1258917"/>
            <a:chOff x="270040" y="4930199"/>
            <a:chExt cx="8978630" cy="1655998"/>
          </a:xfrm>
        </p:grpSpPr>
        <p:sp>
          <p:nvSpPr>
            <p:cNvPr id="6" name="Freeform 5">
              <a:extLst>
                <a:ext uri="{FF2B5EF4-FFF2-40B4-BE49-F238E27FC236}">
                  <a16:creationId xmlns:a16="http://schemas.microsoft.com/office/drawing/2014/main" id="{5CAA94AF-D48B-45E3-A682-37DDA4721DA4}"/>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7" name="Freeform 6">
              <a:extLst>
                <a:ext uri="{FF2B5EF4-FFF2-40B4-BE49-F238E27FC236}">
                  <a16:creationId xmlns:a16="http://schemas.microsoft.com/office/drawing/2014/main" id="{70E5E473-D1DE-425E-9530-3E86FC86BF0F}"/>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8" name="Freeform 7">
              <a:extLst>
                <a:ext uri="{FF2B5EF4-FFF2-40B4-BE49-F238E27FC236}">
                  <a16:creationId xmlns:a16="http://schemas.microsoft.com/office/drawing/2014/main" id="{F84F0F1F-0662-4F02-8FB9-495B9BEF9B4F}"/>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9" name="Freeform 8">
              <a:extLst>
                <a:ext uri="{FF2B5EF4-FFF2-40B4-BE49-F238E27FC236}">
                  <a16:creationId xmlns:a16="http://schemas.microsoft.com/office/drawing/2014/main" id="{6CB241F3-100B-450F-A2F3-D3F0D4C58F41}"/>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0" name="Freeform 9">
              <a:extLst>
                <a:ext uri="{FF2B5EF4-FFF2-40B4-BE49-F238E27FC236}">
                  <a16:creationId xmlns:a16="http://schemas.microsoft.com/office/drawing/2014/main" id="{03C26F7B-D857-46B7-A882-E7641266B2DB}"/>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1" name="Freeform 10">
              <a:extLst>
                <a:ext uri="{FF2B5EF4-FFF2-40B4-BE49-F238E27FC236}">
                  <a16:creationId xmlns:a16="http://schemas.microsoft.com/office/drawing/2014/main" id="{F45EBEBC-42E5-4C55-A448-2052B194329E}"/>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spTree>
    <p:extLst>
      <p:ext uri="{BB962C8B-B14F-4D97-AF65-F5344CB8AC3E}">
        <p14:creationId xmlns:p14="http://schemas.microsoft.com/office/powerpoint/2010/main" val="26631238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liotsikko vihreä">
    <p:spTree>
      <p:nvGrpSpPr>
        <p:cNvPr id="1" name=""/>
        <p:cNvGrpSpPr/>
        <p:nvPr/>
      </p:nvGrpSpPr>
      <p:grpSpPr>
        <a:xfrm>
          <a:off x="0" y="0"/>
          <a:ext cx="0" cy="0"/>
          <a:chOff x="0" y="0"/>
          <a:chExt cx="0" cy="0"/>
        </a:xfrm>
      </p:grpSpPr>
      <p:sp>
        <p:nvSpPr>
          <p:cNvPr id="11" name="Suorakulmio 10"/>
          <p:cNvSpPr/>
          <p:nvPr userDrawn="1"/>
        </p:nvSpPr>
        <p:spPr>
          <a:xfrm flipH="1">
            <a:off x="0" y="0"/>
            <a:ext cx="6099243" cy="6858000"/>
          </a:xfrm>
          <a:prstGeom prst="rect">
            <a:avLst/>
          </a:prstGeom>
          <a:solidFill>
            <a:srgbClr val="3FC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chemeClr val="tx1"/>
                </a:solidFill>
              </a:defRPr>
            </a:lvl1pPr>
          </a:lstStyle>
          <a:p>
            <a:r>
              <a:rPr lang="fi-FI"/>
              <a:t>Lisää kuva napsauttamalla kuvaketta</a:t>
            </a:r>
          </a:p>
        </p:txBody>
      </p:sp>
      <p:sp>
        <p:nvSpPr>
          <p:cNvPr id="2" name="Päivämäärän paikkamerkki 1"/>
          <p:cNvSpPr>
            <a:spLocks noGrp="1"/>
          </p:cNvSpPr>
          <p:nvPr>
            <p:ph type="dt" sz="half" idx="14"/>
          </p:nvPr>
        </p:nvSpPr>
        <p:spPr/>
        <p:txBody>
          <a:bodyPr/>
          <a:lstStyle>
            <a:lvl1pPr>
              <a:defRPr>
                <a:solidFill>
                  <a:schemeClr val="bg1"/>
                </a:solidFill>
              </a:defRPr>
            </a:lvl1pPr>
          </a:lstStyle>
          <a:p>
            <a:fld id="{574D007C-F4DE-4155-BDFF-F0A9BA880F23}" type="datetime1">
              <a:rPr lang="fi-FI" smtClean="0"/>
              <a:pPr/>
              <a:t>10.10.2019</a:t>
            </a:fld>
            <a:endParaRPr lang="fi-FI" dirty="0"/>
          </a:p>
        </p:txBody>
      </p:sp>
      <p:sp>
        <p:nvSpPr>
          <p:cNvPr id="4" name="Alatunnisteen paikkamerkki 3"/>
          <p:cNvSpPr>
            <a:spLocks noGrp="1"/>
          </p:cNvSpPr>
          <p:nvPr>
            <p:ph type="ftr" sz="quarter" idx="15"/>
          </p:nvPr>
        </p:nvSpPr>
        <p:spPr/>
        <p:txBody>
          <a:bodyPr/>
          <a:lstStyle>
            <a:lvl1pPr>
              <a:defRPr>
                <a:solidFill>
                  <a:schemeClr val="bg1"/>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chemeClr val="bg1"/>
                </a:solidFill>
              </a:defRPr>
            </a:lvl1pPr>
          </a:lstStyle>
          <a:p>
            <a:r>
              <a:rPr lang="fi-FI"/>
              <a:t>Muokkaa ots. perustyyl. napsautt.</a:t>
            </a:r>
            <a:endParaRPr lang="fi-FI" dirty="0"/>
          </a:p>
        </p:txBody>
      </p:sp>
    </p:spTree>
    <p:extLst>
      <p:ext uri="{BB962C8B-B14F-4D97-AF65-F5344CB8AC3E}">
        <p14:creationId xmlns:p14="http://schemas.microsoft.com/office/powerpoint/2010/main" val="2742630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spTree>
      <p:nvGrpSpPr>
        <p:cNvPr id="1" name=""/>
        <p:cNvGrpSpPr/>
        <p:nvPr/>
      </p:nvGrpSpPr>
      <p:grpSpPr>
        <a:xfrm>
          <a:off x="0" y="0"/>
          <a:ext cx="0" cy="0"/>
          <a:chOff x="0" y="0"/>
          <a:chExt cx="0" cy="0"/>
        </a:xfrm>
      </p:grpSpPr>
      <p:sp>
        <p:nvSpPr>
          <p:cNvPr id="11" name="Suorakulmio 10"/>
          <p:cNvSpPr/>
          <p:nvPr userDrawn="1"/>
        </p:nvSpPr>
        <p:spPr>
          <a:xfrm flipH="1">
            <a:off x="0" y="0"/>
            <a:ext cx="6099243" cy="6858000"/>
          </a:xfrm>
          <a:prstGeom prst="rect">
            <a:avLst/>
          </a:prstGeom>
          <a:solidFill>
            <a:srgbClr val="CDD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2" name="Päivämäärän paikkamerkki 1"/>
          <p:cNvSpPr>
            <a:spLocks noGrp="1"/>
          </p:cNvSpPr>
          <p:nvPr>
            <p:ph type="dt" sz="half" idx="14"/>
          </p:nvPr>
        </p:nvSpPr>
        <p:spPr/>
        <p:txBody>
          <a:bodyPr/>
          <a:lstStyle>
            <a:lvl1pPr>
              <a:defRPr>
                <a:solidFill>
                  <a:srgbClr val="000000"/>
                </a:solidFill>
              </a:defRPr>
            </a:lvl1pPr>
          </a:lstStyle>
          <a:p>
            <a:fld id="{20F59C97-1B2D-426B-B79F-7526B4BE1654}" type="datetime1">
              <a:rPr lang="fi-FI" smtClean="0"/>
              <a:pPr/>
              <a:t>10.10.2019</a:t>
            </a:fld>
            <a:endParaRPr lang="fi-FI" dirty="0"/>
          </a:p>
        </p:txBody>
      </p:sp>
      <p:sp>
        <p:nvSpPr>
          <p:cNvPr id="4" name="Alatunnisteen paikkamerkki 3"/>
          <p:cNvSpPr>
            <a:spLocks noGrp="1"/>
          </p:cNvSpPr>
          <p:nvPr>
            <p:ph type="ftr" sz="quarter" idx="15"/>
          </p:nvPr>
        </p:nvSpPr>
        <p:spPr/>
        <p:txBody>
          <a:bodyPr/>
          <a:lstStyle>
            <a:lvl1pPr>
              <a:defRPr>
                <a:solidFill>
                  <a:srgbClr val="000000"/>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rgbClr val="000000"/>
                </a:solidFill>
              </a:defRPr>
            </a:lvl1pPr>
          </a:lstStyle>
          <a:p>
            <a:r>
              <a:rPr lang="fi-FI"/>
              <a:t>Muokkaa ots. perustyyl. napsautt.</a:t>
            </a:r>
            <a:endParaRPr lang="fi-FI" dirty="0"/>
          </a:p>
        </p:txBody>
      </p:sp>
    </p:spTree>
    <p:extLst>
      <p:ext uri="{BB962C8B-B14F-4D97-AF65-F5344CB8AC3E}">
        <p14:creationId xmlns:p14="http://schemas.microsoft.com/office/powerpoint/2010/main" val="285985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Programme_Plan">
    <p:bg>
      <p:bgPr>
        <a:solidFill>
          <a:srgbClr val="CDD8E3">
            <a:alpha val="50000"/>
          </a:srgbClr>
        </a:solidFill>
        <a:effectLst/>
      </p:bgPr>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BD0537A7-2B5D-6946-B92F-C5DD1CAFB882}"/>
              </a:ext>
            </a:extLst>
          </p:cNvPr>
          <p:cNvSpPr/>
          <p:nvPr userDrawn="1"/>
        </p:nvSpPr>
        <p:spPr>
          <a:xfrm>
            <a:off x="3285366" y="3867992"/>
            <a:ext cx="8906635" cy="2990007"/>
          </a:xfrm>
          <a:prstGeom prst="rect">
            <a:avLst/>
          </a:prstGeom>
          <a:solidFill>
            <a:srgbClr val="A0D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Suorakulmio 1">
            <a:extLst>
              <a:ext uri="{FF2B5EF4-FFF2-40B4-BE49-F238E27FC236}">
                <a16:creationId xmlns:a16="http://schemas.microsoft.com/office/drawing/2014/main" id="{3626AD43-DCE5-A24F-B643-721D66678F82}"/>
              </a:ext>
            </a:extLst>
          </p:cNvPr>
          <p:cNvSpPr/>
          <p:nvPr userDrawn="1"/>
        </p:nvSpPr>
        <p:spPr>
          <a:xfrm>
            <a:off x="3285366" y="0"/>
            <a:ext cx="8906635" cy="386799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Tekstin paikkamerkki 14">
            <a:extLst>
              <a:ext uri="{FF2B5EF4-FFF2-40B4-BE49-F238E27FC236}">
                <a16:creationId xmlns:a16="http://schemas.microsoft.com/office/drawing/2014/main" id="{41DD843C-4A37-264B-8A3C-476429F4694A}"/>
              </a:ext>
            </a:extLst>
          </p:cNvPr>
          <p:cNvSpPr>
            <a:spLocks noGrp="1"/>
          </p:cNvSpPr>
          <p:nvPr>
            <p:ph type="body" sz="quarter" idx="13"/>
          </p:nvPr>
        </p:nvSpPr>
        <p:spPr>
          <a:xfrm>
            <a:off x="3706153" y="1002100"/>
            <a:ext cx="7689611" cy="2704052"/>
          </a:xfrm>
        </p:spPr>
        <p:txBody>
          <a:bodyPr/>
          <a:lstStyle>
            <a:lvl1pPr>
              <a:defRPr sz="1400" b="0"/>
            </a:lvl1pPr>
          </a:lstStyle>
          <a:p>
            <a:r>
              <a:rPr lang="fi-FI" dirty="0"/>
              <a:t>Muokkaa tekstin perustyylejä
toinen taso
kolmas taso
neljäs taso
viides taso</a:t>
            </a:r>
          </a:p>
        </p:txBody>
      </p:sp>
      <p:sp>
        <p:nvSpPr>
          <p:cNvPr id="12" name="Tekstin paikkamerkki 14">
            <a:extLst>
              <a:ext uri="{FF2B5EF4-FFF2-40B4-BE49-F238E27FC236}">
                <a16:creationId xmlns:a16="http://schemas.microsoft.com/office/drawing/2014/main" id="{ECCF34BC-6A7B-4C42-99C7-D3223A6A1AD5}"/>
              </a:ext>
            </a:extLst>
          </p:cNvPr>
          <p:cNvSpPr>
            <a:spLocks noGrp="1"/>
          </p:cNvSpPr>
          <p:nvPr>
            <p:ph type="body" sz="quarter" idx="14" hasCustomPrompt="1"/>
          </p:nvPr>
        </p:nvSpPr>
        <p:spPr>
          <a:xfrm>
            <a:off x="3706153" y="283537"/>
            <a:ext cx="7689611" cy="549931"/>
          </a:xfrm>
        </p:spPr>
        <p:txBody>
          <a:bodyPr/>
          <a:lstStyle>
            <a:lvl1pPr marL="0" indent="0">
              <a:buFontTx/>
              <a:buNone/>
              <a:defRPr sz="2000"/>
            </a:lvl1pPr>
          </a:lstStyle>
          <a:p>
            <a:r>
              <a:rPr lang="fi-FI" dirty="0"/>
              <a:t>Otsikko</a:t>
            </a:r>
          </a:p>
        </p:txBody>
      </p:sp>
      <p:sp>
        <p:nvSpPr>
          <p:cNvPr id="32" name="Tekstin paikkamerkki 14">
            <a:extLst>
              <a:ext uri="{FF2B5EF4-FFF2-40B4-BE49-F238E27FC236}">
                <a16:creationId xmlns:a16="http://schemas.microsoft.com/office/drawing/2014/main" id="{9AC440F9-8378-A84D-A446-2D21B14BAF72}"/>
              </a:ext>
            </a:extLst>
          </p:cNvPr>
          <p:cNvSpPr>
            <a:spLocks noGrp="1"/>
          </p:cNvSpPr>
          <p:nvPr>
            <p:ph type="body" sz="quarter" idx="20"/>
          </p:nvPr>
        </p:nvSpPr>
        <p:spPr>
          <a:xfrm>
            <a:off x="3706153" y="4863308"/>
            <a:ext cx="7689611" cy="1602228"/>
          </a:xfrm>
        </p:spPr>
        <p:txBody>
          <a:bodyPr/>
          <a:lstStyle>
            <a:lvl1pPr algn="l">
              <a:defRPr sz="1200" b="0"/>
            </a:lvl1pPr>
          </a:lstStyle>
          <a:p>
            <a:r>
              <a:rPr lang="fi-FI" dirty="0"/>
              <a:t>Muokkaa tekstin perustyylejä
toinen taso
kolmas taso
neljäs taso
viides taso</a:t>
            </a:r>
          </a:p>
        </p:txBody>
      </p:sp>
      <p:sp>
        <p:nvSpPr>
          <p:cNvPr id="14" name="Tekstin paikkamerkki 14">
            <a:extLst>
              <a:ext uri="{FF2B5EF4-FFF2-40B4-BE49-F238E27FC236}">
                <a16:creationId xmlns:a16="http://schemas.microsoft.com/office/drawing/2014/main" id="{A2E5F361-B4C2-CD4B-B8F9-103D5BFAF7B1}"/>
              </a:ext>
            </a:extLst>
          </p:cNvPr>
          <p:cNvSpPr>
            <a:spLocks noGrp="1"/>
          </p:cNvSpPr>
          <p:nvPr>
            <p:ph type="body" sz="quarter" idx="23" hasCustomPrompt="1"/>
          </p:nvPr>
        </p:nvSpPr>
        <p:spPr>
          <a:xfrm>
            <a:off x="3706153" y="4175495"/>
            <a:ext cx="7689611" cy="525972"/>
          </a:xfrm>
        </p:spPr>
        <p:txBody>
          <a:bodyPr/>
          <a:lstStyle>
            <a:lvl1pPr marL="0" indent="0" algn="l">
              <a:buFontTx/>
              <a:buNone/>
              <a:defRPr sz="2000"/>
            </a:lvl1pPr>
          </a:lstStyle>
          <a:p>
            <a:r>
              <a:rPr lang="fi-FI" dirty="0"/>
              <a:t>Otsikko</a:t>
            </a:r>
          </a:p>
        </p:txBody>
      </p:sp>
      <p:sp>
        <p:nvSpPr>
          <p:cNvPr id="15" name="Suorakulmio 14">
            <a:extLst>
              <a:ext uri="{FF2B5EF4-FFF2-40B4-BE49-F238E27FC236}">
                <a16:creationId xmlns:a16="http://schemas.microsoft.com/office/drawing/2014/main" id="{98E358F8-F09D-1743-89D6-DD1178318DD8}"/>
              </a:ext>
            </a:extLst>
          </p:cNvPr>
          <p:cNvSpPr/>
          <p:nvPr userDrawn="1"/>
        </p:nvSpPr>
        <p:spPr>
          <a:xfrm>
            <a:off x="-3065" y="-8094"/>
            <a:ext cx="3288431" cy="6866093"/>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kstin paikkamerkki 14">
            <a:extLst>
              <a:ext uri="{FF2B5EF4-FFF2-40B4-BE49-F238E27FC236}">
                <a16:creationId xmlns:a16="http://schemas.microsoft.com/office/drawing/2014/main" id="{6A5AB0E7-C934-7447-9ED9-6A3CE473AB60}"/>
              </a:ext>
            </a:extLst>
          </p:cNvPr>
          <p:cNvSpPr>
            <a:spLocks noGrp="1"/>
          </p:cNvSpPr>
          <p:nvPr>
            <p:ph type="body" sz="quarter" idx="19" hasCustomPrompt="1"/>
          </p:nvPr>
        </p:nvSpPr>
        <p:spPr>
          <a:xfrm>
            <a:off x="321693" y="2679527"/>
            <a:ext cx="2615716" cy="1196557"/>
          </a:xfrm>
        </p:spPr>
        <p:txBody>
          <a:bodyPr/>
          <a:lstStyle>
            <a:lvl1pPr marL="0" indent="0" algn="ctr">
              <a:buFontTx/>
              <a:buNone/>
              <a:defRPr sz="2800">
                <a:solidFill>
                  <a:schemeClr val="bg1"/>
                </a:solidFill>
              </a:defRPr>
            </a:lvl1pPr>
          </a:lstStyle>
          <a:p>
            <a:r>
              <a:rPr lang="fi-FI" dirty="0"/>
              <a:t>Otsikko</a:t>
            </a:r>
          </a:p>
        </p:txBody>
      </p:sp>
    </p:spTree>
    <p:extLst>
      <p:ext uri="{BB962C8B-B14F-4D97-AF65-F5344CB8AC3E}">
        <p14:creationId xmlns:p14="http://schemas.microsoft.com/office/powerpoint/2010/main" val="844925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Programme_Plan">
    <p:bg>
      <p:bgRef idx="1001">
        <a:schemeClr val="bg1"/>
      </p:bgRef>
    </p:bg>
    <p:spTree>
      <p:nvGrpSpPr>
        <p:cNvPr id="1" name=""/>
        <p:cNvGrpSpPr/>
        <p:nvPr/>
      </p:nvGrpSpPr>
      <p:grpSpPr>
        <a:xfrm>
          <a:off x="0" y="0"/>
          <a:ext cx="0" cy="0"/>
          <a:chOff x="0" y="0"/>
          <a:chExt cx="0" cy="0"/>
        </a:xfrm>
      </p:grpSpPr>
      <p:sp>
        <p:nvSpPr>
          <p:cNvPr id="29" name="Suorakulmio 28">
            <a:extLst>
              <a:ext uri="{FF2B5EF4-FFF2-40B4-BE49-F238E27FC236}">
                <a16:creationId xmlns:a16="http://schemas.microsoft.com/office/drawing/2014/main" id="{02D5DCD4-DCEA-A245-A95E-1FE80E40BF2F}"/>
              </a:ext>
            </a:extLst>
          </p:cNvPr>
          <p:cNvSpPr/>
          <p:nvPr userDrawn="1"/>
        </p:nvSpPr>
        <p:spPr>
          <a:xfrm>
            <a:off x="-3065" y="-8094"/>
            <a:ext cx="3288431" cy="6866093"/>
          </a:xfrm>
          <a:prstGeom prst="rect">
            <a:avLst/>
          </a:prstGeom>
          <a:solidFill>
            <a:srgbClr val="FF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ekstin paikkamerkki 14">
            <a:extLst>
              <a:ext uri="{FF2B5EF4-FFF2-40B4-BE49-F238E27FC236}">
                <a16:creationId xmlns:a16="http://schemas.microsoft.com/office/drawing/2014/main" id="{41DD843C-4A37-264B-8A3C-476429F4694A}"/>
              </a:ext>
            </a:extLst>
          </p:cNvPr>
          <p:cNvSpPr>
            <a:spLocks noGrp="1"/>
          </p:cNvSpPr>
          <p:nvPr>
            <p:ph type="body" sz="quarter" idx="13"/>
          </p:nvPr>
        </p:nvSpPr>
        <p:spPr>
          <a:xfrm>
            <a:off x="4083414" y="1429308"/>
            <a:ext cx="3487666" cy="3595846"/>
          </a:xfrm>
        </p:spPr>
        <p:txBody>
          <a:bodyPr/>
          <a:lstStyle>
            <a:lvl1pPr>
              <a:defRPr sz="1400" b="0"/>
            </a:lvl1pPr>
          </a:lstStyle>
          <a:p>
            <a:r>
              <a:rPr lang="fi-FI" dirty="0"/>
              <a:t>Muokkaa tekstin perustyylejä
toinen taso
kolmas taso
neljäs taso
viides taso</a:t>
            </a:r>
          </a:p>
        </p:txBody>
      </p:sp>
      <p:sp>
        <p:nvSpPr>
          <p:cNvPr id="12" name="Tekstin paikkamerkki 14">
            <a:extLst>
              <a:ext uri="{FF2B5EF4-FFF2-40B4-BE49-F238E27FC236}">
                <a16:creationId xmlns:a16="http://schemas.microsoft.com/office/drawing/2014/main" id="{ECCF34BC-6A7B-4C42-99C7-D3223A6A1AD5}"/>
              </a:ext>
            </a:extLst>
          </p:cNvPr>
          <p:cNvSpPr>
            <a:spLocks noGrp="1"/>
          </p:cNvSpPr>
          <p:nvPr>
            <p:ph type="body" sz="quarter" idx="14" hasCustomPrompt="1"/>
          </p:nvPr>
        </p:nvSpPr>
        <p:spPr>
          <a:xfrm>
            <a:off x="4083414" y="584456"/>
            <a:ext cx="2300196" cy="621255"/>
          </a:xfrm>
        </p:spPr>
        <p:txBody>
          <a:bodyPr/>
          <a:lstStyle>
            <a:lvl1pPr marL="0" indent="0">
              <a:buFontTx/>
              <a:buNone/>
              <a:defRPr sz="2000"/>
            </a:lvl1pPr>
          </a:lstStyle>
          <a:p>
            <a:r>
              <a:rPr lang="fi-FI" dirty="0"/>
              <a:t>Otsikko</a:t>
            </a:r>
          </a:p>
        </p:txBody>
      </p:sp>
      <p:sp>
        <p:nvSpPr>
          <p:cNvPr id="30" name="Tekstin paikkamerkki 14">
            <a:extLst>
              <a:ext uri="{FF2B5EF4-FFF2-40B4-BE49-F238E27FC236}">
                <a16:creationId xmlns:a16="http://schemas.microsoft.com/office/drawing/2014/main" id="{F5DE6C23-BF6D-014A-8743-EF484FCCF866}"/>
              </a:ext>
            </a:extLst>
          </p:cNvPr>
          <p:cNvSpPr>
            <a:spLocks noGrp="1"/>
          </p:cNvSpPr>
          <p:nvPr>
            <p:ph type="body" sz="quarter" idx="19" hasCustomPrompt="1"/>
          </p:nvPr>
        </p:nvSpPr>
        <p:spPr>
          <a:xfrm>
            <a:off x="321693" y="2679527"/>
            <a:ext cx="2615716" cy="1196557"/>
          </a:xfrm>
        </p:spPr>
        <p:txBody>
          <a:bodyPr/>
          <a:lstStyle>
            <a:lvl1pPr marL="0" indent="0" algn="ctr">
              <a:buFontTx/>
              <a:buNone/>
              <a:defRPr sz="2800"/>
            </a:lvl1pPr>
          </a:lstStyle>
          <a:p>
            <a:r>
              <a:rPr lang="fi-FI" dirty="0"/>
              <a:t>Otsikko</a:t>
            </a:r>
          </a:p>
        </p:txBody>
      </p:sp>
      <p:sp>
        <p:nvSpPr>
          <p:cNvPr id="23" name="Suorakulmio 22">
            <a:extLst>
              <a:ext uri="{FF2B5EF4-FFF2-40B4-BE49-F238E27FC236}">
                <a16:creationId xmlns:a16="http://schemas.microsoft.com/office/drawing/2014/main" id="{EEF6967B-DB27-3048-BBD4-CAA24C127A07}"/>
              </a:ext>
            </a:extLst>
          </p:cNvPr>
          <p:cNvSpPr/>
          <p:nvPr userDrawn="1"/>
        </p:nvSpPr>
        <p:spPr>
          <a:xfrm>
            <a:off x="3285367" y="5526860"/>
            <a:ext cx="8906634" cy="1331140"/>
          </a:xfrm>
          <a:prstGeom prst="rect">
            <a:avLst/>
          </a:prstGeom>
          <a:solidFill>
            <a:srgbClr val="A0D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kstin paikkamerkki 14">
            <a:extLst>
              <a:ext uri="{FF2B5EF4-FFF2-40B4-BE49-F238E27FC236}">
                <a16:creationId xmlns:a16="http://schemas.microsoft.com/office/drawing/2014/main" id="{04CA92E1-3A3A-B149-B287-C98C54E1E753}"/>
              </a:ext>
            </a:extLst>
          </p:cNvPr>
          <p:cNvSpPr>
            <a:spLocks noGrp="1"/>
          </p:cNvSpPr>
          <p:nvPr>
            <p:ph type="body" sz="quarter" idx="20"/>
          </p:nvPr>
        </p:nvSpPr>
        <p:spPr>
          <a:xfrm>
            <a:off x="7720794" y="5728656"/>
            <a:ext cx="4150213" cy="987734"/>
          </a:xfrm>
        </p:spPr>
        <p:txBody>
          <a:bodyPr/>
          <a:lstStyle>
            <a:lvl1pPr>
              <a:defRPr sz="1200" b="0"/>
            </a:lvl1pPr>
          </a:lstStyle>
          <a:p>
            <a:r>
              <a:rPr lang="fi-FI" dirty="0"/>
              <a:t>Muokkaa tekstin perustyylejä
toinen taso
kolmas taso</a:t>
            </a:r>
          </a:p>
        </p:txBody>
      </p:sp>
      <p:sp>
        <p:nvSpPr>
          <p:cNvPr id="26" name="Tekstin paikkamerkki 14">
            <a:extLst>
              <a:ext uri="{FF2B5EF4-FFF2-40B4-BE49-F238E27FC236}">
                <a16:creationId xmlns:a16="http://schemas.microsoft.com/office/drawing/2014/main" id="{576586C2-E8D6-8742-9B28-8B67F2711A1C}"/>
              </a:ext>
            </a:extLst>
          </p:cNvPr>
          <p:cNvSpPr>
            <a:spLocks noGrp="1"/>
          </p:cNvSpPr>
          <p:nvPr>
            <p:ph type="body" sz="quarter" idx="21"/>
          </p:nvPr>
        </p:nvSpPr>
        <p:spPr>
          <a:xfrm>
            <a:off x="7886671" y="1429308"/>
            <a:ext cx="3487666" cy="3595846"/>
          </a:xfrm>
        </p:spPr>
        <p:txBody>
          <a:bodyPr/>
          <a:lstStyle>
            <a:lvl1pPr>
              <a:defRPr sz="1400" b="0"/>
            </a:lvl1pPr>
          </a:lstStyle>
          <a:p>
            <a:r>
              <a:rPr lang="fi-FI" dirty="0"/>
              <a:t>Muokkaa tekstin perustyylejä
toinen taso
kolmas taso
neljäs taso
viides taso</a:t>
            </a:r>
          </a:p>
        </p:txBody>
      </p:sp>
      <p:sp>
        <p:nvSpPr>
          <p:cNvPr id="27" name="Tekstin paikkamerkki 14">
            <a:extLst>
              <a:ext uri="{FF2B5EF4-FFF2-40B4-BE49-F238E27FC236}">
                <a16:creationId xmlns:a16="http://schemas.microsoft.com/office/drawing/2014/main" id="{D29AAD21-A54E-BB45-9256-8EB35B011F70}"/>
              </a:ext>
            </a:extLst>
          </p:cNvPr>
          <p:cNvSpPr>
            <a:spLocks noGrp="1"/>
          </p:cNvSpPr>
          <p:nvPr>
            <p:ph type="body" sz="quarter" idx="22" hasCustomPrompt="1"/>
          </p:nvPr>
        </p:nvSpPr>
        <p:spPr>
          <a:xfrm>
            <a:off x="7886671" y="584456"/>
            <a:ext cx="2300196" cy="621255"/>
          </a:xfrm>
        </p:spPr>
        <p:txBody>
          <a:bodyPr/>
          <a:lstStyle>
            <a:lvl1pPr marL="0" indent="0">
              <a:buFontTx/>
              <a:buNone/>
              <a:defRPr sz="2000"/>
            </a:lvl1pPr>
          </a:lstStyle>
          <a:p>
            <a:r>
              <a:rPr lang="fi-FI" dirty="0"/>
              <a:t>Otsikko</a:t>
            </a:r>
          </a:p>
        </p:txBody>
      </p:sp>
      <p:sp>
        <p:nvSpPr>
          <p:cNvPr id="28" name="Tekstin paikkamerkki 14">
            <a:extLst>
              <a:ext uri="{FF2B5EF4-FFF2-40B4-BE49-F238E27FC236}">
                <a16:creationId xmlns:a16="http://schemas.microsoft.com/office/drawing/2014/main" id="{EC40DE0C-D77F-E24D-8770-94443847F3DC}"/>
              </a:ext>
            </a:extLst>
          </p:cNvPr>
          <p:cNvSpPr>
            <a:spLocks noGrp="1"/>
          </p:cNvSpPr>
          <p:nvPr>
            <p:ph type="body" sz="quarter" idx="23" hasCustomPrompt="1"/>
          </p:nvPr>
        </p:nvSpPr>
        <p:spPr>
          <a:xfrm>
            <a:off x="4450618" y="5737252"/>
            <a:ext cx="2902971" cy="979137"/>
          </a:xfrm>
        </p:spPr>
        <p:txBody>
          <a:bodyPr/>
          <a:lstStyle>
            <a:lvl1pPr marL="0" indent="0" algn="l">
              <a:buFontTx/>
              <a:buNone/>
              <a:defRPr sz="2000"/>
            </a:lvl1pPr>
          </a:lstStyle>
          <a:p>
            <a:r>
              <a:rPr lang="fi-FI" dirty="0"/>
              <a:t>Otsikko</a:t>
            </a:r>
          </a:p>
        </p:txBody>
      </p:sp>
    </p:spTree>
    <p:extLst>
      <p:ext uri="{BB962C8B-B14F-4D97-AF65-F5344CB8AC3E}">
        <p14:creationId xmlns:p14="http://schemas.microsoft.com/office/powerpoint/2010/main" val="410010465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ogramme_Plan">
    <p:bg>
      <p:bgPr>
        <a:solidFill>
          <a:srgbClr val="0C36FF"/>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3626AD43-DCE5-A24F-B643-721D66678F82}"/>
              </a:ext>
            </a:extLst>
          </p:cNvPr>
          <p:cNvSpPr/>
          <p:nvPr userDrawn="1"/>
        </p:nvSpPr>
        <p:spPr>
          <a:xfrm>
            <a:off x="1" y="1966365"/>
            <a:ext cx="12192000" cy="489163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3" name="Tekstin paikkamerkki 14">
            <a:extLst>
              <a:ext uri="{FF2B5EF4-FFF2-40B4-BE49-F238E27FC236}">
                <a16:creationId xmlns:a16="http://schemas.microsoft.com/office/drawing/2014/main" id="{44A62557-109C-BA42-B043-8A3C0AC04D54}"/>
              </a:ext>
            </a:extLst>
          </p:cNvPr>
          <p:cNvSpPr>
            <a:spLocks noGrp="1"/>
          </p:cNvSpPr>
          <p:nvPr>
            <p:ph type="body" sz="quarter" idx="17"/>
          </p:nvPr>
        </p:nvSpPr>
        <p:spPr>
          <a:xfrm>
            <a:off x="8383341" y="3002102"/>
            <a:ext cx="3487666" cy="2225353"/>
          </a:xfrm>
        </p:spPr>
        <p:txBody>
          <a:bodyPr/>
          <a:lstStyle>
            <a:lvl1pPr>
              <a:defRPr sz="1400" b="0"/>
            </a:lvl1pPr>
          </a:lstStyle>
          <a:p>
            <a:r>
              <a:rPr lang="fi-FI" dirty="0"/>
              <a:t>Muokkaa tekstin perustyylejä
toinen taso
kolmas taso
neljäs taso
viides taso</a:t>
            </a:r>
          </a:p>
        </p:txBody>
      </p:sp>
      <p:sp>
        <p:nvSpPr>
          <p:cNvPr id="24" name="Tekstin paikkamerkki 14">
            <a:extLst>
              <a:ext uri="{FF2B5EF4-FFF2-40B4-BE49-F238E27FC236}">
                <a16:creationId xmlns:a16="http://schemas.microsoft.com/office/drawing/2014/main" id="{1B39DD26-048B-E342-813F-CBB976A6EF7A}"/>
              </a:ext>
            </a:extLst>
          </p:cNvPr>
          <p:cNvSpPr>
            <a:spLocks noGrp="1"/>
          </p:cNvSpPr>
          <p:nvPr>
            <p:ph type="body" sz="quarter" idx="18" hasCustomPrompt="1"/>
          </p:nvPr>
        </p:nvSpPr>
        <p:spPr>
          <a:xfrm>
            <a:off x="8391246" y="2294814"/>
            <a:ext cx="2300196" cy="621255"/>
          </a:xfrm>
        </p:spPr>
        <p:txBody>
          <a:bodyPr/>
          <a:lstStyle>
            <a:lvl1pPr marL="0" indent="0">
              <a:buFontTx/>
              <a:buNone/>
              <a:defRPr sz="2000"/>
            </a:lvl1pPr>
          </a:lstStyle>
          <a:p>
            <a:r>
              <a:rPr lang="fi-FI" dirty="0"/>
              <a:t>Otsikko</a:t>
            </a:r>
          </a:p>
        </p:txBody>
      </p:sp>
      <p:sp>
        <p:nvSpPr>
          <p:cNvPr id="18" name="Tekstin paikkamerkki 14">
            <a:extLst>
              <a:ext uri="{FF2B5EF4-FFF2-40B4-BE49-F238E27FC236}">
                <a16:creationId xmlns:a16="http://schemas.microsoft.com/office/drawing/2014/main" id="{200F2EA6-BF01-FE45-99F4-888F303029BD}"/>
              </a:ext>
            </a:extLst>
          </p:cNvPr>
          <p:cNvSpPr>
            <a:spLocks noGrp="1"/>
          </p:cNvSpPr>
          <p:nvPr>
            <p:ph type="body" sz="quarter" idx="15"/>
          </p:nvPr>
        </p:nvSpPr>
        <p:spPr>
          <a:xfrm>
            <a:off x="4328885" y="3002102"/>
            <a:ext cx="3487666" cy="2225353"/>
          </a:xfrm>
        </p:spPr>
        <p:txBody>
          <a:bodyPr/>
          <a:lstStyle>
            <a:lvl1pPr>
              <a:defRPr sz="1400" b="0"/>
            </a:lvl1pPr>
          </a:lstStyle>
          <a:p>
            <a:r>
              <a:rPr lang="fi-FI" dirty="0"/>
              <a:t>Muokkaa tekstin perustyylejä
toinen taso
kolmas taso
neljäs taso
viides taso</a:t>
            </a:r>
          </a:p>
        </p:txBody>
      </p:sp>
      <p:sp>
        <p:nvSpPr>
          <p:cNvPr id="19" name="Tekstin paikkamerkki 14">
            <a:extLst>
              <a:ext uri="{FF2B5EF4-FFF2-40B4-BE49-F238E27FC236}">
                <a16:creationId xmlns:a16="http://schemas.microsoft.com/office/drawing/2014/main" id="{5872C282-0B99-C749-8DB8-3809DA9FBBA4}"/>
              </a:ext>
            </a:extLst>
          </p:cNvPr>
          <p:cNvSpPr>
            <a:spLocks noGrp="1"/>
          </p:cNvSpPr>
          <p:nvPr>
            <p:ph type="body" sz="quarter" idx="16" hasCustomPrompt="1"/>
          </p:nvPr>
        </p:nvSpPr>
        <p:spPr>
          <a:xfrm>
            <a:off x="4336790" y="2294814"/>
            <a:ext cx="2300196" cy="621255"/>
          </a:xfrm>
        </p:spPr>
        <p:txBody>
          <a:bodyPr/>
          <a:lstStyle>
            <a:lvl1pPr marL="0" indent="0">
              <a:buFontTx/>
              <a:buNone/>
              <a:defRPr sz="2000"/>
            </a:lvl1pPr>
          </a:lstStyle>
          <a:p>
            <a:r>
              <a:rPr lang="fi-FI" dirty="0"/>
              <a:t>Otsikko</a:t>
            </a:r>
          </a:p>
        </p:txBody>
      </p:sp>
      <p:sp>
        <p:nvSpPr>
          <p:cNvPr id="11" name="Tekstin paikkamerkki 14">
            <a:extLst>
              <a:ext uri="{FF2B5EF4-FFF2-40B4-BE49-F238E27FC236}">
                <a16:creationId xmlns:a16="http://schemas.microsoft.com/office/drawing/2014/main" id="{41DD843C-4A37-264B-8A3C-476429F4694A}"/>
              </a:ext>
            </a:extLst>
          </p:cNvPr>
          <p:cNvSpPr>
            <a:spLocks noGrp="1"/>
          </p:cNvSpPr>
          <p:nvPr>
            <p:ph type="body" sz="quarter" idx="13"/>
          </p:nvPr>
        </p:nvSpPr>
        <p:spPr>
          <a:xfrm>
            <a:off x="320989" y="3002101"/>
            <a:ext cx="3487666" cy="2225353"/>
          </a:xfrm>
        </p:spPr>
        <p:txBody>
          <a:bodyPr/>
          <a:lstStyle>
            <a:lvl1pPr>
              <a:defRPr sz="1400" b="0"/>
            </a:lvl1pPr>
          </a:lstStyle>
          <a:p>
            <a:r>
              <a:rPr lang="fi-FI" dirty="0"/>
              <a:t>Muokkaa tekstin perustyylejä
toinen taso
kolmas taso
neljäs taso
viides taso</a:t>
            </a:r>
          </a:p>
        </p:txBody>
      </p:sp>
      <p:sp>
        <p:nvSpPr>
          <p:cNvPr id="12" name="Tekstin paikkamerkki 14">
            <a:extLst>
              <a:ext uri="{FF2B5EF4-FFF2-40B4-BE49-F238E27FC236}">
                <a16:creationId xmlns:a16="http://schemas.microsoft.com/office/drawing/2014/main" id="{ECCF34BC-6A7B-4C42-99C7-D3223A6A1AD5}"/>
              </a:ext>
            </a:extLst>
          </p:cNvPr>
          <p:cNvSpPr>
            <a:spLocks noGrp="1"/>
          </p:cNvSpPr>
          <p:nvPr>
            <p:ph type="body" sz="quarter" idx="14" hasCustomPrompt="1"/>
          </p:nvPr>
        </p:nvSpPr>
        <p:spPr>
          <a:xfrm>
            <a:off x="328894" y="2294813"/>
            <a:ext cx="2300196" cy="621255"/>
          </a:xfrm>
        </p:spPr>
        <p:txBody>
          <a:bodyPr/>
          <a:lstStyle>
            <a:lvl1pPr marL="0" indent="0">
              <a:buFontTx/>
              <a:buNone/>
              <a:defRPr sz="2000"/>
            </a:lvl1pPr>
          </a:lstStyle>
          <a:p>
            <a:r>
              <a:rPr lang="fi-FI" dirty="0"/>
              <a:t>Otsikko</a:t>
            </a:r>
          </a:p>
        </p:txBody>
      </p:sp>
      <p:sp>
        <p:nvSpPr>
          <p:cNvPr id="30" name="Tekstin paikkamerkki 14">
            <a:extLst>
              <a:ext uri="{FF2B5EF4-FFF2-40B4-BE49-F238E27FC236}">
                <a16:creationId xmlns:a16="http://schemas.microsoft.com/office/drawing/2014/main" id="{F5DE6C23-BF6D-014A-8743-EF484FCCF866}"/>
              </a:ext>
            </a:extLst>
          </p:cNvPr>
          <p:cNvSpPr>
            <a:spLocks noGrp="1"/>
          </p:cNvSpPr>
          <p:nvPr>
            <p:ph type="body" sz="quarter" idx="19" hasCustomPrompt="1"/>
          </p:nvPr>
        </p:nvSpPr>
        <p:spPr>
          <a:xfrm>
            <a:off x="3192957" y="533484"/>
            <a:ext cx="8678050" cy="1009877"/>
          </a:xfrm>
        </p:spPr>
        <p:txBody>
          <a:bodyPr/>
          <a:lstStyle>
            <a:lvl1pPr marL="0" indent="0" algn="l">
              <a:buFontTx/>
              <a:buNone/>
              <a:defRPr sz="2800">
                <a:solidFill>
                  <a:schemeClr val="bg1"/>
                </a:solidFill>
              </a:defRPr>
            </a:lvl1pPr>
          </a:lstStyle>
          <a:p>
            <a:r>
              <a:rPr lang="fi-FI" dirty="0"/>
              <a:t>Otsikko</a:t>
            </a:r>
          </a:p>
        </p:txBody>
      </p:sp>
      <p:sp>
        <p:nvSpPr>
          <p:cNvPr id="3" name="Suorakulmio 2">
            <a:extLst>
              <a:ext uri="{FF2B5EF4-FFF2-40B4-BE49-F238E27FC236}">
                <a16:creationId xmlns:a16="http://schemas.microsoft.com/office/drawing/2014/main" id="{BD0537A7-2B5D-6946-B92F-C5DD1CAFB882}"/>
              </a:ext>
            </a:extLst>
          </p:cNvPr>
          <p:cNvSpPr/>
          <p:nvPr userDrawn="1"/>
        </p:nvSpPr>
        <p:spPr>
          <a:xfrm>
            <a:off x="1" y="5526860"/>
            <a:ext cx="12192000" cy="1331140"/>
          </a:xfrm>
          <a:prstGeom prst="rect">
            <a:avLst/>
          </a:prstGeom>
          <a:solidFill>
            <a:srgbClr val="A0D8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kstin paikkamerkki 14">
            <a:extLst>
              <a:ext uri="{FF2B5EF4-FFF2-40B4-BE49-F238E27FC236}">
                <a16:creationId xmlns:a16="http://schemas.microsoft.com/office/drawing/2014/main" id="{9AC440F9-8378-A84D-A446-2D21B14BAF72}"/>
              </a:ext>
            </a:extLst>
          </p:cNvPr>
          <p:cNvSpPr>
            <a:spLocks noGrp="1"/>
          </p:cNvSpPr>
          <p:nvPr>
            <p:ph type="body" sz="quarter" idx="20"/>
          </p:nvPr>
        </p:nvSpPr>
        <p:spPr>
          <a:xfrm>
            <a:off x="7962563" y="5664426"/>
            <a:ext cx="3908444" cy="1051964"/>
          </a:xfrm>
        </p:spPr>
        <p:txBody>
          <a:bodyPr/>
          <a:lstStyle>
            <a:lvl1pPr>
              <a:defRPr sz="1200" b="0"/>
            </a:lvl1pPr>
          </a:lstStyle>
          <a:p>
            <a:r>
              <a:rPr lang="fi-FI" dirty="0"/>
              <a:t>Muokkaa tekstin perustyylejä
toinen taso
kolmas taso</a:t>
            </a:r>
          </a:p>
        </p:txBody>
      </p:sp>
      <p:sp>
        <p:nvSpPr>
          <p:cNvPr id="21" name="Tekstin paikkamerkki 14">
            <a:extLst>
              <a:ext uri="{FF2B5EF4-FFF2-40B4-BE49-F238E27FC236}">
                <a16:creationId xmlns:a16="http://schemas.microsoft.com/office/drawing/2014/main" id="{312A12EB-C390-854B-BC25-CB7AA9E9AA45}"/>
              </a:ext>
            </a:extLst>
          </p:cNvPr>
          <p:cNvSpPr>
            <a:spLocks noGrp="1"/>
          </p:cNvSpPr>
          <p:nvPr>
            <p:ph type="body" sz="quarter" idx="21"/>
          </p:nvPr>
        </p:nvSpPr>
        <p:spPr>
          <a:xfrm>
            <a:off x="3382471" y="5664426"/>
            <a:ext cx="4267004" cy="1051964"/>
          </a:xfrm>
        </p:spPr>
        <p:txBody>
          <a:bodyPr/>
          <a:lstStyle>
            <a:lvl1pPr>
              <a:defRPr sz="1200" b="0"/>
            </a:lvl1pPr>
          </a:lstStyle>
          <a:p>
            <a:r>
              <a:rPr lang="fi-FI" dirty="0"/>
              <a:t>Muokkaa tekstin perustyylejä
toinen taso
kolmas taso</a:t>
            </a:r>
          </a:p>
        </p:txBody>
      </p:sp>
      <p:sp>
        <p:nvSpPr>
          <p:cNvPr id="26" name="Tekstin paikkamerkki 14">
            <a:extLst>
              <a:ext uri="{FF2B5EF4-FFF2-40B4-BE49-F238E27FC236}">
                <a16:creationId xmlns:a16="http://schemas.microsoft.com/office/drawing/2014/main" id="{19B2E36B-DCDD-BD48-A3E9-5814AAF54D46}"/>
              </a:ext>
            </a:extLst>
          </p:cNvPr>
          <p:cNvSpPr>
            <a:spLocks noGrp="1"/>
          </p:cNvSpPr>
          <p:nvPr>
            <p:ph type="body" sz="quarter" idx="23" hasCustomPrompt="1"/>
          </p:nvPr>
        </p:nvSpPr>
        <p:spPr>
          <a:xfrm>
            <a:off x="488069" y="5664425"/>
            <a:ext cx="2704888" cy="1051965"/>
          </a:xfrm>
        </p:spPr>
        <p:txBody>
          <a:bodyPr/>
          <a:lstStyle>
            <a:lvl1pPr marL="0" indent="0" algn="l">
              <a:buFontTx/>
              <a:buNone/>
              <a:defRPr sz="2000"/>
            </a:lvl1pPr>
          </a:lstStyle>
          <a:p>
            <a:r>
              <a:rPr lang="fi-FI" dirty="0"/>
              <a:t>Otsikko</a:t>
            </a:r>
          </a:p>
        </p:txBody>
      </p:sp>
    </p:spTree>
    <p:extLst>
      <p:ext uri="{BB962C8B-B14F-4D97-AF65-F5344CB8AC3E}">
        <p14:creationId xmlns:p14="http://schemas.microsoft.com/office/powerpoint/2010/main" val="2555798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2_Tyhjä pinkki">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D3060C-B1EC-4859-804F-D0C3C28D34CD}"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1416211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Tyhjä vihreä">
    <p:bg>
      <p:bgPr>
        <a:solidFill>
          <a:srgbClr val="3FCCB0"/>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C0AF3591-09A7-499E-9002-220888C4247E}" type="datetime1">
              <a:rPr lang="fi-FI" smtClean="0"/>
              <a:pPr/>
              <a:t>10.10.2019</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3934678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Tyhjä sininen">
    <p:bg>
      <p:bgPr>
        <a:solidFill>
          <a:srgbClr val="CDD8E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000000"/>
                </a:solidFill>
              </a:defRPr>
            </a:lvl1pPr>
          </a:lstStyle>
          <a:p>
            <a:fld id="{A8ECCEE9-DCDF-4EB8-851E-57C2A3286902}"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Tree>
    <p:extLst>
      <p:ext uri="{BB962C8B-B14F-4D97-AF65-F5344CB8AC3E}">
        <p14:creationId xmlns:p14="http://schemas.microsoft.com/office/powerpoint/2010/main" val="4173824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Tyhjä">
    <p:bg>
      <p:bgRef idx="1001">
        <a:schemeClr val="bg1"/>
      </p:bgRef>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000000"/>
                </a:solidFill>
              </a:defRPr>
            </a:lvl1pPr>
          </a:lstStyle>
          <a:p>
            <a:fld id="{A8ECCEE9-DCDF-4EB8-851E-57C2A3286902}"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Tree>
    <p:extLst>
      <p:ext uri="{BB962C8B-B14F-4D97-AF65-F5344CB8AC3E}">
        <p14:creationId xmlns:p14="http://schemas.microsoft.com/office/powerpoint/2010/main" val="395221830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Otsikkodia pinkki">
    <p:bg>
      <p:bgPr>
        <a:solidFill>
          <a:srgbClr val="FE70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Päivämäärän paikkamerkki 9"/>
          <p:cNvSpPr>
            <a:spLocks noGrp="1"/>
          </p:cNvSpPr>
          <p:nvPr>
            <p:ph type="dt" sz="half" idx="10"/>
          </p:nvPr>
        </p:nvSpPr>
        <p:spPr/>
        <p:txBody>
          <a:bodyPr/>
          <a:lstStyle>
            <a:lvl1pPr>
              <a:defRPr>
                <a:solidFill>
                  <a:srgbClr val="FFFFFF"/>
                </a:solidFill>
              </a:defRPr>
            </a:lvl1pPr>
          </a:lstStyle>
          <a:p>
            <a:fld id="{B76E15E5-C51C-4E71-91A4-BC79DD61BA57}" type="datetime1">
              <a:rPr lang="fi-FI" smtClean="0"/>
              <a:t>10.10.2019</a:t>
            </a:fld>
            <a:endParaRPr lang="fi-FI" dirty="0"/>
          </a:p>
        </p:txBody>
      </p:sp>
      <p:sp>
        <p:nvSpPr>
          <p:cNvPr id="11" name="Alatunnisteen paikkamerkki 10"/>
          <p:cNvSpPr>
            <a:spLocks noGrp="1"/>
          </p:cNvSpPr>
          <p:nvPr>
            <p:ph type="ftr" sz="quarter" idx="11"/>
          </p:nvPr>
        </p:nvSpPr>
        <p:spPr/>
        <p:txBody>
          <a:bodyPr/>
          <a:lstStyle>
            <a:lvl1pPr>
              <a:defRPr>
                <a:solidFill>
                  <a:srgbClr val="FFFFFF"/>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2912821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Aloitusdia pinkki">
    <p:bg>
      <p:bgPr>
        <a:solidFill>
          <a:srgbClr val="FE70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ots. perustyyl. napsautt.</a:t>
            </a:r>
            <a:endParaRPr lang="fi-FI" dirty="0"/>
          </a:p>
        </p:txBody>
      </p:sp>
      <p:sp>
        <p:nvSpPr>
          <p:cNvPr id="3" name="Alaotsikko 2"/>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spTree>
    <p:extLst>
      <p:ext uri="{BB962C8B-B14F-4D97-AF65-F5344CB8AC3E}">
        <p14:creationId xmlns:p14="http://schemas.microsoft.com/office/powerpoint/2010/main" val="3985816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Otsikkodia vihreä">
    <p:bg>
      <p:bgPr>
        <a:solidFill>
          <a:srgbClr val="A1D9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chemeClr val="tx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0" name="Päivämäärän paikkamerkki 9"/>
          <p:cNvSpPr>
            <a:spLocks noGrp="1"/>
          </p:cNvSpPr>
          <p:nvPr>
            <p:ph type="dt" sz="half" idx="10"/>
          </p:nvPr>
        </p:nvSpPr>
        <p:spPr/>
        <p:txBody>
          <a:bodyPr/>
          <a:lstStyle>
            <a:lvl1pPr>
              <a:defRPr>
                <a:solidFill>
                  <a:srgbClr val="FFFFFF"/>
                </a:solidFill>
              </a:defRPr>
            </a:lvl1pPr>
          </a:lstStyle>
          <a:p>
            <a:fld id="{B4CE7453-E797-46A0-B746-46636097116B}" type="datetime1">
              <a:rPr lang="fi-FI" smtClean="0"/>
              <a:t>10.10.2019</a:t>
            </a:fld>
            <a:endParaRPr lang="fi-FI" dirty="0"/>
          </a:p>
        </p:txBody>
      </p:sp>
      <p:sp>
        <p:nvSpPr>
          <p:cNvPr id="11" name="Alatunnisteen paikkamerkki 10"/>
          <p:cNvSpPr>
            <a:spLocks noGrp="1"/>
          </p:cNvSpPr>
          <p:nvPr>
            <p:ph type="ftr" sz="quarter" idx="11"/>
          </p:nvPr>
        </p:nvSpPr>
        <p:spPr/>
        <p:txBody>
          <a:bodyPr/>
          <a:lstStyle>
            <a:lvl1pPr>
              <a:defRPr>
                <a:solidFill>
                  <a:srgbClr val="FFFFFF"/>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1"/>
                </a:solidFill>
              </a:rPr>
              <a:t>gradia.fi</a:t>
            </a:r>
          </a:p>
        </p:txBody>
      </p:sp>
    </p:spTree>
    <p:extLst>
      <p:ext uri="{BB962C8B-B14F-4D97-AF65-F5344CB8AC3E}">
        <p14:creationId xmlns:p14="http://schemas.microsoft.com/office/powerpoint/2010/main" val="39919961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Otsikkodia sininen">
    <p:bg>
      <p:bgPr>
        <a:solidFill>
          <a:srgbClr val="CDD8E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rgbClr val="000000"/>
                </a:solidFill>
              </a:defRPr>
            </a:lvl1pPr>
          </a:lstStyle>
          <a:p>
            <a:r>
              <a:rPr lang="fi-FI"/>
              <a:t>Muokkaa ots. perustyyl. napsautt.</a:t>
            </a:r>
            <a:endParaRPr lang="fi-FI" dirty="0"/>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Päivämäärän paikkamerkki 9"/>
          <p:cNvSpPr>
            <a:spLocks noGrp="1"/>
          </p:cNvSpPr>
          <p:nvPr>
            <p:ph type="dt" sz="half" idx="10"/>
          </p:nvPr>
        </p:nvSpPr>
        <p:spPr/>
        <p:txBody>
          <a:bodyPr/>
          <a:lstStyle>
            <a:lvl1pPr>
              <a:defRPr>
                <a:solidFill>
                  <a:srgbClr val="000000"/>
                </a:solidFill>
              </a:defRPr>
            </a:lvl1pPr>
          </a:lstStyle>
          <a:p>
            <a:fld id="{B76E15E5-C51C-4E71-91A4-BC79DD61BA57}" type="datetime1">
              <a:rPr lang="fi-FI" smtClean="0"/>
              <a:pPr/>
              <a:t>10.10.2019</a:t>
            </a:fld>
            <a:endParaRPr lang="fi-FI" dirty="0"/>
          </a:p>
        </p:txBody>
      </p:sp>
      <p:sp>
        <p:nvSpPr>
          <p:cNvPr id="11" name="Alatunnisteen paikkamerkki 10"/>
          <p:cNvSpPr>
            <a:spLocks noGrp="1"/>
          </p:cNvSpPr>
          <p:nvPr>
            <p:ph type="ftr" sz="quarter" idx="11"/>
          </p:nvPr>
        </p:nvSpPr>
        <p:spPr/>
        <p:txBody>
          <a:bodyPr/>
          <a:lstStyle>
            <a:lvl1pPr>
              <a:defRPr>
                <a:solidFill>
                  <a:srgbClr val="000000"/>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Tree>
    <p:extLst>
      <p:ext uri="{BB962C8B-B14F-4D97-AF65-F5344CB8AC3E}">
        <p14:creationId xmlns:p14="http://schemas.microsoft.com/office/powerpoint/2010/main" val="2860949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kollaasi">
    <p:spTree>
      <p:nvGrpSpPr>
        <p:cNvPr id="1" name=""/>
        <p:cNvGrpSpPr/>
        <p:nvPr/>
      </p:nvGrpSpPr>
      <p:grpSpPr>
        <a:xfrm>
          <a:off x="0" y="0"/>
          <a:ext cx="0" cy="0"/>
          <a:chOff x="0" y="0"/>
          <a:chExt cx="0" cy="0"/>
        </a:xfrm>
      </p:grpSpPr>
      <p:sp>
        <p:nvSpPr>
          <p:cNvPr id="5" name="Dian numeron paikkamerkki 4"/>
          <p:cNvSpPr>
            <a:spLocks noGrp="1"/>
          </p:cNvSpPr>
          <p:nvPr>
            <p:ph type="sldNum" sz="quarter" idx="12"/>
          </p:nvPr>
        </p:nvSpPr>
        <p:spPr/>
        <p:txBody>
          <a:bodyPr/>
          <a:lstStyle/>
          <a:p>
            <a:fld id="{CE13BDFB-8254-439D-B50E-26FB56F1085C}" type="slidenum">
              <a:rPr lang="fi-FI" smtClean="0"/>
              <a:pPr/>
              <a:t>‹#›</a:t>
            </a:fld>
            <a:endParaRPr lang="fi-FI"/>
          </a:p>
        </p:txBody>
      </p:sp>
      <p:sp>
        <p:nvSpPr>
          <p:cNvPr id="6" name="Kuvan paikkamerkki 6"/>
          <p:cNvSpPr>
            <a:spLocks noGrp="1"/>
          </p:cNvSpPr>
          <p:nvPr>
            <p:ph type="pic" sz="quarter" idx="13"/>
          </p:nvPr>
        </p:nvSpPr>
        <p:spPr>
          <a:xfrm>
            <a:off x="0" y="0"/>
            <a:ext cx="6038193" cy="3386175"/>
          </a:xfrm>
          <a:solidFill>
            <a:schemeClr val="bg1">
              <a:lumMod val="85000"/>
            </a:schemeClr>
          </a:solidFill>
        </p:spPr>
        <p:txBody>
          <a:bodyPr/>
          <a:lstStyle>
            <a:lvl1pPr marL="0" indent="0">
              <a:buNone/>
              <a:defRPr>
                <a:solidFill>
                  <a:schemeClr val="tx1"/>
                </a:solidFill>
              </a:defRPr>
            </a:lvl1pPr>
          </a:lstStyle>
          <a:p>
            <a:r>
              <a:rPr lang="fi-FI"/>
              <a:t>Lisää kuva napsauttamalla kuvaketta</a:t>
            </a:r>
          </a:p>
        </p:txBody>
      </p:sp>
      <p:sp>
        <p:nvSpPr>
          <p:cNvPr id="8" name="Kuvan paikkamerkki 6"/>
          <p:cNvSpPr>
            <a:spLocks noGrp="1"/>
          </p:cNvSpPr>
          <p:nvPr>
            <p:ph type="pic" sz="quarter" idx="14"/>
          </p:nvPr>
        </p:nvSpPr>
        <p:spPr>
          <a:xfrm>
            <a:off x="0" y="3471825"/>
            <a:ext cx="6038193" cy="3386175"/>
          </a:xfrm>
          <a:solidFill>
            <a:schemeClr val="bg1">
              <a:lumMod val="85000"/>
            </a:schemeClr>
          </a:solidFill>
        </p:spPr>
        <p:txBody>
          <a:bodyPr/>
          <a:lstStyle>
            <a:lvl1pPr marL="0" indent="0">
              <a:buNone/>
              <a:defRPr>
                <a:solidFill>
                  <a:schemeClr val="tx1"/>
                </a:solidFill>
              </a:defRPr>
            </a:lvl1pPr>
          </a:lstStyle>
          <a:p>
            <a:r>
              <a:rPr lang="fi-FI"/>
              <a:t>Lisää kuva napsauttamalla kuvaketta</a:t>
            </a:r>
          </a:p>
        </p:txBody>
      </p:sp>
      <p:sp>
        <p:nvSpPr>
          <p:cNvPr id="9" name="Kuvan paikkamerkki 6"/>
          <p:cNvSpPr>
            <a:spLocks noGrp="1"/>
          </p:cNvSpPr>
          <p:nvPr>
            <p:ph type="pic" sz="quarter" idx="15"/>
          </p:nvPr>
        </p:nvSpPr>
        <p:spPr>
          <a:xfrm>
            <a:off x="6142377" y="0"/>
            <a:ext cx="6038193" cy="3386175"/>
          </a:xfrm>
          <a:solidFill>
            <a:schemeClr val="bg1">
              <a:lumMod val="85000"/>
            </a:schemeClr>
          </a:solidFill>
        </p:spPr>
        <p:txBody>
          <a:bodyPr/>
          <a:lstStyle>
            <a:lvl1pPr marL="0" indent="0">
              <a:buNone/>
              <a:defRPr>
                <a:solidFill>
                  <a:schemeClr val="tx1"/>
                </a:solidFill>
              </a:defRPr>
            </a:lvl1pPr>
          </a:lstStyle>
          <a:p>
            <a:r>
              <a:rPr lang="fi-FI"/>
              <a:t>Lisää kuva napsauttamalla kuvaketta</a:t>
            </a:r>
          </a:p>
        </p:txBody>
      </p:sp>
      <p:sp>
        <p:nvSpPr>
          <p:cNvPr id="10" name="Kuvan paikkamerkki 6"/>
          <p:cNvSpPr>
            <a:spLocks noGrp="1"/>
          </p:cNvSpPr>
          <p:nvPr>
            <p:ph type="pic" sz="quarter" idx="16"/>
          </p:nvPr>
        </p:nvSpPr>
        <p:spPr>
          <a:xfrm>
            <a:off x="6142377" y="3471825"/>
            <a:ext cx="6038193" cy="3386175"/>
          </a:xfrm>
          <a:solidFill>
            <a:schemeClr val="bg1">
              <a:lumMod val="85000"/>
            </a:schemeClr>
          </a:solidFill>
        </p:spPr>
        <p:txBody>
          <a:bodyPr/>
          <a:lstStyle>
            <a:lvl1pPr marL="0" indent="0">
              <a:buNone/>
              <a:defRPr>
                <a:solidFill>
                  <a:schemeClr val="tx1"/>
                </a:solidFill>
              </a:defRPr>
            </a:lvl1pPr>
          </a:lstStyle>
          <a:p>
            <a:r>
              <a:rPr lang="fi-FI"/>
              <a:t>Lisää kuva napsauttamalla kuvaketta</a:t>
            </a:r>
          </a:p>
        </p:txBody>
      </p:sp>
    </p:spTree>
    <p:extLst>
      <p:ext uri="{BB962C8B-B14F-4D97-AF65-F5344CB8AC3E}">
        <p14:creationId xmlns:p14="http://schemas.microsoft.com/office/powerpoint/2010/main" val="1495669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Kuvan paikkamerkki 6"/>
          <p:cNvSpPr>
            <a:spLocks noGrp="1"/>
          </p:cNvSpPr>
          <p:nvPr>
            <p:ph type="pic" sz="quarter" idx="13"/>
          </p:nvPr>
        </p:nvSpPr>
        <p:spPr>
          <a:xfrm>
            <a:off x="0" y="0"/>
            <a:ext cx="12192000" cy="6858000"/>
          </a:xfrm>
          <a:solidFill>
            <a:schemeClr val="bg1">
              <a:lumMod val="85000"/>
            </a:schemeClr>
          </a:solidFill>
        </p:spPr>
        <p:txBody>
          <a:bodyPr/>
          <a:lstStyle>
            <a:lvl1pPr marL="0" indent="0">
              <a:buNone/>
              <a:defRPr>
                <a:solidFill>
                  <a:schemeClr val="tx1"/>
                </a:solidFill>
              </a:defRPr>
            </a:lvl1pPr>
          </a:lstStyle>
          <a:p>
            <a:r>
              <a:rPr lang="fi-FI"/>
              <a:t>Lisää kuva napsauttamalla kuvaketta</a:t>
            </a:r>
          </a:p>
        </p:txBody>
      </p:sp>
    </p:spTree>
    <p:extLst>
      <p:ext uri="{BB962C8B-B14F-4D97-AF65-F5344CB8AC3E}">
        <p14:creationId xmlns:p14="http://schemas.microsoft.com/office/powerpoint/2010/main" val="1216482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sp>
        <p:nvSpPr>
          <p:cNvPr id="7" name="Freeform 5"/>
          <p:cNvSpPr>
            <a:spLocks noEditPoints="1"/>
          </p:cNvSpPr>
          <p:nvPr/>
        </p:nvSpPr>
        <p:spPr bwMode="black">
          <a:xfrm>
            <a:off x="6625514" y="2564276"/>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8" name="Freeform 6"/>
          <p:cNvSpPr>
            <a:spLocks noEditPoints="1"/>
          </p:cNvSpPr>
          <p:nvPr/>
        </p:nvSpPr>
        <p:spPr bwMode="black">
          <a:xfrm>
            <a:off x="8146791" y="2564276"/>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9" name="Freeform 7"/>
          <p:cNvSpPr>
            <a:spLocks noEditPoints="1"/>
          </p:cNvSpPr>
          <p:nvPr/>
        </p:nvSpPr>
        <p:spPr bwMode="black">
          <a:xfrm>
            <a:off x="3388629" y="2564276"/>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0" name="Freeform 8"/>
          <p:cNvSpPr>
            <a:spLocks noEditPoints="1"/>
          </p:cNvSpPr>
          <p:nvPr/>
        </p:nvSpPr>
        <p:spPr bwMode="black">
          <a:xfrm>
            <a:off x="8865701" y="2564276"/>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1" name="Freeform 9"/>
          <p:cNvSpPr>
            <a:spLocks noEditPoints="1"/>
          </p:cNvSpPr>
          <p:nvPr/>
        </p:nvSpPr>
        <p:spPr bwMode="black">
          <a:xfrm>
            <a:off x="4785914" y="2564276"/>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2" name="Freeform 10"/>
          <p:cNvSpPr>
            <a:spLocks noEditPoints="1"/>
          </p:cNvSpPr>
          <p:nvPr/>
        </p:nvSpPr>
        <p:spPr bwMode="black">
          <a:xfrm>
            <a:off x="1605064" y="2534471"/>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Tree>
    <p:extLst>
      <p:ext uri="{BB962C8B-B14F-4D97-AF65-F5344CB8AC3E}">
        <p14:creationId xmlns:p14="http://schemas.microsoft.com/office/powerpoint/2010/main" val="221983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Logo pinkki">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197B90CE-F79D-464E-8277-DF17A397F893}"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7" name="Freeform 5"/>
          <p:cNvSpPr>
            <a:spLocks noEditPoints="1"/>
          </p:cNvSpPr>
          <p:nvPr/>
        </p:nvSpPr>
        <p:spPr bwMode="black">
          <a:xfrm>
            <a:off x="6625514" y="2564276"/>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6"/>
          <p:cNvSpPr>
            <a:spLocks noEditPoints="1"/>
          </p:cNvSpPr>
          <p:nvPr/>
        </p:nvSpPr>
        <p:spPr bwMode="black">
          <a:xfrm>
            <a:off x="8146791" y="2564276"/>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noEditPoints="1"/>
          </p:cNvSpPr>
          <p:nvPr/>
        </p:nvSpPr>
        <p:spPr bwMode="black">
          <a:xfrm>
            <a:off x="3388629" y="2564276"/>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noEditPoints="1"/>
          </p:cNvSpPr>
          <p:nvPr/>
        </p:nvSpPr>
        <p:spPr bwMode="black">
          <a:xfrm>
            <a:off x="8865701" y="2564276"/>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noEditPoints="1"/>
          </p:cNvSpPr>
          <p:nvPr/>
        </p:nvSpPr>
        <p:spPr bwMode="black">
          <a:xfrm>
            <a:off x="4785914" y="2564276"/>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noEditPoints="1"/>
          </p:cNvSpPr>
          <p:nvPr/>
        </p:nvSpPr>
        <p:spPr bwMode="black">
          <a:xfrm>
            <a:off x="1605064" y="2534471"/>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3720255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Logo vihreä">
    <p:bg>
      <p:bgPr>
        <a:solidFill>
          <a:srgbClr val="3FCCB0"/>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79F5CB2A-2CFE-4D4D-8BFB-75B1F4F41477}"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7" name="Freeform 5"/>
          <p:cNvSpPr>
            <a:spLocks noEditPoints="1"/>
          </p:cNvSpPr>
          <p:nvPr/>
        </p:nvSpPr>
        <p:spPr bwMode="black">
          <a:xfrm>
            <a:off x="6625514" y="2564276"/>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6"/>
          <p:cNvSpPr>
            <a:spLocks noEditPoints="1"/>
          </p:cNvSpPr>
          <p:nvPr/>
        </p:nvSpPr>
        <p:spPr bwMode="black">
          <a:xfrm>
            <a:off x="8146791" y="2564276"/>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noEditPoints="1"/>
          </p:cNvSpPr>
          <p:nvPr/>
        </p:nvSpPr>
        <p:spPr bwMode="black">
          <a:xfrm>
            <a:off x="3388629" y="2564276"/>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noEditPoints="1"/>
          </p:cNvSpPr>
          <p:nvPr/>
        </p:nvSpPr>
        <p:spPr bwMode="black">
          <a:xfrm>
            <a:off x="8865701" y="2564276"/>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noEditPoints="1"/>
          </p:cNvSpPr>
          <p:nvPr/>
        </p:nvSpPr>
        <p:spPr bwMode="black">
          <a:xfrm>
            <a:off x="4785914" y="2564276"/>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noEditPoints="1"/>
          </p:cNvSpPr>
          <p:nvPr/>
        </p:nvSpPr>
        <p:spPr bwMode="black">
          <a:xfrm>
            <a:off x="1605064" y="2534471"/>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22735800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1_Logo vihreä">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79F5CB2A-2CFE-4D4D-8BFB-75B1F4F41477}"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7" name="Freeform 5"/>
          <p:cNvSpPr>
            <a:spLocks noEditPoints="1"/>
          </p:cNvSpPr>
          <p:nvPr/>
        </p:nvSpPr>
        <p:spPr bwMode="black">
          <a:xfrm>
            <a:off x="6625514" y="2564276"/>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6"/>
          <p:cNvSpPr>
            <a:spLocks noEditPoints="1"/>
          </p:cNvSpPr>
          <p:nvPr/>
        </p:nvSpPr>
        <p:spPr bwMode="black">
          <a:xfrm>
            <a:off x="8146791" y="2564276"/>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7"/>
          <p:cNvSpPr>
            <a:spLocks noEditPoints="1"/>
          </p:cNvSpPr>
          <p:nvPr/>
        </p:nvSpPr>
        <p:spPr bwMode="black">
          <a:xfrm>
            <a:off x="3388629" y="2564276"/>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8"/>
          <p:cNvSpPr>
            <a:spLocks noEditPoints="1"/>
          </p:cNvSpPr>
          <p:nvPr/>
        </p:nvSpPr>
        <p:spPr bwMode="black">
          <a:xfrm>
            <a:off x="8865701" y="2564276"/>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9"/>
          <p:cNvSpPr>
            <a:spLocks noEditPoints="1"/>
          </p:cNvSpPr>
          <p:nvPr/>
        </p:nvSpPr>
        <p:spPr bwMode="black">
          <a:xfrm>
            <a:off x="4785914" y="2564276"/>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10"/>
          <p:cNvSpPr>
            <a:spLocks noEditPoints="1"/>
          </p:cNvSpPr>
          <p:nvPr/>
        </p:nvSpPr>
        <p:spPr bwMode="black">
          <a:xfrm>
            <a:off x="1605064" y="2534471"/>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35226307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isältö kuvalla tum.sininen">
    <p:spTree>
      <p:nvGrpSpPr>
        <p:cNvPr id="1" name=""/>
        <p:cNvGrpSpPr/>
        <p:nvPr/>
      </p:nvGrpSpPr>
      <p:grpSpPr>
        <a:xfrm>
          <a:off x="0" y="0"/>
          <a:ext cx="0" cy="0"/>
          <a:chOff x="0" y="0"/>
          <a:chExt cx="0" cy="0"/>
        </a:xfrm>
      </p:grpSpPr>
      <p:sp>
        <p:nvSpPr>
          <p:cNvPr id="9" name="Suorakulmio 8"/>
          <p:cNvSpPr/>
          <p:nvPr userDrawn="1"/>
        </p:nvSpPr>
        <p:spPr>
          <a:xfrm flipH="1">
            <a:off x="0" y="0"/>
            <a:ext cx="6099243"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Lisää kuva napsauttamalla kuvaketta</a:t>
            </a:r>
          </a:p>
        </p:txBody>
      </p:sp>
      <p:sp>
        <p:nvSpPr>
          <p:cNvPr id="3" name="Sisällön paikkamerkki 2"/>
          <p:cNvSpPr>
            <a:spLocks noGrp="1"/>
          </p:cNvSpPr>
          <p:nvPr>
            <p:ph sz="half" idx="1"/>
          </p:nvPr>
        </p:nvSpPr>
        <p:spPr>
          <a:xfrm>
            <a:off x="334799" y="1555200"/>
            <a:ext cx="5453157"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FFFFFF"/>
                </a:solidFill>
              </a:defRPr>
            </a:lvl1pPr>
          </a:lstStyle>
          <a:p>
            <a:fld id="{D7E9DEE0-F63E-4953-9380-C5F8F5EA709B}"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2242819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loitusdia pinkki">
    <p:bg>
      <p:bgPr>
        <a:solidFill>
          <a:srgbClr val="FE70C3"/>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sp>
        <p:nvSpPr>
          <p:cNvPr id="10" name="Otsikko 1">
            <a:extLst>
              <a:ext uri="{FF2B5EF4-FFF2-40B4-BE49-F238E27FC236}">
                <a16:creationId xmlns:a16="http://schemas.microsoft.com/office/drawing/2014/main" id="{BA629AD9-0368-4596-B9EE-E26D722887D6}"/>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perustyylejä naps.</a:t>
            </a:r>
            <a:endParaRPr lang="fi-FI" dirty="0"/>
          </a:p>
        </p:txBody>
      </p:sp>
      <p:sp>
        <p:nvSpPr>
          <p:cNvPr id="11" name="Alaotsikko 2">
            <a:extLst>
              <a:ext uri="{FF2B5EF4-FFF2-40B4-BE49-F238E27FC236}">
                <a16:creationId xmlns:a16="http://schemas.microsoft.com/office/drawing/2014/main" id="{6C1EFB57-9F12-4D28-A730-9DA1D1A79FA9}"/>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133347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Aloitusdia_sininen">
    <p:bg>
      <p:bgPr>
        <a:solidFill>
          <a:srgbClr val="0C36F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p:cNvSpPr>
            <a:spLocks noGrp="1"/>
          </p:cNvSpPr>
          <p:nvPr>
            <p:ph type="subTitle" idx="1"/>
          </p:nvPr>
        </p:nvSpPr>
        <p:spPr>
          <a:xfrm>
            <a:off x="327497" y="3893868"/>
            <a:ext cx="9144000" cy="1162760"/>
          </a:xfrm>
        </p:spPr>
        <p:txBody>
          <a:bodyPr/>
          <a:lstStyle>
            <a:lvl1pPr marL="0" indent="0" algn="l">
              <a:spcAft>
                <a:spcPts val="0"/>
              </a:spcAft>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a:t>
            </a:r>
            <a:r>
              <a:rPr lang="fi-FI" dirty="0" err="1"/>
              <a:t>napsautt</a:t>
            </a:r>
            <a:r>
              <a:rPr lang="fi-FI" dirty="0"/>
              <a:t>.</a:t>
            </a:r>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1"/>
                </a:solidFill>
              </a:rPr>
              <a:t>gradia.fi</a:t>
            </a:r>
          </a:p>
        </p:txBody>
      </p:sp>
      <p:grpSp>
        <p:nvGrpSpPr>
          <p:cNvPr id="12" name="Group 14">
            <a:extLst>
              <a:ext uri="{FF2B5EF4-FFF2-40B4-BE49-F238E27FC236}">
                <a16:creationId xmlns:a16="http://schemas.microsoft.com/office/drawing/2014/main" id="{88B2DEC3-9C57-B049-83A5-1F309C387D40}"/>
              </a:ext>
            </a:extLst>
          </p:cNvPr>
          <p:cNvGrpSpPr/>
          <p:nvPr userDrawn="1"/>
        </p:nvGrpSpPr>
        <p:grpSpPr>
          <a:xfrm>
            <a:off x="306616" y="5327279"/>
            <a:ext cx="6825704" cy="1258917"/>
            <a:chOff x="270040" y="4930199"/>
            <a:chExt cx="8978630" cy="1655998"/>
          </a:xfrm>
          <a:solidFill>
            <a:srgbClr val="FFFFFF"/>
          </a:solidFill>
        </p:grpSpPr>
        <p:sp>
          <p:nvSpPr>
            <p:cNvPr id="14" name="Freeform 5">
              <a:extLst>
                <a:ext uri="{FF2B5EF4-FFF2-40B4-BE49-F238E27FC236}">
                  <a16:creationId xmlns:a16="http://schemas.microsoft.com/office/drawing/2014/main" id="{332BFF17-DBBC-2A4F-8D7C-F7EE091A59A3}"/>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5" name="Freeform 6">
              <a:extLst>
                <a:ext uri="{FF2B5EF4-FFF2-40B4-BE49-F238E27FC236}">
                  <a16:creationId xmlns:a16="http://schemas.microsoft.com/office/drawing/2014/main" id="{E17D02B9-EA0F-B246-86DF-124E5A097F6D}"/>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6" name="Freeform 7">
              <a:extLst>
                <a:ext uri="{FF2B5EF4-FFF2-40B4-BE49-F238E27FC236}">
                  <a16:creationId xmlns:a16="http://schemas.microsoft.com/office/drawing/2014/main" id="{95C0A4C6-148C-5845-BA43-94EE7EBF24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8">
              <a:extLst>
                <a:ext uri="{FF2B5EF4-FFF2-40B4-BE49-F238E27FC236}">
                  <a16:creationId xmlns:a16="http://schemas.microsoft.com/office/drawing/2014/main" id="{32CF0853-B1D9-BF4D-9FEB-027D01C7E239}"/>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9">
              <a:extLst>
                <a:ext uri="{FF2B5EF4-FFF2-40B4-BE49-F238E27FC236}">
                  <a16:creationId xmlns:a16="http://schemas.microsoft.com/office/drawing/2014/main" id="{3DE675E7-B59B-B340-A54B-C46791FFB3B3}"/>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10">
              <a:extLst>
                <a:ext uri="{FF2B5EF4-FFF2-40B4-BE49-F238E27FC236}">
                  <a16:creationId xmlns:a16="http://schemas.microsoft.com/office/drawing/2014/main" id="{0A760395-C316-2943-A745-2B1CA3DBC2BA}"/>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spTree>
    <p:extLst>
      <p:ext uri="{BB962C8B-B14F-4D97-AF65-F5344CB8AC3E}">
        <p14:creationId xmlns:p14="http://schemas.microsoft.com/office/powerpoint/2010/main" val="11894358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loitusdia pinkki 2">
    <p:bg>
      <p:bgPr>
        <a:solidFill>
          <a:srgbClr val="FE70C3"/>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pic>
        <p:nvPicPr>
          <p:cNvPr id="5" name="Kuva 4">
            <a:extLst>
              <a:ext uri="{FF2B5EF4-FFF2-40B4-BE49-F238E27FC236}">
                <a16:creationId xmlns:a16="http://schemas.microsoft.com/office/drawing/2014/main" id="{7D885222-13C8-4FF6-87A5-D91ED231D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sp>
        <p:nvSpPr>
          <p:cNvPr id="11" name="Otsikko 1">
            <a:extLst>
              <a:ext uri="{FF2B5EF4-FFF2-40B4-BE49-F238E27FC236}">
                <a16:creationId xmlns:a16="http://schemas.microsoft.com/office/drawing/2014/main" id="{79AE59C4-E73D-4102-B4B3-058024D4E9C2}"/>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perustyylejä naps.</a:t>
            </a:r>
            <a:endParaRPr lang="fi-FI" dirty="0"/>
          </a:p>
        </p:txBody>
      </p:sp>
      <p:sp>
        <p:nvSpPr>
          <p:cNvPr id="12" name="Alaotsikko 2">
            <a:extLst>
              <a:ext uri="{FF2B5EF4-FFF2-40B4-BE49-F238E27FC236}">
                <a16:creationId xmlns:a16="http://schemas.microsoft.com/office/drawing/2014/main" id="{1278A23C-670B-4F28-8D41-E51862CE81B6}"/>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538767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p:bg>
      <p:bgPr>
        <a:solidFill>
          <a:srgbClr val="0C36FF"/>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grpSp>
        <p:nvGrpSpPr>
          <p:cNvPr id="4" name="Group 3">
            <a:extLst>
              <a:ext uri="{FF2B5EF4-FFF2-40B4-BE49-F238E27FC236}">
                <a16:creationId xmlns:a16="http://schemas.microsoft.com/office/drawing/2014/main" id="{D288AB71-BA41-4A48-9737-987662F08B91}"/>
              </a:ext>
            </a:extLst>
          </p:cNvPr>
          <p:cNvGrpSpPr/>
          <p:nvPr userDrawn="1"/>
        </p:nvGrpSpPr>
        <p:grpSpPr>
          <a:xfrm>
            <a:off x="306616" y="5327279"/>
            <a:ext cx="6825704" cy="1258917"/>
            <a:chOff x="270040" y="4930199"/>
            <a:chExt cx="8978630" cy="1655998"/>
          </a:xfrm>
          <a:solidFill>
            <a:schemeClr val="bg1"/>
          </a:solidFill>
        </p:grpSpPr>
        <p:sp>
          <p:nvSpPr>
            <p:cNvPr id="6" name="Freeform 5">
              <a:extLst>
                <a:ext uri="{FF2B5EF4-FFF2-40B4-BE49-F238E27FC236}">
                  <a16:creationId xmlns:a16="http://schemas.microsoft.com/office/drawing/2014/main" id="{5CAA94AF-D48B-45E3-A682-37DDA4721DA4}"/>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7" name="Freeform 6">
              <a:extLst>
                <a:ext uri="{FF2B5EF4-FFF2-40B4-BE49-F238E27FC236}">
                  <a16:creationId xmlns:a16="http://schemas.microsoft.com/office/drawing/2014/main" id="{70E5E473-D1DE-425E-9530-3E86FC86BF0F}"/>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8" name="Freeform 7">
              <a:extLst>
                <a:ext uri="{FF2B5EF4-FFF2-40B4-BE49-F238E27FC236}">
                  <a16:creationId xmlns:a16="http://schemas.microsoft.com/office/drawing/2014/main" id="{F84F0F1F-0662-4F02-8FB9-495B9BEF9B4F}"/>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9" name="Freeform 8">
              <a:extLst>
                <a:ext uri="{FF2B5EF4-FFF2-40B4-BE49-F238E27FC236}">
                  <a16:creationId xmlns:a16="http://schemas.microsoft.com/office/drawing/2014/main" id="{6CB241F3-100B-450F-A2F3-D3F0D4C58F41}"/>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0" name="Freeform 9">
              <a:extLst>
                <a:ext uri="{FF2B5EF4-FFF2-40B4-BE49-F238E27FC236}">
                  <a16:creationId xmlns:a16="http://schemas.microsoft.com/office/drawing/2014/main" id="{03C26F7B-D857-46B7-A882-E7641266B2DB}"/>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sp>
          <p:nvSpPr>
            <p:cNvPr id="11" name="Freeform 10">
              <a:extLst>
                <a:ext uri="{FF2B5EF4-FFF2-40B4-BE49-F238E27FC236}">
                  <a16:creationId xmlns:a16="http://schemas.microsoft.com/office/drawing/2014/main" id="{F45EBEBC-42E5-4C55-A448-2052B194329E}"/>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chemeClr val="bg1"/>
                </a:solidFill>
              </a:endParaRPr>
            </a:p>
          </p:txBody>
        </p:sp>
      </p:grpSp>
      <p:sp>
        <p:nvSpPr>
          <p:cNvPr id="12" name="Otsikko 1">
            <a:extLst>
              <a:ext uri="{FF2B5EF4-FFF2-40B4-BE49-F238E27FC236}">
                <a16:creationId xmlns:a16="http://schemas.microsoft.com/office/drawing/2014/main" id="{8AFB5E53-6844-4985-BF69-B19C98578ECD}"/>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perustyylejä naps.</a:t>
            </a:r>
            <a:endParaRPr lang="fi-FI" dirty="0"/>
          </a:p>
        </p:txBody>
      </p:sp>
      <p:sp>
        <p:nvSpPr>
          <p:cNvPr id="14" name="Alaotsikko 2">
            <a:extLst>
              <a:ext uri="{FF2B5EF4-FFF2-40B4-BE49-F238E27FC236}">
                <a16:creationId xmlns:a16="http://schemas.microsoft.com/office/drawing/2014/main" id="{968BD635-4DF4-4F9F-A386-A725C9631DF2}"/>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044608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loitusdia sininen 2">
    <p:bg>
      <p:bgPr>
        <a:solidFill>
          <a:srgbClr val="0C36FF"/>
        </a:solidFill>
        <a:effectLst/>
      </p:bgPr>
    </p:bg>
    <p:spTree>
      <p:nvGrpSpPr>
        <p:cNvPr id="1" name=""/>
        <p:cNvGrpSpPr/>
        <p:nvPr/>
      </p:nvGrpSpPr>
      <p:grpSpPr>
        <a:xfrm>
          <a:off x="0" y="0"/>
          <a:ext cx="0" cy="0"/>
          <a:chOff x="0" y="0"/>
          <a:chExt cx="0" cy="0"/>
        </a:xfrm>
      </p:grpSpPr>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grpSp>
        <p:nvGrpSpPr>
          <p:cNvPr id="15" name="Group 14">
            <a:extLst>
              <a:ext uri="{FF2B5EF4-FFF2-40B4-BE49-F238E27FC236}">
                <a16:creationId xmlns:a16="http://schemas.microsoft.com/office/drawing/2014/main" id="{0A0D556E-56DB-4C24-A815-B982BF902613}"/>
              </a:ext>
            </a:extLst>
          </p:cNvPr>
          <p:cNvGrpSpPr/>
          <p:nvPr userDrawn="1"/>
        </p:nvGrpSpPr>
        <p:grpSpPr>
          <a:xfrm>
            <a:off x="306616" y="5327279"/>
            <a:ext cx="6825704" cy="1258917"/>
            <a:chOff x="270040" y="4930199"/>
            <a:chExt cx="8978630" cy="1655998"/>
          </a:xfrm>
          <a:solidFill>
            <a:srgbClr val="FFFFFF"/>
          </a:solidFill>
        </p:grpSpPr>
        <p:sp>
          <p:nvSpPr>
            <p:cNvPr id="16" name="Freeform 5">
              <a:extLst>
                <a:ext uri="{FF2B5EF4-FFF2-40B4-BE49-F238E27FC236}">
                  <a16:creationId xmlns:a16="http://schemas.microsoft.com/office/drawing/2014/main" id="{C4842671-D9D7-427B-96A6-30C37AF9450D}"/>
                </a:ext>
              </a:extLst>
            </p:cNvPr>
            <p:cNvSpPr>
              <a:spLocks noEditPoints="1"/>
            </p:cNvSpPr>
            <p:nvPr userDrawn="1"/>
          </p:nvSpPr>
          <p:spPr bwMode="black">
            <a:xfrm>
              <a:off x="5290490" y="4960004"/>
              <a:ext cx="1359134" cy="1607116"/>
            </a:xfrm>
            <a:custGeom>
              <a:avLst/>
              <a:gdLst>
                <a:gd name="T0" fmla="*/ 2064 w 5025"/>
                <a:gd name="T1" fmla="*/ 0 h 5921"/>
                <a:gd name="T2" fmla="*/ 168 w 5025"/>
                <a:gd name="T3" fmla="*/ 0 h 5921"/>
                <a:gd name="T4" fmla="*/ 0 w 5025"/>
                <a:gd name="T5" fmla="*/ 167 h 5921"/>
                <a:gd name="T6" fmla="*/ 0 w 5025"/>
                <a:gd name="T7" fmla="*/ 5753 h 5921"/>
                <a:gd name="T8" fmla="*/ 168 w 5025"/>
                <a:gd name="T9" fmla="*/ 5921 h 5921"/>
                <a:gd name="T10" fmla="*/ 2064 w 5025"/>
                <a:gd name="T11" fmla="*/ 5921 h 5921"/>
                <a:gd name="T12" fmla="*/ 5025 w 5025"/>
                <a:gd name="T13" fmla="*/ 2960 h 5921"/>
                <a:gd name="T14" fmla="*/ 2064 w 5025"/>
                <a:gd name="T15" fmla="*/ 0 h 5921"/>
                <a:gd name="T16" fmla="*/ 2232 w 5025"/>
                <a:gd name="T17" fmla="*/ 3654 h 5921"/>
                <a:gd name="T18" fmla="*/ 2232 w 5025"/>
                <a:gd name="T19" fmla="*/ 2266 h 5921"/>
                <a:gd name="T20" fmla="*/ 2779 w 5025"/>
                <a:gd name="T21" fmla="*/ 2960 h 5921"/>
                <a:gd name="T22" fmla="*/ 2232 w 5025"/>
                <a:gd name="T23" fmla="*/ 3654 h 5921"/>
                <a:gd name="T24" fmla="*/ 2232 w 5025"/>
                <a:gd name="T25" fmla="*/ 5580 h 5921"/>
                <a:gd name="T26" fmla="*/ 2232 w 5025"/>
                <a:gd name="T27" fmla="*/ 3998 h 5921"/>
                <a:gd name="T28" fmla="*/ 3115 w 5025"/>
                <a:gd name="T29" fmla="*/ 2960 h 5921"/>
                <a:gd name="T30" fmla="*/ 2232 w 5025"/>
                <a:gd name="T31" fmla="*/ 1923 h 5921"/>
                <a:gd name="T32" fmla="*/ 2232 w 5025"/>
                <a:gd name="T33" fmla="*/ 341 h 5921"/>
                <a:gd name="T34" fmla="*/ 3976 w 5025"/>
                <a:gd name="T35" fmla="*/ 1159 h 5921"/>
                <a:gd name="T36" fmla="*/ 4689 w 5025"/>
                <a:gd name="T37" fmla="*/ 2960 h 5921"/>
                <a:gd name="T38" fmla="*/ 3976 w 5025"/>
                <a:gd name="T39" fmla="*/ 4762 h 5921"/>
                <a:gd name="T40" fmla="*/ 2232 w 5025"/>
                <a:gd name="T41" fmla="*/ 5580 h 5921"/>
                <a:gd name="T42" fmla="*/ 1896 w 5025"/>
                <a:gd name="T43" fmla="*/ 5586 h 5921"/>
                <a:gd name="T44" fmla="*/ 336 w 5025"/>
                <a:gd name="T45" fmla="*/ 5586 h 5921"/>
                <a:gd name="T46" fmla="*/ 336 w 5025"/>
                <a:gd name="T47" fmla="*/ 335 h 5921"/>
                <a:gd name="T48" fmla="*/ 1896 w 5025"/>
                <a:gd name="T49" fmla="*/ 335 h 5921"/>
                <a:gd name="T50" fmla="*/ 1896 w 5025"/>
                <a:gd name="T51" fmla="*/ 5586 h 5921"/>
                <a:gd name="T52" fmla="*/ 1896 w 5025"/>
                <a:gd name="T53"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25" h="5921">
                  <a:moveTo>
                    <a:pt x="2064" y="0"/>
                  </a:moveTo>
                  <a:lnTo>
                    <a:pt x="168" y="0"/>
                  </a:lnTo>
                  <a:cubicBezTo>
                    <a:pt x="75" y="0"/>
                    <a:pt x="0" y="75"/>
                    <a:pt x="0" y="167"/>
                  </a:cubicBezTo>
                  <a:lnTo>
                    <a:pt x="0" y="5753"/>
                  </a:lnTo>
                  <a:cubicBezTo>
                    <a:pt x="0" y="5846"/>
                    <a:pt x="75" y="5921"/>
                    <a:pt x="168" y="5921"/>
                  </a:cubicBezTo>
                  <a:lnTo>
                    <a:pt x="2064" y="5921"/>
                  </a:lnTo>
                  <a:cubicBezTo>
                    <a:pt x="3697" y="5921"/>
                    <a:pt x="5025" y="4593"/>
                    <a:pt x="5025" y="2960"/>
                  </a:cubicBezTo>
                  <a:cubicBezTo>
                    <a:pt x="5025" y="1328"/>
                    <a:pt x="3697" y="0"/>
                    <a:pt x="2064" y="0"/>
                  </a:cubicBezTo>
                  <a:close/>
                  <a:moveTo>
                    <a:pt x="2232" y="3654"/>
                  </a:moveTo>
                  <a:lnTo>
                    <a:pt x="2232" y="2266"/>
                  </a:lnTo>
                  <a:cubicBezTo>
                    <a:pt x="2554" y="2344"/>
                    <a:pt x="2779" y="2628"/>
                    <a:pt x="2779" y="2960"/>
                  </a:cubicBezTo>
                  <a:cubicBezTo>
                    <a:pt x="2779" y="3293"/>
                    <a:pt x="2554" y="3577"/>
                    <a:pt x="2232" y="3654"/>
                  </a:cubicBezTo>
                  <a:close/>
                  <a:moveTo>
                    <a:pt x="2232" y="5580"/>
                  </a:moveTo>
                  <a:lnTo>
                    <a:pt x="2232" y="3998"/>
                  </a:lnTo>
                  <a:cubicBezTo>
                    <a:pt x="2736" y="3916"/>
                    <a:pt x="3115" y="3472"/>
                    <a:pt x="3115" y="2960"/>
                  </a:cubicBezTo>
                  <a:cubicBezTo>
                    <a:pt x="3115" y="2449"/>
                    <a:pt x="2736" y="2004"/>
                    <a:pt x="2232" y="1923"/>
                  </a:cubicBezTo>
                  <a:lnTo>
                    <a:pt x="2232" y="341"/>
                  </a:lnTo>
                  <a:cubicBezTo>
                    <a:pt x="2899" y="383"/>
                    <a:pt x="3518" y="673"/>
                    <a:pt x="3976" y="1159"/>
                  </a:cubicBezTo>
                  <a:cubicBezTo>
                    <a:pt x="4436" y="1647"/>
                    <a:pt x="4689" y="2287"/>
                    <a:pt x="4689" y="2960"/>
                  </a:cubicBezTo>
                  <a:cubicBezTo>
                    <a:pt x="4689" y="3634"/>
                    <a:pt x="4436" y="4274"/>
                    <a:pt x="3976" y="4762"/>
                  </a:cubicBezTo>
                  <a:cubicBezTo>
                    <a:pt x="3518" y="5248"/>
                    <a:pt x="2899" y="5538"/>
                    <a:pt x="2232" y="5580"/>
                  </a:cubicBezTo>
                  <a:close/>
                  <a:moveTo>
                    <a:pt x="1896" y="5586"/>
                  </a:moveTo>
                  <a:lnTo>
                    <a:pt x="336" y="5586"/>
                  </a:lnTo>
                  <a:lnTo>
                    <a:pt x="336" y="335"/>
                  </a:lnTo>
                  <a:lnTo>
                    <a:pt x="1896" y="335"/>
                  </a:lnTo>
                  <a:lnTo>
                    <a:pt x="1896" y="5586"/>
                  </a:lnTo>
                  <a:close/>
                  <a:moveTo>
                    <a:pt x="1896"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7" name="Freeform 6">
              <a:extLst>
                <a:ext uri="{FF2B5EF4-FFF2-40B4-BE49-F238E27FC236}">
                  <a16:creationId xmlns:a16="http://schemas.microsoft.com/office/drawing/2014/main" id="{4106B2BA-6385-484C-B51F-07EF7574C6DE}"/>
                </a:ext>
              </a:extLst>
            </p:cNvPr>
            <p:cNvSpPr>
              <a:spLocks noEditPoints="1"/>
            </p:cNvSpPr>
            <p:nvPr userDrawn="1"/>
          </p:nvSpPr>
          <p:spPr bwMode="black">
            <a:xfrm>
              <a:off x="6811767" y="4960004"/>
              <a:ext cx="603265" cy="1607116"/>
            </a:xfrm>
            <a:custGeom>
              <a:avLst/>
              <a:gdLst>
                <a:gd name="T0" fmla="*/ 2065 w 2232"/>
                <a:gd name="T1" fmla="*/ 0 h 5921"/>
                <a:gd name="T2" fmla="*/ 168 w 2232"/>
                <a:gd name="T3" fmla="*/ 0 h 5921"/>
                <a:gd name="T4" fmla="*/ 0 w 2232"/>
                <a:gd name="T5" fmla="*/ 167 h 5921"/>
                <a:gd name="T6" fmla="*/ 0 w 2232"/>
                <a:gd name="T7" fmla="*/ 5753 h 5921"/>
                <a:gd name="T8" fmla="*/ 168 w 2232"/>
                <a:gd name="T9" fmla="*/ 5921 h 5921"/>
                <a:gd name="T10" fmla="*/ 2065 w 2232"/>
                <a:gd name="T11" fmla="*/ 5921 h 5921"/>
                <a:gd name="T12" fmla="*/ 2232 w 2232"/>
                <a:gd name="T13" fmla="*/ 5753 h 5921"/>
                <a:gd name="T14" fmla="*/ 2232 w 2232"/>
                <a:gd name="T15" fmla="*/ 167 h 5921"/>
                <a:gd name="T16" fmla="*/ 2065 w 2232"/>
                <a:gd name="T17" fmla="*/ 0 h 5921"/>
                <a:gd name="T18" fmla="*/ 1897 w 2232"/>
                <a:gd name="T19" fmla="*/ 5586 h 5921"/>
                <a:gd name="T20" fmla="*/ 336 w 2232"/>
                <a:gd name="T21" fmla="*/ 5586 h 5921"/>
                <a:gd name="T22" fmla="*/ 336 w 2232"/>
                <a:gd name="T23" fmla="*/ 335 h 5921"/>
                <a:gd name="T24" fmla="*/ 1897 w 2232"/>
                <a:gd name="T25" fmla="*/ 335 h 5921"/>
                <a:gd name="T26" fmla="*/ 1897 w 2232"/>
                <a:gd name="T27" fmla="*/ 5586 h 5921"/>
                <a:gd name="T28" fmla="*/ 1897 w 2232"/>
                <a:gd name="T29"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32" h="5921">
                  <a:moveTo>
                    <a:pt x="2065" y="0"/>
                  </a:moveTo>
                  <a:lnTo>
                    <a:pt x="168" y="0"/>
                  </a:lnTo>
                  <a:cubicBezTo>
                    <a:pt x="76" y="0"/>
                    <a:pt x="0" y="75"/>
                    <a:pt x="0" y="167"/>
                  </a:cubicBezTo>
                  <a:lnTo>
                    <a:pt x="0" y="5753"/>
                  </a:lnTo>
                  <a:cubicBezTo>
                    <a:pt x="0" y="5846"/>
                    <a:pt x="76" y="5921"/>
                    <a:pt x="168" y="5921"/>
                  </a:cubicBezTo>
                  <a:lnTo>
                    <a:pt x="2065" y="5921"/>
                  </a:lnTo>
                  <a:cubicBezTo>
                    <a:pt x="2157" y="5921"/>
                    <a:pt x="2232" y="5846"/>
                    <a:pt x="2232" y="5753"/>
                  </a:cubicBezTo>
                  <a:lnTo>
                    <a:pt x="2232" y="167"/>
                  </a:lnTo>
                  <a:cubicBezTo>
                    <a:pt x="2232" y="75"/>
                    <a:pt x="2157" y="0"/>
                    <a:pt x="2065" y="0"/>
                  </a:cubicBezTo>
                  <a:close/>
                  <a:moveTo>
                    <a:pt x="1897" y="5586"/>
                  </a:moveTo>
                  <a:lnTo>
                    <a:pt x="336" y="5586"/>
                  </a:lnTo>
                  <a:lnTo>
                    <a:pt x="336" y="335"/>
                  </a:lnTo>
                  <a:lnTo>
                    <a:pt x="1897" y="335"/>
                  </a:lnTo>
                  <a:lnTo>
                    <a:pt x="1897" y="5586"/>
                  </a:lnTo>
                  <a:close/>
                  <a:moveTo>
                    <a:pt x="1897" y="335"/>
                  </a:move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8" name="Freeform 7">
              <a:extLst>
                <a:ext uri="{FF2B5EF4-FFF2-40B4-BE49-F238E27FC236}">
                  <a16:creationId xmlns:a16="http://schemas.microsoft.com/office/drawing/2014/main" id="{7E5AB8FD-1D5D-4CDB-B579-C1DA74B6D85B}"/>
                </a:ext>
              </a:extLst>
            </p:cNvPr>
            <p:cNvSpPr>
              <a:spLocks noEditPoints="1"/>
            </p:cNvSpPr>
            <p:nvPr userDrawn="1"/>
          </p:nvSpPr>
          <p:spPr bwMode="black">
            <a:xfrm>
              <a:off x="2053605" y="4960004"/>
              <a:ext cx="1293562" cy="1607116"/>
            </a:xfrm>
            <a:custGeom>
              <a:avLst/>
              <a:gdLst>
                <a:gd name="T0" fmla="*/ 4737 w 4781"/>
                <a:gd name="T1" fmla="*/ 2509 h 5921"/>
                <a:gd name="T2" fmla="*/ 2155 w 4781"/>
                <a:gd name="T3" fmla="*/ 0 h 5921"/>
                <a:gd name="T4" fmla="*/ 168 w 4781"/>
                <a:gd name="T5" fmla="*/ 0 h 5921"/>
                <a:gd name="T6" fmla="*/ 0 w 4781"/>
                <a:gd name="T7" fmla="*/ 168 h 5921"/>
                <a:gd name="T8" fmla="*/ 0 w 4781"/>
                <a:gd name="T9" fmla="*/ 5753 h 5921"/>
                <a:gd name="T10" fmla="*/ 168 w 4781"/>
                <a:gd name="T11" fmla="*/ 5921 h 5921"/>
                <a:gd name="T12" fmla="*/ 4563 w 4781"/>
                <a:gd name="T13" fmla="*/ 5921 h 5921"/>
                <a:gd name="T14" fmla="*/ 4695 w 4781"/>
                <a:gd name="T15" fmla="*/ 5651 h 5921"/>
                <a:gd name="T16" fmla="*/ 3789 w 4781"/>
                <a:gd name="T17" fmla="*/ 4485 h 5921"/>
                <a:gd name="T18" fmla="*/ 4737 w 4781"/>
                <a:gd name="T19" fmla="*/ 2509 h 5921"/>
                <a:gd name="T20" fmla="*/ 336 w 4781"/>
                <a:gd name="T21" fmla="*/ 4683 h 5921"/>
                <a:gd name="T22" fmla="*/ 336 w 4781"/>
                <a:gd name="T23" fmla="*/ 594 h 5921"/>
                <a:gd name="T24" fmla="*/ 3300 w 4781"/>
                <a:gd name="T25" fmla="*/ 4404 h 5921"/>
                <a:gd name="T26" fmla="*/ 2155 w 4781"/>
                <a:gd name="T27" fmla="*/ 4683 h 5921"/>
                <a:gd name="T28" fmla="*/ 336 w 4781"/>
                <a:gd name="T29" fmla="*/ 4683 h 5921"/>
                <a:gd name="T30" fmla="*/ 3583 w 4781"/>
                <a:gd name="T31" fmla="*/ 4221 h 5921"/>
                <a:gd name="T32" fmla="*/ 560 w 4781"/>
                <a:gd name="T33" fmla="*/ 335 h 5921"/>
                <a:gd name="T34" fmla="*/ 2155 w 4781"/>
                <a:gd name="T35" fmla="*/ 335 h 5921"/>
                <a:gd name="T36" fmla="*/ 4401 w 4781"/>
                <a:gd name="T37" fmla="*/ 2509 h 5921"/>
                <a:gd name="T38" fmla="*/ 3583 w 4781"/>
                <a:gd name="T39" fmla="*/ 4221 h 5921"/>
                <a:gd name="T40" fmla="*/ 4219 w 4781"/>
                <a:gd name="T41" fmla="*/ 5586 h 5921"/>
                <a:gd name="T42" fmla="*/ 336 w 4781"/>
                <a:gd name="T43" fmla="*/ 5586 h 5921"/>
                <a:gd name="T44" fmla="*/ 336 w 4781"/>
                <a:gd name="T45" fmla="*/ 5019 h 5921"/>
                <a:gd name="T46" fmla="*/ 2155 w 4781"/>
                <a:gd name="T47" fmla="*/ 5019 h 5921"/>
                <a:gd name="T48" fmla="*/ 3509 w 4781"/>
                <a:gd name="T49" fmla="*/ 4673 h 5921"/>
                <a:gd name="T50" fmla="*/ 4219 w 4781"/>
                <a:gd name="T51" fmla="*/ 5586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81" h="5921">
                  <a:moveTo>
                    <a:pt x="4737" y="2509"/>
                  </a:moveTo>
                  <a:cubicBezTo>
                    <a:pt x="4737" y="1078"/>
                    <a:pt x="3627" y="0"/>
                    <a:pt x="2155" y="0"/>
                  </a:cubicBezTo>
                  <a:lnTo>
                    <a:pt x="168" y="0"/>
                  </a:lnTo>
                  <a:cubicBezTo>
                    <a:pt x="75" y="0"/>
                    <a:pt x="0" y="75"/>
                    <a:pt x="0" y="168"/>
                  </a:cubicBezTo>
                  <a:lnTo>
                    <a:pt x="0" y="5753"/>
                  </a:lnTo>
                  <a:cubicBezTo>
                    <a:pt x="0" y="5846"/>
                    <a:pt x="75" y="5921"/>
                    <a:pt x="168" y="5921"/>
                  </a:cubicBezTo>
                  <a:lnTo>
                    <a:pt x="4563" y="5921"/>
                  </a:lnTo>
                  <a:cubicBezTo>
                    <a:pt x="4703" y="5921"/>
                    <a:pt x="4781" y="5761"/>
                    <a:pt x="4695" y="5651"/>
                  </a:cubicBezTo>
                  <a:lnTo>
                    <a:pt x="3789" y="4485"/>
                  </a:lnTo>
                  <a:cubicBezTo>
                    <a:pt x="4392" y="4020"/>
                    <a:pt x="4737" y="3300"/>
                    <a:pt x="4737" y="2509"/>
                  </a:cubicBezTo>
                  <a:close/>
                  <a:moveTo>
                    <a:pt x="336" y="4683"/>
                  </a:moveTo>
                  <a:lnTo>
                    <a:pt x="336" y="594"/>
                  </a:lnTo>
                  <a:lnTo>
                    <a:pt x="3300" y="4404"/>
                  </a:lnTo>
                  <a:cubicBezTo>
                    <a:pt x="2961" y="4589"/>
                    <a:pt x="2576" y="4683"/>
                    <a:pt x="2155" y="4683"/>
                  </a:cubicBezTo>
                  <a:lnTo>
                    <a:pt x="336" y="4683"/>
                  </a:lnTo>
                  <a:close/>
                  <a:moveTo>
                    <a:pt x="3583" y="4221"/>
                  </a:moveTo>
                  <a:lnTo>
                    <a:pt x="560" y="335"/>
                  </a:lnTo>
                  <a:lnTo>
                    <a:pt x="2155" y="335"/>
                  </a:lnTo>
                  <a:cubicBezTo>
                    <a:pt x="3457" y="335"/>
                    <a:pt x="4401" y="1250"/>
                    <a:pt x="4401" y="2509"/>
                  </a:cubicBezTo>
                  <a:cubicBezTo>
                    <a:pt x="4401" y="3196"/>
                    <a:pt x="4103" y="3819"/>
                    <a:pt x="3583" y="4221"/>
                  </a:cubicBezTo>
                  <a:close/>
                  <a:moveTo>
                    <a:pt x="4219" y="5586"/>
                  </a:moveTo>
                  <a:lnTo>
                    <a:pt x="336" y="5586"/>
                  </a:lnTo>
                  <a:lnTo>
                    <a:pt x="336" y="5019"/>
                  </a:lnTo>
                  <a:lnTo>
                    <a:pt x="2155" y="5019"/>
                  </a:lnTo>
                  <a:cubicBezTo>
                    <a:pt x="2646" y="5019"/>
                    <a:pt x="3114" y="4899"/>
                    <a:pt x="3509" y="4673"/>
                  </a:cubicBezTo>
                  <a:lnTo>
                    <a:pt x="4219" y="55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19" name="Freeform 8">
              <a:extLst>
                <a:ext uri="{FF2B5EF4-FFF2-40B4-BE49-F238E27FC236}">
                  <a16:creationId xmlns:a16="http://schemas.microsoft.com/office/drawing/2014/main" id="{E369415D-670D-4ACE-B48D-8D53379F302E}"/>
                </a:ext>
              </a:extLst>
            </p:cNvPr>
            <p:cNvSpPr>
              <a:spLocks noEditPoints="1"/>
            </p:cNvSpPr>
            <p:nvPr userDrawn="1"/>
          </p:nvSpPr>
          <p:spPr bwMode="black">
            <a:xfrm>
              <a:off x="7530677" y="4960004"/>
              <a:ext cx="1717993" cy="1607116"/>
            </a:xfrm>
            <a:custGeom>
              <a:avLst/>
              <a:gdLst>
                <a:gd name="T0" fmla="*/ 6334 w 6352"/>
                <a:gd name="T1" fmla="*/ 5698 h 5921"/>
                <a:gd name="T2" fmla="*/ 4347 w 6352"/>
                <a:gd name="T3" fmla="*/ 111 h 5921"/>
                <a:gd name="T4" fmla="*/ 4189 w 6352"/>
                <a:gd name="T5" fmla="*/ 0 h 5921"/>
                <a:gd name="T6" fmla="*/ 2183 w 6352"/>
                <a:gd name="T7" fmla="*/ 0 h 5921"/>
                <a:gd name="T8" fmla="*/ 2025 w 6352"/>
                <a:gd name="T9" fmla="*/ 111 h 5921"/>
                <a:gd name="T10" fmla="*/ 38 w 6352"/>
                <a:gd name="T11" fmla="*/ 5698 h 5921"/>
                <a:gd name="T12" fmla="*/ 196 w 6352"/>
                <a:gd name="T13" fmla="*/ 5921 h 5921"/>
                <a:gd name="T14" fmla="*/ 2202 w 6352"/>
                <a:gd name="T15" fmla="*/ 5921 h 5921"/>
                <a:gd name="T16" fmla="*/ 2360 w 6352"/>
                <a:gd name="T17" fmla="*/ 5810 h 5921"/>
                <a:gd name="T18" fmla="*/ 3186 w 6352"/>
                <a:gd name="T19" fmla="*/ 3488 h 5921"/>
                <a:gd name="T20" fmla="*/ 4011 w 6352"/>
                <a:gd name="T21" fmla="*/ 5810 h 5921"/>
                <a:gd name="T22" fmla="*/ 4169 w 6352"/>
                <a:gd name="T23" fmla="*/ 5921 h 5921"/>
                <a:gd name="T24" fmla="*/ 6176 w 6352"/>
                <a:gd name="T25" fmla="*/ 5921 h 5921"/>
                <a:gd name="T26" fmla="*/ 6313 w 6352"/>
                <a:gd name="T27" fmla="*/ 5851 h 5921"/>
                <a:gd name="T28" fmla="*/ 6334 w 6352"/>
                <a:gd name="T29" fmla="*/ 5698 h 5921"/>
                <a:gd name="T30" fmla="*/ 434 w 6352"/>
                <a:gd name="T31" fmla="*/ 5586 h 5921"/>
                <a:gd name="T32" fmla="*/ 2183 w 6352"/>
                <a:gd name="T33" fmla="*/ 668 h 5921"/>
                <a:gd name="T34" fmla="*/ 3008 w 6352"/>
                <a:gd name="T35" fmla="*/ 2987 h 5921"/>
                <a:gd name="T36" fmla="*/ 2084 w 6352"/>
                <a:gd name="T37" fmla="*/ 5586 h 5921"/>
                <a:gd name="T38" fmla="*/ 434 w 6352"/>
                <a:gd name="T39" fmla="*/ 5586 h 5921"/>
                <a:gd name="T40" fmla="*/ 5937 w 6352"/>
                <a:gd name="T41" fmla="*/ 5586 h 5921"/>
                <a:gd name="T42" fmla="*/ 4288 w 6352"/>
                <a:gd name="T43" fmla="*/ 5586 h 5921"/>
                <a:gd name="T44" fmla="*/ 3364 w 6352"/>
                <a:gd name="T45" fmla="*/ 2987 h 5921"/>
                <a:gd name="T46" fmla="*/ 4189 w 6352"/>
                <a:gd name="T47" fmla="*/ 668 h 5921"/>
                <a:gd name="T48" fmla="*/ 5937 w 6352"/>
                <a:gd name="T49" fmla="*/ 5586 h 5921"/>
                <a:gd name="T50" fmla="*/ 3951 w 6352"/>
                <a:gd name="T51" fmla="*/ 335 h 5921"/>
                <a:gd name="T52" fmla="*/ 3186 w 6352"/>
                <a:gd name="T53" fmla="*/ 2486 h 5921"/>
                <a:gd name="T54" fmla="*/ 2421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6334" y="5698"/>
                  </a:moveTo>
                  <a:lnTo>
                    <a:pt x="4347" y="111"/>
                  </a:lnTo>
                  <a:cubicBezTo>
                    <a:pt x="4323" y="44"/>
                    <a:pt x="4260" y="0"/>
                    <a:pt x="4189" y="0"/>
                  </a:cubicBezTo>
                  <a:lnTo>
                    <a:pt x="2183" y="0"/>
                  </a:lnTo>
                  <a:cubicBezTo>
                    <a:pt x="2112" y="0"/>
                    <a:pt x="2049" y="44"/>
                    <a:pt x="2025" y="111"/>
                  </a:cubicBezTo>
                  <a:lnTo>
                    <a:pt x="38" y="5698"/>
                  </a:lnTo>
                  <a:cubicBezTo>
                    <a:pt x="0" y="5807"/>
                    <a:pt x="80" y="5921"/>
                    <a:pt x="196" y="5921"/>
                  </a:cubicBezTo>
                  <a:lnTo>
                    <a:pt x="2202" y="5921"/>
                  </a:lnTo>
                  <a:cubicBezTo>
                    <a:pt x="2273" y="5921"/>
                    <a:pt x="2337" y="5877"/>
                    <a:pt x="2360" y="5810"/>
                  </a:cubicBezTo>
                  <a:lnTo>
                    <a:pt x="3186" y="3488"/>
                  </a:lnTo>
                  <a:lnTo>
                    <a:pt x="4011" y="5810"/>
                  </a:lnTo>
                  <a:cubicBezTo>
                    <a:pt x="4035" y="5877"/>
                    <a:pt x="4098" y="5921"/>
                    <a:pt x="4169" y="5921"/>
                  </a:cubicBezTo>
                  <a:lnTo>
                    <a:pt x="6176" y="5921"/>
                  </a:lnTo>
                  <a:cubicBezTo>
                    <a:pt x="6230" y="5921"/>
                    <a:pt x="6281" y="5895"/>
                    <a:pt x="6313" y="5851"/>
                  </a:cubicBezTo>
                  <a:cubicBezTo>
                    <a:pt x="6344" y="5806"/>
                    <a:pt x="6352" y="5749"/>
                    <a:pt x="6334" y="5698"/>
                  </a:cubicBezTo>
                  <a:close/>
                  <a:moveTo>
                    <a:pt x="434" y="5586"/>
                  </a:moveTo>
                  <a:lnTo>
                    <a:pt x="2183" y="668"/>
                  </a:lnTo>
                  <a:lnTo>
                    <a:pt x="3008" y="2987"/>
                  </a:lnTo>
                  <a:lnTo>
                    <a:pt x="2084" y="5586"/>
                  </a:lnTo>
                  <a:lnTo>
                    <a:pt x="434" y="5586"/>
                  </a:lnTo>
                  <a:close/>
                  <a:moveTo>
                    <a:pt x="5937" y="5586"/>
                  </a:moveTo>
                  <a:lnTo>
                    <a:pt x="4288" y="5586"/>
                  </a:lnTo>
                  <a:lnTo>
                    <a:pt x="3364" y="2987"/>
                  </a:lnTo>
                  <a:lnTo>
                    <a:pt x="4189" y="668"/>
                  </a:lnTo>
                  <a:lnTo>
                    <a:pt x="5937" y="5586"/>
                  </a:lnTo>
                  <a:close/>
                  <a:moveTo>
                    <a:pt x="3951" y="335"/>
                  </a:moveTo>
                  <a:lnTo>
                    <a:pt x="3186" y="2486"/>
                  </a:lnTo>
                  <a:lnTo>
                    <a:pt x="2421"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0" name="Freeform 9">
              <a:extLst>
                <a:ext uri="{FF2B5EF4-FFF2-40B4-BE49-F238E27FC236}">
                  <a16:creationId xmlns:a16="http://schemas.microsoft.com/office/drawing/2014/main" id="{FEE3BE71-A984-4D4E-910E-89086FDCA70D}"/>
                </a:ext>
              </a:extLst>
            </p:cNvPr>
            <p:cNvSpPr>
              <a:spLocks noEditPoints="1"/>
            </p:cNvSpPr>
            <p:nvPr userDrawn="1"/>
          </p:nvSpPr>
          <p:spPr bwMode="black">
            <a:xfrm>
              <a:off x="3450890" y="4960004"/>
              <a:ext cx="1717993" cy="1607116"/>
            </a:xfrm>
            <a:custGeom>
              <a:avLst/>
              <a:gdLst>
                <a:gd name="T0" fmla="*/ 4347 w 6352"/>
                <a:gd name="T1" fmla="*/ 111 h 5921"/>
                <a:gd name="T2" fmla="*/ 4189 w 6352"/>
                <a:gd name="T3" fmla="*/ 0 h 5921"/>
                <a:gd name="T4" fmla="*/ 2184 w 6352"/>
                <a:gd name="T5" fmla="*/ 0 h 5921"/>
                <a:gd name="T6" fmla="*/ 2026 w 6352"/>
                <a:gd name="T7" fmla="*/ 111 h 5921"/>
                <a:gd name="T8" fmla="*/ 39 w 6352"/>
                <a:gd name="T9" fmla="*/ 5698 h 5921"/>
                <a:gd name="T10" fmla="*/ 197 w 6352"/>
                <a:gd name="T11" fmla="*/ 5921 h 5921"/>
                <a:gd name="T12" fmla="*/ 2203 w 6352"/>
                <a:gd name="T13" fmla="*/ 5921 h 5921"/>
                <a:gd name="T14" fmla="*/ 2361 w 6352"/>
                <a:gd name="T15" fmla="*/ 5810 h 5921"/>
                <a:gd name="T16" fmla="*/ 3187 w 6352"/>
                <a:gd name="T17" fmla="*/ 3488 h 5921"/>
                <a:gd name="T18" fmla="*/ 4012 w 6352"/>
                <a:gd name="T19" fmla="*/ 5810 h 5921"/>
                <a:gd name="T20" fmla="*/ 4170 w 6352"/>
                <a:gd name="T21" fmla="*/ 5921 h 5921"/>
                <a:gd name="T22" fmla="*/ 6177 w 6352"/>
                <a:gd name="T23" fmla="*/ 5921 h 5921"/>
                <a:gd name="T24" fmla="*/ 6313 w 6352"/>
                <a:gd name="T25" fmla="*/ 5851 h 5921"/>
                <a:gd name="T26" fmla="*/ 6334 w 6352"/>
                <a:gd name="T27" fmla="*/ 5698 h 5921"/>
                <a:gd name="T28" fmla="*/ 4347 w 6352"/>
                <a:gd name="T29" fmla="*/ 111 h 5921"/>
                <a:gd name="T30" fmla="*/ 3008 w 6352"/>
                <a:gd name="T31" fmla="*/ 2987 h 5921"/>
                <a:gd name="T32" fmla="*/ 2084 w 6352"/>
                <a:gd name="T33" fmla="*/ 5586 h 5921"/>
                <a:gd name="T34" fmla="*/ 435 w 6352"/>
                <a:gd name="T35" fmla="*/ 5586 h 5921"/>
                <a:gd name="T36" fmla="*/ 2184 w 6352"/>
                <a:gd name="T37" fmla="*/ 668 h 5921"/>
                <a:gd name="T38" fmla="*/ 3008 w 6352"/>
                <a:gd name="T39" fmla="*/ 2987 h 5921"/>
                <a:gd name="T40" fmla="*/ 4289 w 6352"/>
                <a:gd name="T41" fmla="*/ 5586 h 5921"/>
                <a:gd name="T42" fmla="*/ 3365 w 6352"/>
                <a:gd name="T43" fmla="*/ 2987 h 5921"/>
                <a:gd name="T44" fmla="*/ 4189 w 6352"/>
                <a:gd name="T45" fmla="*/ 668 h 5921"/>
                <a:gd name="T46" fmla="*/ 5938 w 6352"/>
                <a:gd name="T47" fmla="*/ 5586 h 5921"/>
                <a:gd name="T48" fmla="*/ 4289 w 6352"/>
                <a:gd name="T49" fmla="*/ 5586 h 5921"/>
                <a:gd name="T50" fmla="*/ 3951 w 6352"/>
                <a:gd name="T51" fmla="*/ 335 h 5921"/>
                <a:gd name="T52" fmla="*/ 3187 w 6352"/>
                <a:gd name="T53" fmla="*/ 2486 h 5921"/>
                <a:gd name="T54" fmla="*/ 2422 w 6352"/>
                <a:gd name="T55" fmla="*/ 335 h 5921"/>
                <a:gd name="T56" fmla="*/ 3951 w 6352"/>
                <a:gd name="T57" fmla="*/ 335 h 5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352" h="5921">
                  <a:moveTo>
                    <a:pt x="4347" y="111"/>
                  </a:moveTo>
                  <a:cubicBezTo>
                    <a:pt x="4324" y="44"/>
                    <a:pt x="4260" y="0"/>
                    <a:pt x="4189" y="0"/>
                  </a:cubicBezTo>
                  <a:lnTo>
                    <a:pt x="2184" y="0"/>
                  </a:lnTo>
                  <a:cubicBezTo>
                    <a:pt x="2113" y="0"/>
                    <a:pt x="2049" y="44"/>
                    <a:pt x="2026" y="111"/>
                  </a:cubicBezTo>
                  <a:lnTo>
                    <a:pt x="39" y="5698"/>
                  </a:lnTo>
                  <a:cubicBezTo>
                    <a:pt x="0" y="5807"/>
                    <a:pt x="81" y="5921"/>
                    <a:pt x="197" y="5921"/>
                  </a:cubicBezTo>
                  <a:lnTo>
                    <a:pt x="2203" y="5921"/>
                  </a:lnTo>
                  <a:cubicBezTo>
                    <a:pt x="2274" y="5921"/>
                    <a:pt x="2337" y="5877"/>
                    <a:pt x="2361" y="5810"/>
                  </a:cubicBezTo>
                  <a:lnTo>
                    <a:pt x="3187" y="3488"/>
                  </a:lnTo>
                  <a:lnTo>
                    <a:pt x="4012" y="5810"/>
                  </a:lnTo>
                  <a:cubicBezTo>
                    <a:pt x="4036" y="5877"/>
                    <a:pt x="4099" y="5921"/>
                    <a:pt x="4170" y="5921"/>
                  </a:cubicBezTo>
                  <a:lnTo>
                    <a:pt x="6177" y="5921"/>
                  </a:lnTo>
                  <a:cubicBezTo>
                    <a:pt x="6231" y="5921"/>
                    <a:pt x="6282" y="5895"/>
                    <a:pt x="6313" y="5851"/>
                  </a:cubicBezTo>
                  <a:cubicBezTo>
                    <a:pt x="6345" y="5806"/>
                    <a:pt x="6352" y="5749"/>
                    <a:pt x="6334" y="5698"/>
                  </a:cubicBezTo>
                  <a:lnTo>
                    <a:pt x="4347" y="111"/>
                  </a:lnTo>
                  <a:close/>
                  <a:moveTo>
                    <a:pt x="3008" y="2987"/>
                  </a:moveTo>
                  <a:lnTo>
                    <a:pt x="2084" y="5586"/>
                  </a:lnTo>
                  <a:lnTo>
                    <a:pt x="435" y="5586"/>
                  </a:lnTo>
                  <a:lnTo>
                    <a:pt x="2184" y="668"/>
                  </a:lnTo>
                  <a:lnTo>
                    <a:pt x="3008" y="2987"/>
                  </a:lnTo>
                  <a:close/>
                  <a:moveTo>
                    <a:pt x="4289" y="5586"/>
                  </a:moveTo>
                  <a:lnTo>
                    <a:pt x="3365" y="2987"/>
                  </a:lnTo>
                  <a:lnTo>
                    <a:pt x="4189" y="668"/>
                  </a:lnTo>
                  <a:lnTo>
                    <a:pt x="5938" y="5586"/>
                  </a:lnTo>
                  <a:lnTo>
                    <a:pt x="4289" y="5586"/>
                  </a:lnTo>
                  <a:close/>
                  <a:moveTo>
                    <a:pt x="3951" y="335"/>
                  </a:moveTo>
                  <a:lnTo>
                    <a:pt x="3187" y="2486"/>
                  </a:lnTo>
                  <a:lnTo>
                    <a:pt x="2422" y="335"/>
                  </a:lnTo>
                  <a:lnTo>
                    <a:pt x="3951" y="335"/>
                  </a:ln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sp>
          <p:nvSpPr>
            <p:cNvPr id="21" name="Freeform 10">
              <a:extLst>
                <a:ext uri="{FF2B5EF4-FFF2-40B4-BE49-F238E27FC236}">
                  <a16:creationId xmlns:a16="http://schemas.microsoft.com/office/drawing/2014/main" id="{AB80BBAF-D4AA-4441-B1BC-7DDA1D61F0CF}"/>
                </a:ext>
              </a:extLst>
            </p:cNvPr>
            <p:cNvSpPr>
              <a:spLocks noEditPoints="1"/>
            </p:cNvSpPr>
            <p:nvPr userDrawn="1"/>
          </p:nvSpPr>
          <p:spPr bwMode="black">
            <a:xfrm>
              <a:off x="270040" y="4930199"/>
              <a:ext cx="1651229" cy="1655998"/>
            </a:xfrm>
            <a:custGeom>
              <a:avLst/>
              <a:gdLst>
                <a:gd name="T0" fmla="*/ 5938 w 6106"/>
                <a:gd name="T1" fmla="*/ 2902 h 6100"/>
                <a:gd name="T2" fmla="*/ 3076 w 6106"/>
                <a:gd name="T3" fmla="*/ 2902 h 6100"/>
                <a:gd name="T4" fmla="*/ 2909 w 6106"/>
                <a:gd name="T5" fmla="*/ 3069 h 6100"/>
                <a:gd name="T6" fmla="*/ 2909 w 6106"/>
                <a:gd name="T7" fmla="*/ 3783 h 6100"/>
                <a:gd name="T8" fmla="*/ 2353 w 6106"/>
                <a:gd name="T9" fmla="*/ 2959 h 6100"/>
                <a:gd name="T10" fmla="*/ 2908 w 6106"/>
                <a:gd name="T11" fmla="*/ 2358 h 6100"/>
                <a:gd name="T12" fmla="*/ 3595 w 6106"/>
                <a:gd name="T13" fmla="*/ 2553 h 6100"/>
                <a:gd name="T14" fmla="*/ 3715 w 6106"/>
                <a:gd name="T15" fmla="*/ 2601 h 6100"/>
                <a:gd name="T16" fmla="*/ 3834 w 6106"/>
                <a:gd name="T17" fmla="*/ 2553 h 6100"/>
                <a:gd name="T18" fmla="*/ 5219 w 6106"/>
                <a:gd name="T19" fmla="*/ 1168 h 6100"/>
                <a:gd name="T20" fmla="*/ 5219 w 6106"/>
                <a:gd name="T21" fmla="*/ 931 h 6100"/>
                <a:gd name="T22" fmla="*/ 2905 w 6106"/>
                <a:gd name="T23" fmla="*/ 48 h 6100"/>
                <a:gd name="T24" fmla="*/ 942 w 6106"/>
                <a:gd name="T25" fmla="*/ 914 h 6100"/>
                <a:gd name="T26" fmla="*/ 56 w 6106"/>
                <a:gd name="T27" fmla="*/ 2868 h 6100"/>
                <a:gd name="T28" fmla="*/ 868 w 6106"/>
                <a:gd name="T29" fmla="*/ 5140 h 6100"/>
                <a:gd name="T30" fmla="*/ 3077 w 6106"/>
                <a:gd name="T31" fmla="*/ 6100 h 6100"/>
                <a:gd name="T32" fmla="*/ 6106 w 6106"/>
                <a:gd name="T33" fmla="*/ 3071 h 6100"/>
                <a:gd name="T34" fmla="*/ 5938 w 6106"/>
                <a:gd name="T35" fmla="*/ 2902 h 6100"/>
                <a:gd name="T36" fmla="*/ 3246 w 6106"/>
                <a:gd name="T37" fmla="*/ 5757 h 6100"/>
                <a:gd name="T38" fmla="*/ 3246 w 6106"/>
                <a:gd name="T39" fmla="*/ 3239 h 6100"/>
                <a:gd name="T40" fmla="*/ 5763 w 6106"/>
                <a:gd name="T41" fmla="*/ 3239 h 6100"/>
                <a:gd name="T42" fmla="*/ 4976 w 6106"/>
                <a:gd name="T43" fmla="*/ 4969 h 6100"/>
                <a:gd name="T44" fmla="*/ 3246 w 6106"/>
                <a:gd name="T45" fmla="*/ 5757 h 6100"/>
                <a:gd name="T46" fmla="*/ 2007 w 6106"/>
                <a:gd name="T47" fmla="*/ 3071 h 6100"/>
                <a:gd name="T48" fmla="*/ 2909 w 6106"/>
                <a:gd name="T49" fmla="*/ 4128 h 6100"/>
                <a:gd name="T50" fmla="*/ 2909 w 6106"/>
                <a:gd name="T51" fmla="*/ 5757 h 6100"/>
                <a:gd name="T52" fmla="*/ 1119 w 6106"/>
                <a:gd name="T53" fmla="*/ 4919 h 6100"/>
                <a:gd name="T54" fmla="*/ 387 w 6106"/>
                <a:gd name="T55" fmla="*/ 3071 h 6100"/>
                <a:gd name="T56" fmla="*/ 3077 w 6106"/>
                <a:gd name="T57" fmla="*/ 381 h 6100"/>
                <a:gd name="T58" fmla="*/ 4857 w 6106"/>
                <a:gd name="T59" fmla="*/ 1053 h 6100"/>
                <a:gd name="T60" fmla="*/ 3705 w 6106"/>
                <a:gd name="T61" fmla="*/ 2205 h 6100"/>
                <a:gd name="T62" fmla="*/ 3077 w 6106"/>
                <a:gd name="T63" fmla="*/ 2001 h 6100"/>
                <a:gd name="T64" fmla="*/ 2007 w 6106"/>
                <a:gd name="T65" fmla="*/ 3071 h 6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06" h="6100">
                  <a:moveTo>
                    <a:pt x="5938" y="2902"/>
                  </a:moveTo>
                  <a:lnTo>
                    <a:pt x="3076" y="2902"/>
                  </a:lnTo>
                  <a:cubicBezTo>
                    <a:pt x="2984" y="2902"/>
                    <a:pt x="2909" y="2977"/>
                    <a:pt x="2909" y="3069"/>
                  </a:cubicBezTo>
                  <a:lnTo>
                    <a:pt x="2909" y="3783"/>
                  </a:lnTo>
                  <a:cubicBezTo>
                    <a:pt x="2536" y="3696"/>
                    <a:pt x="2296" y="3347"/>
                    <a:pt x="2353" y="2959"/>
                  </a:cubicBezTo>
                  <a:cubicBezTo>
                    <a:pt x="2396" y="2666"/>
                    <a:pt x="2620" y="2423"/>
                    <a:pt x="2908" y="2358"/>
                  </a:cubicBezTo>
                  <a:cubicBezTo>
                    <a:pt x="3162" y="2301"/>
                    <a:pt x="3417" y="2375"/>
                    <a:pt x="3595" y="2553"/>
                  </a:cubicBezTo>
                  <a:cubicBezTo>
                    <a:pt x="3626" y="2584"/>
                    <a:pt x="3669" y="2601"/>
                    <a:pt x="3715" y="2601"/>
                  </a:cubicBezTo>
                  <a:cubicBezTo>
                    <a:pt x="3760" y="2601"/>
                    <a:pt x="3804" y="2584"/>
                    <a:pt x="3834" y="2553"/>
                  </a:cubicBezTo>
                  <a:lnTo>
                    <a:pt x="5219" y="1168"/>
                  </a:lnTo>
                  <a:cubicBezTo>
                    <a:pt x="5284" y="1103"/>
                    <a:pt x="5284" y="996"/>
                    <a:pt x="5219" y="931"/>
                  </a:cubicBezTo>
                  <a:cubicBezTo>
                    <a:pt x="4602" y="313"/>
                    <a:pt x="3780" y="0"/>
                    <a:pt x="2905" y="48"/>
                  </a:cubicBezTo>
                  <a:cubicBezTo>
                    <a:pt x="2162" y="89"/>
                    <a:pt x="1464" y="396"/>
                    <a:pt x="942" y="914"/>
                  </a:cubicBezTo>
                  <a:cubicBezTo>
                    <a:pt x="419" y="1431"/>
                    <a:pt x="105" y="2125"/>
                    <a:pt x="56" y="2868"/>
                  </a:cubicBezTo>
                  <a:cubicBezTo>
                    <a:pt x="0" y="3715"/>
                    <a:pt x="289" y="4522"/>
                    <a:pt x="868" y="5140"/>
                  </a:cubicBezTo>
                  <a:cubicBezTo>
                    <a:pt x="1439" y="5750"/>
                    <a:pt x="2244" y="6100"/>
                    <a:pt x="3077" y="6100"/>
                  </a:cubicBezTo>
                  <a:cubicBezTo>
                    <a:pt x="4747" y="6100"/>
                    <a:pt x="6106" y="4741"/>
                    <a:pt x="6106" y="3071"/>
                  </a:cubicBezTo>
                  <a:cubicBezTo>
                    <a:pt x="6106" y="2978"/>
                    <a:pt x="6031" y="2902"/>
                    <a:pt x="5938" y="2902"/>
                  </a:cubicBezTo>
                  <a:close/>
                  <a:moveTo>
                    <a:pt x="3246" y="5757"/>
                  </a:moveTo>
                  <a:lnTo>
                    <a:pt x="3246" y="3239"/>
                  </a:lnTo>
                  <a:lnTo>
                    <a:pt x="5763" y="3239"/>
                  </a:lnTo>
                  <a:cubicBezTo>
                    <a:pt x="5723" y="3888"/>
                    <a:pt x="5443" y="4502"/>
                    <a:pt x="4976" y="4969"/>
                  </a:cubicBezTo>
                  <a:cubicBezTo>
                    <a:pt x="4509" y="5437"/>
                    <a:pt x="3895" y="5716"/>
                    <a:pt x="3246" y="5757"/>
                  </a:cubicBezTo>
                  <a:close/>
                  <a:moveTo>
                    <a:pt x="2007" y="3071"/>
                  </a:moveTo>
                  <a:cubicBezTo>
                    <a:pt x="2007" y="3593"/>
                    <a:pt x="2394" y="4047"/>
                    <a:pt x="2909" y="4128"/>
                  </a:cubicBezTo>
                  <a:lnTo>
                    <a:pt x="2909" y="5757"/>
                  </a:lnTo>
                  <a:cubicBezTo>
                    <a:pt x="2224" y="5714"/>
                    <a:pt x="1588" y="5417"/>
                    <a:pt x="1119" y="4919"/>
                  </a:cubicBezTo>
                  <a:cubicBezTo>
                    <a:pt x="647" y="4419"/>
                    <a:pt x="387" y="3763"/>
                    <a:pt x="387" y="3071"/>
                  </a:cubicBezTo>
                  <a:cubicBezTo>
                    <a:pt x="387" y="1588"/>
                    <a:pt x="1594" y="381"/>
                    <a:pt x="3077" y="381"/>
                  </a:cubicBezTo>
                  <a:cubicBezTo>
                    <a:pt x="3734" y="381"/>
                    <a:pt x="4366" y="620"/>
                    <a:pt x="4857" y="1053"/>
                  </a:cubicBezTo>
                  <a:lnTo>
                    <a:pt x="3705" y="2205"/>
                  </a:lnTo>
                  <a:cubicBezTo>
                    <a:pt x="3523" y="2072"/>
                    <a:pt x="3306" y="2001"/>
                    <a:pt x="3077" y="2001"/>
                  </a:cubicBezTo>
                  <a:cubicBezTo>
                    <a:pt x="2487" y="2001"/>
                    <a:pt x="2007" y="2481"/>
                    <a:pt x="2007" y="3071"/>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fi-FI">
                <a:solidFill>
                  <a:srgbClr val="000000"/>
                </a:solidFill>
              </a:endParaRPr>
            </a:p>
          </p:txBody>
        </p:sp>
      </p:grpSp>
      <p:pic>
        <p:nvPicPr>
          <p:cNvPr id="5" name="Kuva 4">
            <a:extLst>
              <a:ext uri="{FF2B5EF4-FFF2-40B4-BE49-F238E27FC236}">
                <a16:creationId xmlns:a16="http://schemas.microsoft.com/office/drawing/2014/main" id="{7D885222-13C8-4FF6-87A5-D91ED231D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sp>
        <p:nvSpPr>
          <p:cNvPr id="11" name="Otsikko 1">
            <a:extLst>
              <a:ext uri="{FF2B5EF4-FFF2-40B4-BE49-F238E27FC236}">
                <a16:creationId xmlns:a16="http://schemas.microsoft.com/office/drawing/2014/main" id="{D0AC8065-FB7B-48A2-8DA8-1EA1A8B594BA}"/>
              </a:ext>
            </a:extLst>
          </p:cNvPr>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perustyylejä naps.</a:t>
            </a:r>
            <a:endParaRPr lang="fi-FI" dirty="0"/>
          </a:p>
        </p:txBody>
      </p:sp>
      <p:sp>
        <p:nvSpPr>
          <p:cNvPr id="12" name="Alaotsikko 2">
            <a:extLst>
              <a:ext uri="{FF2B5EF4-FFF2-40B4-BE49-F238E27FC236}">
                <a16:creationId xmlns:a16="http://schemas.microsoft.com/office/drawing/2014/main" id="{4EABD5B4-30CC-49B9-BB14-40A5227DFD76}"/>
              </a:ext>
            </a:extLst>
          </p:cNvPr>
          <p:cNvSpPr>
            <a:spLocks noGrp="1"/>
          </p:cNvSpPr>
          <p:nvPr>
            <p:ph type="subTitle" idx="1"/>
          </p:nvPr>
        </p:nvSpPr>
        <p:spPr>
          <a:xfrm>
            <a:off x="327497" y="3893868"/>
            <a:ext cx="9144000" cy="1162760"/>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29325139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Otsikkodia pinkki">
    <p:bg>
      <p:bgPr>
        <a:solidFill>
          <a:srgbClr val="FE70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rgbClr val="FFFFFF"/>
                </a:solidFill>
              </a:defRPr>
            </a:lvl1pPr>
          </a:lstStyle>
          <a:p>
            <a:r>
              <a:rPr lang="fi-FI"/>
              <a:t>Muokkaa perustyylejä naps.</a:t>
            </a:r>
            <a:endParaRPr lang="fi-FI" dirty="0"/>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Päivämäärän paikkamerkki 9"/>
          <p:cNvSpPr>
            <a:spLocks noGrp="1"/>
          </p:cNvSpPr>
          <p:nvPr>
            <p:ph type="dt" sz="half" idx="10"/>
          </p:nvPr>
        </p:nvSpPr>
        <p:spPr/>
        <p:txBody>
          <a:bodyPr/>
          <a:lstStyle>
            <a:lvl1pPr>
              <a:defRPr>
                <a:solidFill>
                  <a:srgbClr val="FFFFFF"/>
                </a:solidFill>
              </a:defRPr>
            </a:lvl1pPr>
          </a:lstStyle>
          <a:p>
            <a:fld id="{6D6E0E10-725C-4644-A969-01B1AD8CC911}" type="datetime1">
              <a:rPr lang="fi-FI" smtClean="0"/>
              <a:t>10.10.2019</a:t>
            </a:fld>
            <a:endParaRPr lang="fi-FI" dirty="0"/>
          </a:p>
        </p:txBody>
      </p:sp>
      <p:sp>
        <p:nvSpPr>
          <p:cNvPr id="11" name="Alatunnisteen paikkamerkki 10"/>
          <p:cNvSpPr>
            <a:spLocks noGrp="1"/>
          </p:cNvSpPr>
          <p:nvPr>
            <p:ph type="ftr" sz="quarter" idx="11"/>
          </p:nvPr>
        </p:nvSpPr>
        <p:spPr/>
        <p:txBody>
          <a:bodyPr/>
          <a:lstStyle>
            <a:lvl1pPr>
              <a:defRPr>
                <a:solidFill>
                  <a:srgbClr val="FFFFFF"/>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2891886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tsikkodia sininen">
    <p:bg>
      <p:bgPr>
        <a:solidFill>
          <a:srgbClr val="0C36FF"/>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278859" y="1414800"/>
            <a:ext cx="11647252" cy="2387600"/>
          </a:xfrm>
        </p:spPr>
        <p:txBody>
          <a:bodyPr anchor="t" anchorCtr="0"/>
          <a:lstStyle>
            <a:lvl1pPr algn="l">
              <a:defRPr sz="8000" spc="-250" baseline="0">
                <a:solidFill>
                  <a:schemeClr val="bg1"/>
                </a:solidFill>
              </a:defRPr>
            </a:lvl1pPr>
          </a:lstStyle>
          <a:p>
            <a:r>
              <a:rPr lang="fi-FI"/>
              <a:t>Muokkaa perustyylejä naps.</a:t>
            </a:r>
            <a:endParaRPr lang="fi-FI" dirty="0"/>
          </a:p>
        </p:txBody>
      </p:sp>
      <p:sp>
        <p:nvSpPr>
          <p:cNvPr id="3" name="Alaotsikko 2"/>
          <p:cNvSpPr>
            <a:spLocks noGrp="1"/>
          </p:cNvSpPr>
          <p:nvPr>
            <p:ph type="subTitle" idx="1"/>
          </p:nvPr>
        </p:nvSpPr>
        <p:spPr>
          <a:xfrm>
            <a:off x="327497" y="3893868"/>
            <a:ext cx="9144000" cy="1655762"/>
          </a:xfrm>
        </p:spPr>
        <p:txBody>
          <a:bodyPr/>
          <a:lstStyle>
            <a:lvl1pPr marL="0" indent="0" algn="l">
              <a:spcAft>
                <a:spcPts val="0"/>
              </a:spcAft>
              <a:buNone/>
              <a:defRPr sz="24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Päivämäärän paikkamerkki 9"/>
          <p:cNvSpPr>
            <a:spLocks noGrp="1"/>
          </p:cNvSpPr>
          <p:nvPr>
            <p:ph type="dt" sz="half" idx="10"/>
          </p:nvPr>
        </p:nvSpPr>
        <p:spPr/>
        <p:txBody>
          <a:bodyPr/>
          <a:lstStyle>
            <a:lvl1pPr>
              <a:defRPr>
                <a:solidFill>
                  <a:schemeClr val="bg1"/>
                </a:solidFill>
              </a:defRPr>
            </a:lvl1pPr>
          </a:lstStyle>
          <a:p>
            <a:fld id="{2188E1FA-CB73-42AA-8C23-A6F1F350753B}" type="datetime1">
              <a:rPr lang="fi-FI" smtClean="0"/>
              <a:pPr/>
              <a:t>10.10.2019</a:t>
            </a:fld>
            <a:endParaRPr lang="fi-FI" dirty="0"/>
          </a:p>
        </p:txBody>
      </p:sp>
      <p:sp>
        <p:nvSpPr>
          <p:cNvPr id="11" name="Alatunnisteen paikkamerkki 10"/>
          <p:cNvSpPr>
            <a:spLocks noGrp="1"/>
          </p:cNvSpPr>
          <p:nvPr>
            <p:ph type="ftr" sz="quarter" idx="11"/>
          </p:nvPr>
        </p:nvSpPr>
        <p:spPr/>
        <p:txBody>
          <a:bodyPr/>
          <a:lstStyle>
            <a:lvl1pPr>
              <a:defRPr>
                <a:solidFill>
                  <a:schemeClr val="bg1"/>
                </a:solidFill>
              </a:defRPr>
            </a:lvl1pPr>
          </a:lstStyle>
          <a:p>
            <a:r>
              <a:rPr lang="en-US"/>
              <a:t>Etunimi Sukunimi</a:t>
            </a:r>
            <a:endParaRPr lang="fi-FI" dirty="0"/>
          </a:p>
        </p:txBody>
      </p:sp>
      <p:sp>
        <p:nvSpPr>
          <p:cNvPr id="12" name="Dian numeron paikkamerkki 11"/>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6479146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endParaRPr lang="fi-FI" dirty="0"/>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129C3F46-09F1-4350-8441-5AD08D557825}" type="datetime1">
              <a:rPr lang="fi-FI" smtClean="0"/>
              <a:t>10.10.2019</a:t>
            </a:fld>
            <a:endParaRPr lang="fi-FI"/>
          </a:p>
        </p:txBody>
      </p:sp>
      <p:sp>
        <p:nvSpPr>
          <p:cNvPr id="8" name="Alatunnisteen paikkamerkki 7"/>
          <p:cNvSpPr>
            <a:spLocks noGrp="1"/>
          </p:cNvSpPr>
          <p:nvPr>
            <p:ph type="ftr" sz="quarter" idx="11"/>
          </p:nvPr>
        </p:nvSpPr>
        <p:spPr/>
        <p:txBody>
          <a:bodyPr/>
          <a:lstStyle/>
          <a:p>
            <a:r>
              <a:rPr lang="en-US"/>
              <a:t>Etunimi Sukunimi</a:t>
            </a:r>
            <a:endParaRPr lang="fi-FI" dirty="0"/>
          </a:p>
        </p:txBody>
      </p:sp>
      <p:sp>
        <p:nvSpPr>
          <p:cNvPr id="9" name="Dian numeron paikkamerkki 8"/>
          <p:cNvSpPr>
            <a:spLocks noGrp="1"/>
          </p:cNvSpPr>
          <p:nvPr>
            <p:ph type="sldNum" sz="quarter" idx="12"/>
          </p:nvPr>
        </p:nvSpPr>
        <p:spPr/>
        <p:txBody>
          <a:bodyPr/>
          <a:lstStyle/>
          <a:p>
            <a:fld id="{CE13BDFB-8254-439D-B50E-26FB56F1085C}" type="slidenum">
              <a:rPr lang="fi-FI" smtClean="0"/>
              <a:t>‹#›</a:t>
            </a:fld>
            <a:endParaRPr lang="fi-FI"/>
          </a:p>
        </p:txBody>
      </p:sp>
    </p:spTree>
    <p:extLst>
      <p:ext uri="{BB962C8B-B14F-4D97-AF65-F5344CB8AC3E}">
        <p14:creationId xmlns:p14="http://schemas.microsoft.com/office/powerpoint/2010/main" val="2228760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1" name="Suorakulmio 10"/>
          <p:cNvSpPr/>
          <p:nvPr userDrawn="1"/>
        </p:nvSpPr>
        <p:spPr>
          <a:xfrm>
            <a:off x="1" y="0"/>
            <a:ext cx="6099242"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9" name="Suorakulmio 8"/>
          <p:cNvSpPr/>
          <p:nvPr userDrawn="1"/>
        </p:nvSpPr>
        <p:spPr>
          <a:xfrm>
            <a:off x="6099243" y="0"/>
            <a:ext cx="6092757"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459972" y="1555200"/>
            <a:ext cx="54540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fld id="{E8B5676C-532D-48D5-9BD0-0A9FE1F3FDC0}"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15445401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aksi sisältökohdetta 2">
    <p:spTree>
      <p:nvGrpSpPr>
        <p:cNvPr id="1" name=""/>
        <p:cNvGrpSpPr/>
        <p:nvPr/>
      </p:nvGrpSpPr>
      <p:grpSpPr>
        <a:xfrm>
          <a:off x="0" y="0"/>
          <a:ext cx="0" cy="0"/>
          <a:chOff x="0" y="0"/>
          <a:chExt cx="0" cy="0"/>
        </a:xfrm>
      </p:grpSpPr>
      <p:sp>
        <p:nvSpPr>
          <p:cNvPr id="11" name="Suorakulmio 10"/>
          <p:cNvSpPr/>
          <p:nvPr userDrawn="1"/>
        </p:nvSpPr>
        <p:spPr>
          <a:xfrm>
            <a:off x="1" y="0"/>
            <a:ext cx="6099242"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9" name="Suorakulmio 8"/>
          <p:cNvSpPr/>
          <p:nvPr userDrawn="1"/>
        </p:nvSpPr>
        <p:spPr>
          <a:xfrm>
            <a:off x="6099243" y="0"/>
            <a:ext cx="6092757"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79041"/>
            <a:ext cx="5453157" cy="342749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459972" y="2479041"/>
            <a:ext cx="5454000" cy="342749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bg1"/>
                </a:solidFill>
              </a:defRPr>
            </a:lvl1pPr>
          </a:lstStyle>
          <a:p>
            <a:fld id="{E8B5676C-532D-48D5-9BD0-0A9FE1F3FDC0}"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
        <p:nvSpPr>
          <p:cNvPr id="15" name="Tekstin paikkamerkki 7">
            <a:extLst>
              <a:ext uri="{FF2B5EF4-FFF2-40B4-BE49-F238E27FC236}">
                <a16:creationId xmlns:a16="http://schemas.microsoft.com/office/drawing/2014/main" id="{E12C1C53-9B8A-4602-8F15-2A56E3E235FF}"/>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bg1"/>
                </a:solidFill>
              </a:defRPr>
            </a:lvl1pPr>
          </a:lstStyle>
          <a:p>
            <a:pPr lvl="0"/>
            <a:r>
              <a:rPr lang="fi-FI"/>
              <a:t>Muokkaa tekstin perustyylejä napsauttamalla</a:t>
            </a:r>
          </a:p>
        </p:txBody>
      </p:sp>
      <p:sp>
        <p:nvSpPr>
          <p:cNvPr id="16" name="Tekstin paikkamerkki 7">
            <a:extLst>
              <a:ext uri="{FF2B5EF4-FFF2-40B4-BE49-F238E27FC236}">
                <a16:creationId xmlns:a16="http://schemas.microsoft.com/office/drawing/2014/main" id="{85EB1A72-4127-4E30-A569-2B99AED5CC4D}"/>
              </a:ext>
            </a:extLst>
          </p:cNvPr>
          <p:cNvSpPr>
            <a:spLocks noGrp="1"/>
          </p:cNvSpPr>
          <p:nvPr>
            <p:ph type="body" sz="quarter" idx="16"/>
          </p:nvPr>
        </p:nvSpPr>
        <p:spPr>
          <a:xfrm>
            <a:off x="6459972" y="1577975"/>
            <a:ext cx="5454000" cy="819150"/>
          </a:xfrm>
        </p:spPr>
        <p:txBody>
          <a:bodyPr/>
          <a:lstStyle>
            <a:lvl1pPr marL="0" indent="0">
              <a:spcAft>
                <a:spcPts val="0"/>
              </a:spcAft>
              <a:buNone/>
              <a:defRPr sz="2200">
                <a:solidFill>
                  <a:schemeClr val="bg1"/>
                </a:solidFill>
              </a:defRPr>
            </a:lvl1pPr>
          </a:lstStyle>
          <a:p>
            <a:pPr lvl="0"/>
            <a:r>
              <a:rPr lang="fi-FI"/>
              <a:t>Muokkaa tekstin perustyylejä napsauttamalla</a:t>
            </a:r>
          </a:p>
        </p:txBody>
      </p:sp>
    </p:spTree>
    <p:extLst>
      <p:ext uri="{BB962C8B-B14F-4D97-AF65-F5344CB8AC3E}">
        <p14:creationId xmlns:p14="http://schemas.microsoft.com/office/powerpoint/2010/main" val="1854001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 kuvalla">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3" name="Sisällön paikkamerkki 2"/>
          <p:cNvSpPr>
            <a:spLocks noGrp="1"/>
          </p:cNvSpPr>
          <p:nvPr>
            <p:ph sz="half" idx="1"/>
          </p:nvPr>
        </p:nvSpPr>
        <p:spPr>
          <a:xfrm>
            <a:off x="334799" y="1555200"/>
            <a:ext cx="5453157" cy="4351338"/>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Tree>
    <p:extLst>
      <p:ext uri="{BB962C8B-B14F-4D97-AF65-F5344CB8AC3E}">
        <p14:creationId xmlns:p14="http://schemas.microsoft.com/office/powerpoint/2010/main" val="219032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tsikko ja sisältö kuvalla">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3" name="Sisällön paikkamerkki 2"/>
          <p:cNvSpPr>
            <a:spLocks noGrp="1"/>
          </p:cNvSpPr>
          <p:nvPr>
            <p:ph sz="half" idx="1"/>
          </p:nvPr>
        </p:nvSpPr>
        <p:spPr>
          <a:xfrm>
            <a:off x="334799" y="2480400"/>
            <a:ext cx="5453157" cy="3427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24CC52EB-FFCA-479A-833D-E8B99F085BE9}"/>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135612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E9860853-FE1E-4CB7-93AB-39D07DE1E15C}" type="datetime1">
              <a:rPr lang="fi-FI" smtClean="0"/>
              <a:t>10.10.2019</a:t>
            </a:fld>
            <a:endParaRPr lang="fi-FI"/>
          </a:p>
        </p:txBody>
      </p:sp>
      <p:sp>
        <p:nvSpPr>
          <p:cNvPr id="8" name="Alatunnisteen paikkamerkki 7"/>
          <p:cNvSpPr>
            <a:spLocks noGrp="1"/>
          </p:cNvSpPr>
          <p:nvPr>
            <p:ph type="ftr" sz="quarter" idx="11"/>
          </p:nvPr>
        </p:nvSpPr>
        <p:spPr/>
        <p:txBody>
          <a:bodyPr/>
          <a:lstStyle/>
          <a:p>
            <a:r>
              <a:rPr lang="en-US"/>
              <a:t>Etunimi Sukunimi</a:t>
            </a:r>
            <a:endParaRPr lang="fi-FI" dirty="0"/>
          </a:p>
        </p:txBody>
      </p:sp>
      <p:sp>
        <p:nvSpPr>
          <p:cNvPr id="9" name="Dian numeron paikkamerkki 8"/>
          <p:cNvSpPr>
            <a:spLocks noGrp="1"/>
          </p:cNvSpPr>
          <p:nvPr>
            <p:ph type="sldNum" sz="quarter" idx="12"/>
          </p:nvPr>
        </p:nvSpPr>
        <p:spPr/>
        <p:txBody>
          <a:bodyPr/>
          <a:lstStyle/>
          <a:p>
            <a:fld id="{CE13BDFB-8254-439D-B50E-26FB56F1085C}" type="slidenum">
              <a:rPr lang="fi-FI" smtClean="0"/>
              <a:t>‹#›</a:t>
            </a:fld>
            <a:endParaRPr lang="fi-FI"/>
          </a:p>
        </p:txBody>
      </p:sp>
    </p:spTree>
    <p:extLst>
      <p:ext uri="{BB962C8B-B14F-4D97-AF65-F5344CB8AC3E}">
        <p14:creationId xmlns:p14="http://schemas.microsoft.com/office/powerpoint/2010/main" val="494776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isältö kuva vasen">
    <p:spTree>
      <p:nvGrpSpPr>
        <p:cNvPr id="1" name=""/>
        <p:cNvGrpSpPr/>
        <p:nvPr/>
      </p:nvGrpSpPr>
      <p:grpSpPr>
        <a:xfrm>
          <a:off x="0" y="0"/>
          <a:ext cx="0" cy="0"/>
          <a:chOff x="0" y="0"/>
          <a:chExt cx="0" cy="0"/>
        </a:xfrm>
      </p:grpSpPr>
      <p:sp>
        <p:nvSpPr>
          <p:cNvPr id="9" name="Kuvan paikkamerkki 7">
            <a:extLst>
              <a:ext uri="{FF2B5EF4-FFF2-40B4-BE49-F238E27FC236}">
                <a16:creationId xmlns:a16="http://schemas.microsoft.com/office/drawing/2014/main" id="{2ADA64D1-4CA5-48A1-98D4-B4D6E74DEC0C}"/>
              </a:ext>
            </a:extLst>
          </p:cNvPr>
          <p:cNvSpPr>
            <a:spLocks noGrp="1"/>
          </p:cNvSpPr>
          <p:nvPr>
            <p:ph type="pic" sz="quarter" idx="14"/>
          </p:nvPr>
        </p:nvSpPr>
        <p:spPr>
          <a:xfrm>
            <a:off x="1" y="0"/>
            <a:ext cx="6095999" cy="6858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3" name="Sisällön paikkamerkki 2"/>
          <p:cNvSpPr>
            <a:spLocks noGrp="1"/>
          </p:cNvSpPr>
          <p:nvPr>
            <p:ph sz="half" idx="1"/>
          </p:nvPr>
        </p:nvSpPr>
        <p:spPr>
          <a:xfrm>
            <a:off x="6454747" y="1555200"/>
            <a:ext cx="5453157" cy="43524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2"/>
                </a:solidFill>
              </a:rPr>
              <a:t>gradia.fi</a:t>
            </a:r>
          </a:p>
        </p:txBody>
      </p:sp>
    </p:spTree>
    <p:extLst>
      <p:ext uri="{BB962C8B-B14F-4D97-AF65-F5344CB8AC3E}">
        <p14:creationId xmlns:p14="http://schemas.microsoft.com/office/powerpoint/2010/main" val="3717512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Otsikko ja sisältö kuva vasen">
    <p:spTree>
      <p:nvGrpSpPr>
        <p:cNvPr id="1" name=""/>
        <p:cNvGrpSpPr/>
        <p:nvPr/>
      </p:nvGrpSpPr>
      <p:grpSpPr>
        <a:xfrm>
          <a:off x="0" y="0"/>
          <a:ext cx="0" cy="0"/>
          <a:chOff x="0" y="0"/>
          <a:chExt cx="0" cy="0"/>
        </a:xfrm>
      </p:grpSpPr>
      <p:sp>
        <p:nvSpPr>
          <p:cNvPr id="11" name="Kuvan paikkamerkki 7">
            <a:extLst>
              <a:ext uri="{FF2B5EF4-FFF2-40B4-BE49-F238E27FC236}">
                <a16:creationId xmlns:a16="http://schemas.microsoft.com/office/drawing/2014/main" id="{6AA929D0-77A7-4E51-9F3F-F69E317B942B}"/>
              </a:ext>
            </a:extLst>
          </p:cNvPr>
          <p:cNvSpPr>
            <a:spLocks noGrp="1"/>
          </p:cNvSpPr>
          <p:nvPr>
            <p:ph type="pic" sz="quarter" idx="14"/>
          </p:nvPr>
        </p:nvSpPr>
        <p:spPr>
          <a:xfrm>
            <a:off x="1" y="0"/>
            <a:ext cx="6095999" cy="6858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3" name="Sisällön paikkamerkki 2"/>
          <p:cNvSpPr>
            <a:spLocks noGrp="1"/>
          </p:cNvSpPr>
          <p:nvPr>
            <p:ph sz="half" idx="1"/>
          </p:nvPr>
        </p:nvSpPr>
        <p:spPr>
          <a:xfrm>
            <a:off x="6454747" y="2480400"/>
            <a:ext cx="5453157" cy="34272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rgbClr val="000000"/>
                </a:solidFill>
              </a:defRPr>
            </a:lvl1pPr>
          </a:lstStyle>
          <a:p>
            <a:fld id="{EA5AD1A5-7FAA-4BFF-B949-AB4519962A96}" type="datetime1">
              <a:rPr lang="fi-FI" smtClean="0"/>
              <a:t>10.10.2019</a:t>
            </a:fld>
            <a:endParaRPr lang="fi-FI"/>
          </a:p>
        </p:txBody>
      </p:sp>
      <p:sp>
        <p:nvSpPr>
          <p:cNvPr id="6" name="Alatunnisteen paikkamerkki 5"/>
          <p:cNvSpPr>
            <a:spLocks noGrp="1"/>
          </p:cNvSpPr>
          <p:nvPr>
            <p:ph type="ftr" sz="quarter" idx="11"/>
          </p:nvPr>
        </p:nvSpPr>
        <p:spPr/>
        <p:txBody>
          <a:bodyPr/>
          <a:lstStyle>
            <a:lvl1pPr>
              <a:defRPr>
                <a:solidFill>
                  <a:srgbClr val="000000"/>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tx2"/>
                </a:solidFill>
              </a:rPr>
              <a:t>gradia.fi</a:t>
            </a:r>
          </a:p>
        </p:txBody>
      </p:sp>
      <p:sp>
        <p:nvSpPr>
          <p:cNvPr id="9" name="Tekstin paikkamerkki 7">
            <a:extLst>
              <a:ext uri="{FF2B5EF4-FFF2-40B4-BE49-F238E27FC236}">
                <a16:creationId xmlns:a16="http://schemas.microsoft.com/office/drawing/2014/main" id="{24CC52EB-FFCA-479A-833D-E8B99F085BE9}"/>
              </a:ext>
            </a:extLst>
          </p:cNvPr>
          <p:cNvSpPr>
            <a:spLocks noGrp="1"/>
          </p:cNvSpPr>
          <p:nvPr>
            <p:ph type="body" sz="quarter" idx="15"/>
          </p:nvPr>
        </p:nvSpPr>
        <p:spPr>
          <a:xfrm>
            <a:off x="6454910"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20541595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äliotsikko pinkki">
    <p:bg>
      <p:bgPr>
        <a:solidFill>
          <a:srgbClr val="FE70C3"/>
        </a:solidFill>
        <a:effectLst/>
      </p:bgPr>
    </p:bg>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2" name="Päivämäärän paikkamerkki 1"/>
          <p:cNvSpPr>
            <a:spLocks noGrp="1"/>
          </p:cNvSpPr>
          <p:nvPr>
            <p:ph type="dt" sz="half" idx="14"/>
          </p:nvPr>
        </p:nvSpPr>
        <p:spPr/>
        <p:txBody>
          <a:bodyPr/>
          <a:lstStyle>
            <a:lvl1pPr>
              <a:defRPr>
                <a:solidFill>
                  <a:srgbClr val="FFFFFF"/>
                </a:solidFill>
              </a:defRPr>
            </a:lvl1pPr>
          </a:lstStyle>
          <a:p>
            <a:fld id="{A8092AF1-A304-4850-8B35-493AEE937CFD}" type="datetime1">
              <a:rPr lang="fi-FI" smtClean="0"/>
              <a:t>10.10.2019</a:t>
            </a:fld>
            <a:endParaRPr lang="fi-FI" dirty="0"/>
          </a:p>
        </p:txBody>
      </p:sp>
      <p:sp>
        <p:nvSpPr>
          <p:cNvPr id="4" name="Alatunnisteen paikkamerkki 3"/>
          <p:cNvSpPr>
            <a:spLocks noGrp="1"/>
          </p:cNvSpPr>
          <p:nvPr>
            <p:ph type="ftr" sz="quarter" idx="15"/>
          </p:nvPr>
        </p:nvSpPr>
        <p:spPr/>
        <p:txBody>
          <a:bodyPr/>
          <a:lstStyle>
            <a:lvl1pPr>
              <a:defRPr>
                <a:solidFill>
                  <a:srgbClr val="FFFFFF"/>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rgbClr val="FFFFFF"/>
                </a:solidFill>
              </a:defRPr>
            </a:lvl1pPr>
          </a:lstStyle>
          <a:p>
            <a:r>
              <a:rPr lang="fi-FI"/>
              <a:t>Muokkaa perustyylejä naps.</a:t>
            </a:r>
            <a:endParaRPr lang="fi-FI" dirty="0"/>
          </a:p>
        </p:txBody>
      </p:sp>
    </p:spTree>
    <p:extLst>
      <p:ext uri="{BB962C8B-B14F-4D97-AF65-F5344CB8AC3E}">
        <p14:creationId xmlns:p14="http://schemas.microsoft.com/office/powerpoint/2010/main" val="229273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äliotsikko sininen">
    <p:bg>
      <p:bgPr>
        <a:solidFill>
          <a:srgbClr val="0C36FF"/>
        </a:solidFill>
        <a:effectLst/>
      </p:bgPr>
    </p:bg>
    <p:spTree>
      <p:nvGrpSpPr>
        <p:cNvPr id="1" name=""/>
        <p:cNvGrpSpPr/>
        <p:nvPr/>
      </p:nvGrpSpPr>
      <p:grpSpPr>
        <a:xfrm>
          <a:off x="0" y="0"/>
          <a:ext cx="0" cy="0"/>
          <a:chOff x="0" y="0"/>
          <a:chExt cx="0" cy="0"/>
        </a:xfrm>
      </p:grpSpPr>
      <p:sp>
        <p:nvSpPr>
          <p:cNvPr id="8" name="Kuvan paikkamerkki 7"/>
          <p:cNvSpPr>
            <a:spLocks noGrp="1"/>
          </p:cNvSpPr>
          <p:nvPr>
            <p:ph type="pic" sz="quarter" idx="13"/>
          </p:nvPr>
        </p:nvSpPr>
        <p:spPr>
          <a:xfrm>
            <a:off x="6099175" y="0"/>
            <a:ext cx="6092825" cy="6858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2" name="Päivämäärän paikkamerkki 1"/>
          <p:cNvSpPr>
            <a:spLocks noGrp="1"/>
          </p:cNvSpPr>
          <p:nvPr>
            <p:ph type="dt" sz="half" idx="14"/>
          </p:nvPr>
        </p:nvSpPr>
        <p:spPr/>
        <p:txBody>
          <a:bodyPr/>
          <a:lstStyle>
            <a:lvl1pPr>
              <a:defRPr>
                <a:solidFill>
                  <a:schemeClr val="bg1"/>
                </a:solidFill>
              </a:defRPr>
            </a:lvl1pPr>
          </a:lstStyle>
          <a:p>
            <a:fld id="{885947B4-5722-4323-9F3B-5ED82479B9CD}" type="datetime1">
              <a:rPr lang="fi-FI" smtClean="0"/>
              <a:pPr/>
              <a:t>10.10.2019</a:t>
            </a:fld>
            <a:endParaRPr lang="fi-FI" dirty="0"/>
          </a:p>
        </p:txBody>
      </p:sp>
      <p:sp>
        <p:nvSpPr>
          <p:cNvPr id="4" name="Alatunnisteen paikkamerkki 3"/>
          <p:cNvSpPr>
            <a:spLocks noGrp="1"/>
          </p:cNvSpPr>
          <p:nvPr>
            <p:ph type="ftr" sz="quarter" idx="15"/>
          </p:nvPr>
        </p:nvSpPr>
        <p:spPr/>
        <p:txBody>
          <a:bodyPr/>
          <a:lstStyle>
            <a:lvl1pPr>
              <a:defRPr>
                <a:solidFill>
                  <a:schemeClr val="bg1"/>
                </a:solidFill>
              </a:defRPr>
            </a:lvl1pPr>
          </a:lstStyle>
          <a:p>
            <a:r>
              <a:rPr lang="en-US"/>
              <a:t>Etunimi Sukunimi</a:t>
            </a:r>
            <a:endParaRPr lang="fi-FI" dirty="0"/>
          </a:p>
        </p:txBody>
      </p:sp>
      <p:sp>
        <p:nvSpPr>
          <p:cNvPr id="9" name="Dian numeron paikkamerkki 8"/>
          <p:cNvSpPr>
            <a:spLocks noGrp="1"/>
          </p:cNvSpPr>
          <p:nvPr>
            <p:ph type="sldNum" sz="quarter" idx="16"/>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2" name="Tekstiruutu 11"/>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
        <p:nvSpPr>
          <p:cNvPr id="10" name="Otsikko 9"/>
          <p:cNvSpPr>
            <a:spLocks noGrp="1"/>
          </p:cNvSpPr>
          <p:nvPr>
            <p:ph type="title"/>
          </p:nvPr>
        </p:nvSpPr>
        <p:spPr>
          <a:xfrm>
            <a:off x="280800" y="1414800"/>
            <a:ext cx="5593405" cy="4654828"/>
          </a:xfrm>
        </p:spPr>
        <p:txBody>
          <a:bodyPr/>
          <a:lstStyle>
            <a:lvl1pPr>
              <a:defRPr sz="8000">
                <a:solidFill>
                  <a:schemeClr val="bg1"/>
                </a:solidFill>
              </a:defRPr>
            </a:lvl1pPr>
          </a:lstStyle>
          <a:p>
            <a:r>
              <a:rPr lang="fi-FI"/>
              <a:t>Muokkaa perustyylejä naps.</a:t>
            </a:r>
            <a:endParaRPr lang="fi-FI" dirty="0"/>
          </a:p>
        </p:txBody>
      </p:sp>
    </p:spTree>
    <p:extLst>
      <p:ext uri="{BB962C8B-B14F-4D97-AF65-F5344CB8AC3E}">
        <p14:creationId xmlns:p14="http://schemas.microsoft.com/office/powerpoint/2010/main" val="31324151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uvakooste">
    <p:spTree>
      <p:nvGrpSpPr>
        <p:cNvPr id="1" name=""/>
        <p:cNvGrpSpPr/>
        <p:nvPr/>
      </p:nvGrpSpPr>
      <p:grpSpPr>
        <a:xfrm>
          <a:off x="0" y="0"/>
          <a:ext cx="0" cy="0"/>
          <a:chOff x="0" y="0"/>
          <a:chExt cx="0" cy="0"/>
        </a:xfrm>
      </p:grpSpPr>
      <p:sp>
        <p:nvSpPr>
          <p:cNvPr id="7" name="Kuvan paikkamerkki 6"/>
          <p:cNvSpPr>
            <a:spLocks noGrp="1"/>
          </p:cNvSpPr>
          <p:nvPr>
            <p:ph type="pic" sz="quarter" idx="13"/>
          </p:nvPr>
        </p:nvSpPr>
        <p:spPr>
          <a:xfrm>
            <a:off x="0" y="1"/>
            <a:ext cx="6096000" cy="3429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16" name="Kuvan paikkamerkki 6">
            <a:extLst>
              <a:ext uri="{FF2B5EF4-FFF2-40B4-BE49-F238E27FC236}">
                <a16:creationId xmlns:a16="http://schemas.microsoft.com/office/drawing/2014/main" id="{A512FB36-F94E-411B-A8BA-2406A7E4BEB4}"/>
              </a:ext>
            </a:extLst>
          </p:cNvPr>
          <p:cNvSpPr>
            <a:spLocks noGrp="1"/>
          </p:cNvSpPr>
          <p:nvPr>
            <p:ph type="pic" sz="quarter" idx="14"/>
          </p:nvPr>
        </p:nvSpPr>
        <p:spPr>
          <a:xfrm>
            <a:off x="0" y="3428997"/>
            <a:ext cx="6096000" cy="3429001"/>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17" name="Kuvan paikkamerkki 6">
            <a:extLst>
              <a:ext uri="{FF2B5EF4-FFF2-40B4-BE49-F238E27FC236}">
                <a16:creationId xmlns:a16="http://schemas.microsoft.com/office/drawing/2014/main" id="{B0E7C6D9-0918-48CC-878C-C15DE9A8C39C}"/>
              </a:ext>
            </a:extLst>
          </p:cNvPr>
          <p:cNvSpPr>
            <a:spLocks noGrp="1"/>
          </p:cNvSpPr>
          <p:nvPr>
            <p:ph type="pic" sz="quarter" idx="15"/>
          </p:nvPr>
        </p:nvSpPr>
        <p:spPr>
          <a:xfrm>
            <a:off x="6095999" y="1"/>
            <a:ext cx="6096000" cy="3429000"/>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18" name="Kuvan paikkamerkki 6">
            <a:extLst>
              <a:ext uri="{FF2B5EF4-FFF2-40B4-BE49-F238E27FC236}">
                <a16:creationId xmlns:a16="http://schemas.microsoft.com/office/drawing/2014/main" id="{80EF1EAA-BCAC-4F6F-898A-215368A8BEFA}"/>
              </a:ext>
            </a:extLst>
          </p:cNvPr>
          <p:cNvSpPr>
            <a:spLocks noGrp="1"/>
          </p:cNvSpPr>
          <p:nvPr>
            <p:ph type="pic" sz="quarter" idx="16"/>
          </p:nvPr>
        </p:nvSpPr>
        <p:spPr>
          <a:xfrm>
            <a:off x="6095999" y="3428997"/>
            <a:ext cx="6096000" cy="3429001"/>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21" name="Päivämäärän paikkamerkki 20">
            <a:extLst>
              <a:ext uri="{FF2B5EF4-FFF2-40B4-BE49-F238E27FC236}">
                <a16:creationId xmlns:a16="http://schemas.microsoft.com/office/drawing/2014/main" id="{A78CF0E5-53B8-49C4-9356-51ECB45765F1}"/>
              </a:ext>
            </a:extLst>
          </p:cNvPr>
          <p:cNvSpPr>
            <a:spLocks noGrp="1"/>
          </p:cNvSpPr>
          <p:nvPr>
            <p:ph type="dt" sz="half" idx="17"/>
          </p:nvPr>
        </p:nvSpPr>
        <p:spPr/>
        <p:txBody>
          <a:bodyPr/>
          <a:lstStyle/>
          <a:p>
            <a:fld id="{1E5235FB-5358-4F3B-B9C7-15F6DEDD1097}" type="datetime1">
              <a:rPr lang="fi-FI" smtClean="0"/>
              <a:t>10.10.2019</a:t>
            </a:fld>
            <a:endParaRPr lang="fi-FI" dirty="0"/>
          </a:p>
        </p:txBody>
      </p:sp>
      <p:sp>
        <p:nvSpPr>
          <p:cNvPr id="22" name="Alatunnisteen paikkamerkki 21">
            <a:extLst>
              <a:ext uri="{FF2B5EF4-FFF2-40B4-BE49-F238E27FC236}">
                <a16:creationId xmlns:a16="http://schemas.microsoft.com/office/drawing/2014/main" id="{981E389D-1FCA-47D1-AE27-3B4375980ED5}"/>
              </a:ext>
            </a:extLst>
          </p:cNvPr>
          <p:cNvSpPr>
            <a:spLocks noGrp="1"/>
          </p:cNvSpPr>
          <p:nvPr>
            <p:ph type="ftr" sz="quarter" idx="18"/>
          </p:nvPr>
        </p:nvSpPr>
        <p:spPr/>
        <p:txBody>
          <a:bodyPr/>
          <a:lstStyle/>
          <a:p>
            <a:r>
              <a:rPr lang="en-US"/>
              <a:t>Etunimi Sukunimi</a:t>
            </a:r>
            <a:endParaRPr lang="fi-FI" dirty="0"/>
          </a:p>
        </p:txBody>
      </p:sp>
      <p:sp>
        <p:nvSpPr>
          <p:cNvPr id="23" name="Dian numeron paikkamerkki 22">
            <a:extLst>
              <a:ext uri="{FF2B5EF4-FFF2-40B4-BE49-F238E27FC236}">
                <a16:creationId xmlns:a16="http://schemas.microsoft.com/office/drawing/2014/main" id="{006138A2-1505-48C1-93E5-783B3306C70D}"/>
              </a:ext>
            </a:extLst>
          </p:cNvPr>
          <p:cNvSpPr>
            <a:spLocks noGrp="1"/>
          </p:cNvSpPr>
          <p:nvPr>
            <p:ph type="sldNum" sz="quarter" idx="19"/>
          </p:nvPr>
        </p:nvSpPr>
        <p:spPr/>
        <p:txBody>
          <a:bodyPr/>
          <a:lstStyle/>
          <a:p>
            <a:fld id="{CE13BDFB-8254-439D-B50E-26FB56F1085C}" type="slidenum">
              <a:rPr lang="fi-FI" smtClean="0"/>
              <a:pPr/>
              <a:t>‹#›</a:t>
            </a:fld>
            <a:endParaRPr lang="fi-FI"/>
          </a:p>
        </p:txBody>
      </p:sp>
    </p:spTree>
    <p:extLst>
      <p:ext uri="{BB962C8B-B14F-4D97-AF65-F5344CB8AC3E}">
        <p14:creationId xmlns:p14="http://schemas.microsoft.com/office/powerpoint/2010/main" val="15692185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7" name="Kuvan paikkamerkki 6"/>
          <p:cNvSpPr>
            <a:spLocks noGrp="1"/>
          </p:cNvSpPr>
          <p:nvPr>
            <p:ph type="pic" sz="quarter" idx="13"/>
          </p:nvPr>
        </p:nvSpPr>
        <p:spPr>
          <a:xfrm>
            <a:off x="0" y="0"/>
            <a:ext cx="12192000" cy="6857999"/>
          </a:xfrm>
          <a:solidFill>
            <a:schemeClr val="bg1">
              <a:lumMod val="85000"/>
            </a:schemeClr>
          </a:solidFill>
        </p:spPr>
        <p:txBody>
          <a:bodyPr/>
          <a:lstStyle>
            <a:lvl1pPr marL="0" indent="0">
              <a:buNone/>
              <a:defRPr>
                <a:solidFill>
                  <a:srgbClr val="000000"/>
                </a:solidFill>
              </a:defRPr>
            </a:lvl1pPr>
          </a:lstStyle>
          <a:p>
            <a:r>
              <a:rPr lang="fi-FI"/>
              <a:t>Vedä kuva paikkamerkkiin tai lisää napsauttamalla kuvaketta</a:t>
            </a:r>
          </a:p>
        </p:txBody>
      </p:sp>
      <p:sp>
        <p:nvSpPr>
          <p:cNvPr id="5" name="Päivämäärän paikkamerkki 4">
            <a:extLst>
              <a:ext uri="{FF2B5EF4-FFF2-40B4-BE49-F238E27FC236}">
                <a16:creationId xmlns:a16="http://schemas.microsoft.com/office/drawing/2014/main" id="{217BF658-FF44-4603-AA77-434B26463A61}"/>
              </a:ext>
            </a:extLst>
          </p:cNvPr>
          <p:cNvSpPr>
            <a:spLocks noGrp="1"/>
          </p:cNvSpPr>
          <p:nvPr>
            <p:ph type="dt" sz="half" idx="14"/>
          </p:nvPr>
        </p:nvSpPr>
        <p:spPr/>
        <p:txBody>
          <a:bodyPr/>
          <a:lstStyle/>
          <a:p>
            <a:fld id="{1E5235FB-5358-4F3B-B9C7-15F6DEDD1097}" type="datetime1">
              <a:rPr lang="fi-FI" smtClean="0"/>
              <a:t>10.10.2019</a:t>
            </a:fld>
            <a:endParaRPr lang="fi-FI" dirty="0"/>
          </a:p>
        </p:txBody>
      </p:sp>
      <p:sp>
        <p:nvSpPr>
          <p:cNvPr id="6" name="Alatunnisteen paikkamerkki 5">
            <a:extLst>
              <a:ext uri="{FF2B5EF4-FFF2-40B4-BE49-F238E27FC236}">
                <a16:creationId xmlns:a16="http://schemas.microsoft.com/office/drawing/2014/main" id="{39EB37D3-0FFD-4665-B368-CBE92FB088D2}"/>
              </a:ext>
            </a:extLst>
          </p:cNvPr>
          <p:cNvSpPr>
            <a:spLocks noGrp="1"/>
          </p:cNvSpPr>
          <p:nvPr>
            <p:ph type="ftr" sz="quarter" idx="15"/>
          </p:nvPr>
        </p:nvSpPr>
        <p:spPr/>
        <p:txBody>
          <a:bodyPr/>
          <a:lstStyle/>
          <a:p>
            <a:r>
              <a:rPr lang="en-US"/>
              <a:t>Etunimi Sukunimi</a:t>
            </a:r>
            <a:endParaRPr lang="fi-FI" dirty="0"/>
          </a:p>
        </p:txBody>
      </p:sp>
      <p:sp>
        <p:nvSpPr>
          <p:cNvPr id="8" name="Dian numeron paikkamerkki 7">
            <a:extLst>
              <a:ext uri="{FF2B5EF4-FFF2-40B4-BE49-F238E27FC236}">
                <a16:creationId xmlns:a16="http://schemas.microsoft.com/office/drawing/2014/main" id="{919FCA95-D451-4683-BA04-1221AA7E413A}"/>
              </a:ext>
            </a:extLst>
          </p:cNvPr>
          <p:cNvSpPr>
            <a:spLocks noGrp="1"/>
          </p:cNvSpPr>
          <p:nvPr>
            <p:ph type="sldNum" sz="quarter" idx="16"/>
          </p:nvPr>
        </p:nvSpPr>
        <p:spPr/>
        <p:txBody>
          <a:bodyPr/>
          <a:lstStyle/>
          <a:p>
            <a:fld id="{CE13BDFB-8254-439D-B50E-26FB56F1085C}" type="slidenum">
              <a:rPr lang="fi-FI" smtClean="0"/>
              <a:pPr/>
              <a:t>‹#›</a:t>
            </a:fld>
            <a:endParaRPr lang="fi-FI"/>
          </a:p>
        </p:txBody>
      </p:sp>
    </p:spTree>
    <p:extLst>
      <p:ext uri="{BB962C8B-B14F-4D97-AF65-F5344CB8AC3E}">
        <p14:creationId xmlns:p14="http://schemas.microsoft.com/office/powerpoint/2010/main" val="3290431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sältö pinkki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Tree>
    <p:extLst>
      <p:ext uri="{BB962C8B-B14F-4D97-AF65-F5344CB8AC3E}">
        <p14:creationId xmlns:p14="http://schemas.microsoft.com/office/powerpoint/2010/main" val="3253028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sältö pinkki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36818440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isältö pinkki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13873962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tsikko ja sisältö pinkki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67163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Otsikko ja sisältö pinkki">
    <p:bg>
      <p:bgPr>
        <a:solidFill>
          <a:srgbClr val="FE70C3"/>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FFFFFF"/>
                </a:solidFill>
              </a:defRPr>
            </a:lvl1pPr>
          </a:lstStyle>
          <a:p>
            <a:r>
              <a:rPr lang="fi-FI"/>
              <a:t>Muokkaa ots. perustyyl. napsautt.</a:t>
            </a:r>
          </a:p>
        </p:txBody>
      </p:sp>
      <p:sp>
        <p:nvSpPr>
          <p:cNvPr id="3" name="Sisällön paikkamerkki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lvl1pPr>
              <a:defRPr>
                <a:solidFill>
                  <a:srgbClr val="FFFFFF"/>
                </a:solidFill>
              </a:defRPr>
            </a:lvl1pPr>
          </a:lstStyle>
          <a:p>
            <a:fld id="{8E971D1F-C7B3-4B02-8280-D32624DBCE63}" type="datetime1">
              <a:rPr lang="fi-FI" smtClean="0"/>
              <a:t>10.10.2019</a:t>
            </a:fld>
            <a:endParaRPr lang="fi-FI"/>
          </a:p>
        </p:txBody>
      </p:sp>
      <p:sp>
        <p:nvSpPr>
          <p:cNvPr id="8" name="Alatunnisteen paikkamerkki 7"/>
          <p:cNvSpPr>
            <a:spLocks noGrp="1"/>
          </p:cNvSpPr>
          <p:nvPr>
            <p:ph type="ftr" sz="quarter" idx="11"/>
          </p:nvPr>
        </p:nvSpPr>
        <p:spPr/>
        <p:txBody>
          <a:bodyPr/>
          <a:lstStyle>
            <a:lvl1pPr>
              <a:defRPr>
                <a:solidFill>
                  <a:srgbClr val="FFFFFF"/>
                </a:solidFill>
              </a:defRPr>
            </a:lvl1pPr>
          </a:lstStyle>
          <a:p>
            <a:r>
              <a:rPr lang="en-US"/>
              <a:t>Etunimi Sukunimi</a:t>
            </a:r>
            <a:endParaRPr lang="fi-FI" dirty="0"/>
          </a:p>
        </p:txBody>
      </p:sp>
      <p:sp>
        <p:nvSpPr>
          <p:cNvPr id="9" name="Dian numeron paikkamerkki 8"/>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2165906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 ja sisältö pinkki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7CA85952-405D-41D8-BD6D-B8507F2800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2034800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tsikko ja sisältö pinkki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FE7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6E73DE88-0C8B-476E-BC13-BCF9FF5725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21298961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isältö sininen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Tree>
    <p:extLst>
      <p:ext uri="{BB962C8B-B14F-4D97-AF65-F5344CB8AC3E}">
        <p14:creationId xmlns:p14="http://schemas.microsoft.com/office/powerpoint/2010/main" val="1849546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isältö sininen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31634790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isältö sininen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1555200"/>
            <a:ext cx="5453157"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599846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tsikko ja sisältö sininen logo1">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pic>
        <p:nvPicPr>
          <p:cNvPr id="8" name="Kuva 7">
            <a:extLst>
              <a:ext uri="{FF2B5EF4-FFF2-40B4-BE49-F238E27FC236}">
                <a16:creationId xmlns:a16="http://schemas.microsoft.com/office/drawing/2014/main" id="{2FB9FDFF-46D5-4DA8-9BA9-EC4AB9AC9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357551"/>
            <a:ext cx="6092756" cy="4130970"/>
          </a:xfrm>
          <a:prstGeom prst="rect">
            <a:avLst/>
          </a:prstGeom>
        </p:spPr>
      </p:pic>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spTree>
    <p:extLst>
      <p:ext uri="{BB962C8B-B14F-4D97-AF65-F5344CB8AC3E}">
        <p14:creationId xmlns:p14="http://schemas.microsoft.com/office/powerpoint/2010/main" val="37577711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tsikko ja sisältö sininen logo2">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E13A01E3-77C6-48A2-9A3E-375960AF96F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6" cy="4039171"/>
          </a:xfrm>
          <a:prstGeom prst="rect">
            <a:avLst/>
          </a:prstGeom>
        </p:spPr>
      </p:pic>
    </p:spTree>
    <p:extLst>
      <p:ext uri="{BB962C8B-B14F-4D97-AF65-F5344CB8AC3E}">
        <p14:creationId xmlns:p14="http://schemas.microsoft.com/office/powerpoint/2010/main" val="14051116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 ja sisältö sininen logo3">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C30AB33-86DD-4274-BDAF-B55AF711F53D}"/>
              </a:ext>
            </a:extLst>
          </p:cNvPr>
          <p:cNvSpPr/>
          <p:nvPr userDrawn="1"/>
        </p:nvSpPr>
        <p:spPr>
          <a:xfrm>
            <a:off x="6099242" y="0"/>
            <a:ext cx="6092756" cy="6858000"/>
          </a:xfrm>
          <a:prstGeom prst="rect">
            <a:avLst/>
          </a:prstGeom>
          <a:solidFill>
            <a:srgbClr val="0C3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p:cNvSpPr>
            <a:spLocks noGrp="1"/>
          </p:cNvSpPr>
          <p:nvPr>
            <p:ph sz="half" idx="1"/>
          </p:nvPr>
        </p:nvSpPr>
        <p:spPr>
          <a:xfrm>
            <a:off x="334799" y="2480400"/>
            <a:ext cx="5453157" cy="3427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lvl1pPr>
              <a:defRPr>
                <a:solidFill>
                  <a:schemeClr val="tx1"/>
                </a:solidFill>
              </a:defRPr>
            </a:lvl1pPr>
          </a:lstStyle>
          <a:p>
            <a:fld id="{EE05F4A0-C10D-4239-AF24-370C37C5A6EB}" type="datetime1">
              <a:rPr lang="fi-FI" smtClean="0"/>
              <a:pPr/>
              <a:t>10.10.2019</a:t>
            </a:fld>
            <a:endParaRPr lang="fi-FI"/>
          </a:p>
        </p:txBody>
      </p:sp>
      <p:sp>
        <p:nvSpPr>
          <p:cNvPr id="6" name="Alatunnisteen paikkamerkki 5"/>
          <p:cNvSpPr>
            <a:spLocks noGrp="1"/>
          </p:cNvSpPr>
          <p:nvPr>
            <p:ph type="ftr" sz="quarter" idx="11"/>
          </p:nvPr>
        </p:nvSpPr>
        <p:spPr/>
        <p:txBody>
          <a:bodyPr/>
          <a:lstStyle>
            <a:lvl1pPr>
              <a:defRPr>
                <a:solidFill>
                  <a:schemeClr val="tx1"/>
                </a:solidFill>
              </a:defRPr>
            </a:lvl1pPr>
          </a:lstStyle>
          <a:p>
            <a:r>
              <a:rPr lang="en-US"/>
              <a:t>Etunimi Sukunimi</a:t>
            </a:r>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lstStyle>
          <a:p>
            <a:fld id="{CE13BDFB-8254-439D-B50E-26FB56F1085C}" type="slidenum">
              <a:rPr lang="fi-FI" smtClean="0"/>
              <a:pPr/>
              <a:t>‹#›</a:t>
            </a:fld>
            <a:endParaRPr lang="fi-FI"/>
          </a:p>
        </p:txBody>
      </p:sp>
      <p:sp>
        <p:nvSpPr>
          <p:cNvPr id="9" name="Tekstin paikkamerkki 7">
            <a:extLst>
              <a:ext uri="{FF2B5EF4-FFF2-40B4-BE49-F238E27FC236}">
                <a16:creationId xmlns:a16="http://schemas.microsoft.com/office/drawing/2014/main" id="{51F2F08A-5E5A-40C1-8F89-9D98D925D775}"/>
              </a:ext>
            </a:extLst>
          </p:cNvPr>
          <p:cNvSpPr>
            <a:spLocks noGrp="1"/>
          </p:cNvSpPr>
          <p:nvPr>
            <p:ph type="body" sz="quarter" idx="15"/>
          </p:nvPr>
        </p:nvSpPr>
        <p:spPr>
          <a:xfrm>
            <a:off x="334962" y="1577975"/>
            <a:ext cx="5452993" cy="819150"/>
          </a:xfrm>
        </p:spPr>
        <p:txBody>
          <a:bodyPr/>
          <a:lstStyle>
            <a:lvl1pPr marL="0" indent="0">
              <a:spcAft>
                <a:spcPts val="0"/>
              </a:spcAft>
              <a:buNone/>
              <a:defRPr sz="2200">
                <a:solidFill>
                  <a:schemeClr val="tx1"/>
                </a:solidFill>
              </a:defRPr>
            </a:lvl1pPr>
          </a:lstStyle>
          <a:p>
            <a:pPr lvl="0"/>
            <a:r>
              <a:rPr lang="fi-FI"/>
              <a:t>Muokkaa tekstin perustyylejä napsauttamalla</a:t>
            </a:r>
          </a:p>
        </p:txBody>
      </p:sp>
      <p:pic>
        <p:nvPicPr>
          <p:cNvPr id="10" name="Kuva 9">
            <a:extLst>
              <a:ext uri="{FF2B5EF4-FFF2-40B4-BE49-F238E27FC236}">
                <a16:creationId xmlns:a16="http://schemas.microsoft.com/office/drawing/2014/main" id="{8C23B71E-D001-4E74-A2AA-6FB0E2859F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9242" y="1403450"/>
            <a:ext cx="6092755" cy="4039171"/>
          </a:xfrm>
          <a:prstGeom prst="rect">
            <a:avLst/>
          </a:prstGeom>
        </p:spPr>
      </p:pic>
    </p:spTree>
    <p:extLst>
      <p:ext uri="{BB962C8B-B14F-4D97-AF65-F5344CB8AC3E}">
        <p14:creationId xmlns:p14="http://schemas.microsoft.com/office/powerpoint/2010/main" val="4215131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C513EEEF-CC5F-48FC-8633-FE8D74B3BCA8}" type="datetime1">
              <a:rPr lang="fi-FI" smtClean="0"/>
              <a:t>10.10.2019</a:t>
            </a:fld>
            <a:endParaRPr lang="fi-FI"/>
          </a:p>
        </p:txBody>
      </p:sp>
      <p:sp>
        <p:nvSpPr>
          <p:cNvPr id="3" name="Alatunnisteen paikkamerkki 2"/>
          <p:cNvSpPr>
            <a:spLocks noGrp="1"/>
          </p:cNvSpPr>
          <p:nvPr>
            <p:ph type="ftr" sz="quarter" idx="11"/>
          </p:nvPr>
        </p:nvSpPr>
        <p:spPr/>
        <p:txBody>
          <a:bodyPr/>
          <a:lstStyle/>
          <a:p>
            <a:r>
              <a:rPr lang="en-US"/>
              <a:t>Etunimi Sukunimi</a:t>
            </a:r>
            <a:endParaRPr lang="fi-FI"/>
          </a:p>
        </p:txBody>
      </p:sp>
      <p:sp>
        <p:nvSpPr>
          <p:cNvPr id="4" name="Dian numeron paikkamerkki 3"/>
          <p:cNvSpPr>
            <a:spLocks noGrp="1"/>
          </p:cNvSpPr>
          <p:nvPr>
            <p:ph type="sldNum" sz="quarter" idx="12"/>
          </p:nvPr>
        </p:nvSpPr>
        <p:spPr/>
        <p:txBody>
          <a:bodyPr/>
          <a:lstStyle/>
          <a:p>
            <a:fld id="{CE13BDFB-8254-439D-B50E-26FB56F1085C}" type="slidenum">
              <a:rPr lang="fi-FI" smtClean="0"/>
              <a:t>‹#›</a:t>
            </a:fld>
            <a:endParaRPr lang="fi-FI"/>
          </a:p>
        </p:txBody>
      </p:sp>
    </p:spTree>
    <p:extLst>
      <p:ext uri="{BB962C8B-B14F-4D97-AF65-F5344CB8AC3E}">
        <p14:creationId xmlns:p14="http://schemas.microsoft.com/office/powerpoint/2010/main" val="4822398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Tyhjä pinkki">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70375DCB-4B59-4E1F-AA1D-1D511A683B7A}"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spTree>
    <p:extLst>
      <p:ext uri="{BB962C8B-B14F-4D97-AF65-F5344CB8AC3E}">
        <p14:creationId xmlns:p14="http://schemas.microsoft.com/office/powerpoint/2010/main" val="321130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Otsikko ja sisältö vihreä">
    <p:bg>
      <p:bgPr>
        <a:solidFill>
          <a:srgbClr val="3FCCB0"/>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lvl1pPr>
              <a:defRPr>
                <a:solidFill>
                  <a:schemeClr val="bg1"/>
                </a:solidFill>
              </a:defRPr>
            </a:lvl1pPr>
          </a:lstStyle>
          <a:p>
            <a:fld id="{4E2D85D0-BCEE-4D60-A03A-B513B85028EB}" type="datetime1">
              <a:rPr lang="fi-FI" smtClean="0"/>
              <a:pPr/>
              <a:t>10.10.2019</a:t>
            </a:fld>
            <a:endParaRPr lang="fi-FI"/>
          </a:p>
        </p:txBody>
      </p:sp>
      <p:sp>
        <p:nvSpPr>
          <p:cNvPr id="8" name="Alatunnisteen paikkamerkki 7"/>
          <p:cNvSpPr>
            <a:spLocks noGrp="1"/>
          </p:cNvSpPr>
          <p:nvPr>
            <p:ph type="ftr" sz="quarter" idx="11"/>
          </p:nvPr>
        </p:nvSpPr>
        <p:spPr/>
        <p:txBody>
          <a:bodyPr/>
          <a:lstStyle>
            <a:lvl1pPr>
              <a:defRPr>
                <a:solidFill>
                  <a:schemeClr val="bg1"/>
                </a:solidFill>
              </a:defRPr>
            </a:lvl1pPr>
          </a:lstStyle>
          <a:p>
            <a:r>
              <a:rPr lang="en-US"/>
              <a:t>Etunimi Sukunimi</a:t>
            </a:r>
            <a:endParaRPr lang="fi-FI" dirty="0"/>
          </a:p>
        </p:txBody>
      </p:sp>
      <p:sp>
        <p:nvSpPr>
          <p:cNvPr id="9" name="Dian numeron paikkamerkki 8"/>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13313340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blank" preserve="1">
  <p:cSld name="Tyhjä sininen">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CA04DDEE-585B-4396-B37C-6E2BC080E4F9}" type="datetime1">
              <a:rPr lang="fi-FI" smtClean="0"/>
              <a:pPr/>
              <a:t>10.10.2019</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5" name="Tekstiruutu 4"/>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spTree>
    <p:extLst>
      <p:ext uri="{BB962C8B-B14F-4D97-AF65-F5344CB8AC3E}">
        <p14:creationId xmlns:p14="http://schemas.microsoft.com/office/powerpoint/2010/main" val="4561348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blank" preserve="1">
  <p:cSld name="Logo pinkki">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6" name="Kuva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extLst>
      <p:ext uri="{BB962C8B-B14F-4D97-AF65-F5344CB8AC3E}">
        <p14:creationId xmlns:p14="http://schemas.microsoft.com/office/powerpoint/2010/main" val="17500067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Logo pinkki ENG">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4" name="Kuva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6182457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Logo pinkki 2">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4" name="Kuva 13">
            <a:extLst>
              <a:ext uri="{FF2B5EF4-FFF2-40B4-BE49-F238E27FC236}">
                <a16:creationId xmlns:a16="http://schemas.microsoft.com/office/drawing/2014/main" id="{51020287-BE8A-4A49-B89B-008E9B14B1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15" name="Kuva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extLst>
      <p:ext uri="{BB962C8B-B14F-4D97-AF65-F5344CB8AC3E}">
        <p14:creationId xmlns:p14="http://schemas.microsoft.com/office/powerpoint/2010/main" val="3742775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Logo pinkki 2 ENG">
    <p:bg>
      <p:bgPr>
        <a:solidFill>
          <a:srgbClr val="FE70C3"/>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rgbClr val="FFFFFF"/>
                </a:solidFill>
              </a:defRPr>
            </a:lvl1pPr>
          </a:lstStyle>
          <a:p>
            <a:fld id="{BE6B4107-0D1E-4D7F-BE60-5565EC1F3077}" type="datetime1">
              <a:rPr lang="fi-FI" smtClean="0"/>
              <a:t>10.10.2019</a:t>
            </a:fld>
            <a:endParaRPr lang="fi-FI"/>
          </a:p>
        </p:txBody>
      </p:sp>
      <p:sp>
        <p:nvSpPr>
          <p:cNvPr id="3" name="Alatunnisteen paikkamerkki 2"/>
          <p:cNvSpPr>
            <a:spLocks noGrp="1"/>
          </p:cNvSpPr>
          <p:nvPr>
            <p:ph type="ftr" sz="quarter" idx="11"/>
          </p:nvPr>
        </p:nvSpPr>
        <p:spPr/>
        <p:txBody>
          <a:bodyPr/>
          <a:lstStyle>
            <a:lvl1pPr>
              <a:defRPr>
                <a:solidFill>
                  <a:srgbClr val="FFFFFF"/>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rgbClr val="FFFFFF"/>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FFFFF"/>
                </a:solidFill>
              </a:rPr>
              <a:t>gradia.fi</a:t>
            </a:r>
          </a:p>
        </p:txBody>
      </p:sp>
      <p:pic>
        <p:nvPicPr>
          <p:cNvPr id="14" name="Kuva 13">
            <a:extLst>
              <a:ext uri="{FF2B5EF4-FFF2-40B4-BE49-F238E27FC236}">
                <a16:creationId xmlns:a16="http://schemas.microsoft.com/office/drawing/2014/main" id="{51020287-BE8A-4A49-B89B-008E9B14B1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24" name="Kuva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35526737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blank" preserve="1">
  <p:cSld name="Logo sininen">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10.10.2019</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14" name="Kuva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extLst>
      <p:ext uri="{BB962C8B-B14F-4D97-AF65-F5344CB8AC3E}">
        <p14:creationId xmlns:p14="http://schemas.microsoft.com/office/powerpoint/2010/main" val="9263177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Logo sininen ENG">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10.10.2019</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23" name="Kuva 2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5940800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Logo sininen 2">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10.10.2019</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14" name="Kuva 13">
            <a:extLst>
              <a:ext uri="{FF2B5EF4-FFF2-40B4-BE49-F238E27FC236}">
                <a16:creationId xmlns:a16="http://schemas.microsoft.com/office/drawing/2014/main" id="{6FC3D0BE-A971-4F7F-A57D-0C84C9F9B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24" name="Kuva 2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1" y="1388986"/>
            <a:ext cx="10135819" cy="4080028"/>
          </a:xfrm>
          <a:prstGeom prst="rect">
            <a:avLst/>
          </a:prstGeom>
        </p:spPr>
      </p:pic>
    </p:spTree>
    <p:extLst>
      <p:ext uri="{BB962C8B-B14F-4D97-AF65-F5344CB8AC3E}">
        <p14:creationId xmlns:p14="http://schemas.microsoft.com/office/powerpoint/2010/main" val="2232819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Logo sininen 2 ENG">
    <p:bg>
      <p:bgPr>
        <a:solidFill>
          <a:srgbClr val="0C36FF"/>
        </a:solid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solidFill>
                  <a:schemeClr val="bg1"/>
                </a:solidFill>
              </a:defRPr>
            </a:lvl1pPr>
          </a:lstStyle>
          <a:p>
            <a:fld id="{5F4CEC83-A7F0-4028-96B6-70A78BB9B8B7}" type="datetime1">
              <a:rPr lang="fi-FI" smtClean="0"/>
              <a:pPr/>
              <a:t>10.10.2019</a:t>
            </a:fld>
            <a:endParaRPr lang="fi-FI"/>
          </a:p>
        </p:txBody>
      </p:sp>
      <p:sp>
        <p:nvSpPr>
          <p:cNvPr id="3" name="Alatunnisteen paikkamerkki 2"/>
          <p:cNvSpPr>
            <a:spLocks noGrp="1"/>
          </p:cNvSpPr>
          <p:nvPr>
            <p:ph type="ftr" sz="quarter" idx="11"/>
          </p:nvPr>
        </p:nvSpPr>
        <p:spPr/>
        <p:txBody>
          <a:bodyPr/>
          <a:lstStyle>
            <a:lvl1pPr>
              <a:defRPr>
                <a:solidFill>
                  <a:schemeClr val="bg1"/>
                </a:solidFill>
              </a:defRPr>
            </a:lvl1pPr>
          </a:lstStyle>
          <a:p>
            <a:r>
              <a:rPr lang="en-US"/>
              <a:t>Etunimi Sukunimi</a:t>
            </a:r>
            <a:endParaRPr lang="fi-FI"/>
          </a:p>
        </p:txBody>
      </p:sp>
      <p:sp>
        <p:nvSpPr>
          <p:cNvPr id="4" name="Dian numeron paikkamerkki 3"/>
          <p:cNvSpPr>
            <a:spLocks noGrp="1"/>
          </p:cNvSpPr>
          <p:nvPr>
            <p:ph type="sldNum" sz="quarter" idx="12"/>
          </p:nvPr>
        </p:nvSpPr>
        <p:spPr/>
        <p:txBody>
          <a:bodyPr/>
          <a:lstStyle>
            <a:lvl1pPr>
              <a:defRPr>
                <a:solidFill>
                  <a:schemeClr val="bg1"/>
                </a:solidFill>
              </a:defRPr>
            </a:lvl1pPr>
          </a:lstStyle>
          <a:p>
            <a:fld id="{CE13BDFB-8254-439D-B50E-26FB56F1085C}" type="slidenum">
              <a:rPr lang="fi-FI" smtClean="0"/>
              <a:pPr/>
              <a:t>‹#›</a:t>
            </a:fld>
            <a:endParaRPr lang="fi-FI"/>
          </a:p>
        </p:txBody>
      </p:sp>
      <p:sp>
        <p:nvSpPr>
          <p:cNvPr id="13" name="Tekstiruutu 12"/>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chemeClr val="bg1"/>
                </a:solidFill>
              </a:rPr>
              <a:t>gradia.fi</a:t>
            </a:r>
          </a:p>
        </p:txBody>
      </p:sp>
      <p:pic>
        <p:nvPicPr>
          <p:cNvPr id="14" name="Kuva 13">
            <a:extLst>
              <a:ext uri="{FF2B5EF4-FFF2-40B4-BE49-F238E27FC236}">
                <a16:creationId xmlns:a16="http://schemas.microsoft.com/office/drawing/2014/main" id="{6FC3D0BE-A971-4F7F-A57D-0C84C9F9B7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6428" y="304801"/>
            <a:ext cx="1415626" cy="1415626"/>
          </a:xfrm>
          <a:prstGeom prst="rect">
            <a:avLst/>
          </a:prstGeom>
        </p:spPr>
      </p:pic>
      <p:pic>
        <p:nvPicPr>
          <p:cNvPr id="15" name="Kuva 1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28092" y="1388986"/>
            <a:ext cx="10135817" cy="4080028"/>
          </a:xfrm>
          <a:prstGeom prst="rect">
            <a:avLst/>
          </a:prstGeom>
        </p:spPr>
      </p:pic>
    </p:spTree>
    <p:extLst>
      <p:ext uri="{BB962C8B-B14F-4D97-AF65-F5344CB8AC3E}">
        <p14:creationId xmlns:p14="http://schemas.microsoft.com/office/powerpoint/2010/main" val="373186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Otsikko ja sisältö sininen">
    <p:bg>
      <p:bgPr>
        <a:solidFill>
          <a:srgbClr val="CDD8E3"/>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rgbClr val="000000"/>
                </a:solidFill>
              </a:defRPr>
            </a:lvl1pPr>
          </a:lstStyle>
          <a:p>
            <a:r>
              <a:rPr lang="fi-FI"/>
              <a:t>Muokkaa ots. perustyyl. napsautt.</a:t>
            </a:r>
          </a:p>
        </p:txBody>
      </p:sp>
      <p:sp>
        <p:nvSpPr>
          <p:cNvPr id="3" name="Sisällön paikkamerkki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lvl1pPr>
              <a:defRPr>
                <a:solidFill>
                  <a:srgbClr val="000000"/>
                </a:solidFill>
              </a:defRPr>
            </a:lvl1pPr>
          </a:lstStyle>
          <a:p>
            <a:fld id="{8E971D1F-C7B3-4B02-8280-D32624DBCE63}" type="datetime1">
              <a:rPr lang="fi-FI" smtClean="0"/>
              <a:pPr/>
              <a:t>10.10.2019</a:t>
            </a:fld>
            <a:endParaRPr lang="fi-FI"/>
          </a:p>
        </p:txBody>
      </p:sp>
      <p:sp>
        <p:nvSpPr>
          <p:cNvPr id="8" name="Alatunnisteen paikkamerkki 7"/>
          <p:cNvSpPr>
            <a:spLocks noGrp="1"/>
          </p:cNvSpPr>
          <p:nvPr>
            <p:ph type="ftr" sz="quarter" idx="11"/>
          </p:nvPr>
        </p:nvSpPr>
        <p:spPr/>
        <p:txBody>
          <a:bodyPr/>
          <a:lstStyle>
            <a:lvl1pPr>
              <a:defRPr>
                <a:solidFill>
                  <a:srgbClr val="000000"/>
                </a:solidFill>
              </a:defRPr>
            </a:lvl1pPr>
          </a:lstStyle>
          <a:p>
            <a:r>
              <a:rPr lang="en-US"/>
              <a:t>Etunimi Sukunimi</a:t>
            </a:r>
            <a:endParaRPr lang="fi-FI" dirty="0"/>
          </a:p>
        </p:txBody>
      </p:sp>
      <p:sp>
        <p:nvSpPr>
          <p:cNvPr id="9" name="Dian numeron paikkamerkki 8"/>
          <p:cNvSpPr>
            <a:spLocks noGrp="1"/>
          </p:cNvSpPr>
          <p:nvPr>
            <p:ph type="sldNum" sz="quarter" idx="12"/>
          </p:nvPr>
        </p:nvSpPr>
        <p:spPr/>
        <p:txBody>
          <a:bodyPr/>
          <a:lstStyle>
            <a:lvl1pPr>
              <a:defRPr>
                <a:solidFill>
                  <a:srgbClr val="000000"/>
                </a:solidFill>
              </a:defRPr>
            </a:lvl1pPr>
          </a:lstStyle>
          <a:p>
            <a:fld id="{CE13BDFB-8254-439D-B50E-26FB56F1085C}" type="slidenum">
              <a:rPr lang="fi-FI" smtClean="0"/>
              <a:pPr/>
              <a:t>‹#›</a:t>
            </a:fld>
            <a:endParaRPr lang="fi-FI"/>
          </a:p>
        </p:txBody>
      </p:sp>
      <p:sp>
        <p:nvSpPr>
          <p:cNvPr id="10" name="Tekstiruutu 9"/>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Tree>
    <p:extLst>
      <p:ext uri="{BB962C8B-B14F-4D97-AF65-F5344CB8AC3E}">
        <p14:creationId xmlns:p14="http://schemas.microsoft.com/office/powerpoint/2010/main" val="75083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alaotsikko">
    <p:spTree>
      <p:nvGrpSpPr>
        <p:cNvPr id="1" name=""/>
        <p:cNvGrpSpPr/>
        <p:nvPr/>
      </p:nvGrpSpPr>
      <p:grpSpPr>
        <a:xfrm>
          <a:off x="0" y="0"/>
          <a:ext cx="0" cy="0"/>
          <a:chOff x="0" y="0"/>
          <a:chExt cx="0" cy="0"/>
        </a:xfrm>
      </p:grpSpPr>
      <p:sp>
        <p:nvSpPr>
          <p:cNvPr id="2" name="Otsikko 1"/>
          <p:cNvSpPr>
            <a:spLocks noGrp="1"/>
          </p:cNvSpPr>
          <p:nvPr>
            <p:ph type="title"/>
          </p:nvPr>
        </p:nvSpPr>
        <p:spPr>
          <a:xfrm>
            <a:off x="334800" y="1556425"/>
            <a:ext cx="2554315" cy="720000"/>
          </a:xfrm>
        </p:spPr>
        <p:txBody>
          <a:bodyPr/>
          <a:lstStyle/>
          <a:p>
            <a:r>
              <a:rPr lang="fi-FI"/>
              <a:t>Muokkaa ots. perustyyl. napsautt.</a:t>
            </a:r>
            <a:endParaRPr lang="fi-FI" dirty="0"/>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6"/>
          <p:cNvSpPr>
            <a:spLocks noGrp="1"/>
          </p:cNvSpPr>
          <p:nvPr>
            <p:ph type="dt" sz="half" idx="10"/>
          </p:nvPr>
        </p:nvSpPr>
        <p:spPr/>
        <p:txBody>
          <a:bodyPr/>
          <a:lstStyle/>
          <a:p>
            <a:fld id="{AEF35FCD-90F6-488D-B969-D19FEDEB296A}" type="datetime1">
              <a:rPr lang="fi-FI" smtClean="0"/>
              <a:t>10.10.2019</a:t>
            </a:fld>
            <a:endParaRPr lang="fi-FI"/>
          </a:p>
        </p:txBody>
      </p:sp>
      <p:sp>
        <p:nvSpPr>
          <p:cNvPr id="8" name="Alatunnisteen paikkamerkki 7"/>
          <p:cNvSpPr>
            <a:spLocks noGrp="1"/>
          </p:cNvSpPr>
          <p:nvPr>
            <p:ph type="ftr" sz="quarter" idx="11"/>
          </p:nvPr>
        </p:nvSpPr>
        <p:spPr/>
        <p:txBody>
          <a:bodyPr/>
          <a:lstStyle/>
          <a:p>
            <a:r>
              <a:rPr lang="en-US"/>
              <a:t>Etunimi Sukunimi</a:t>
            </a:r>
            <a:endParaRPr lang="fi-FI" dirty="0"/>
          </a:p>
        </p:txBody>
      </p:sp>
      <p:sp>
        <p:nvSpPr>
          <p:cNvPr id="9" name="Dian numeron paikkamerkki 8"/>
          <p:cNvSpPr>
            <a:spLocks noGrp="1"/>
          </p:cNvSpPr>
          <p:nvPr>
            <p:ph type="sldNum" sz="quarter" idx="12"/>
          </p:nvPr>
        </p:nvSpPr>
        <p:spPr/>
        <p:txBody>
          <a:bodyPr/>
          <a:lstStyle/>
          <a:p>
            <a:fld id="{CE13BDFB-8254-439D-B50E-26FB56F1085C}" type="slidenum">
              <a:rPr lang="fi-FI" smtClean="0"/>
              <a:t>‹#›</a:t>
            </a:fld>
            <a:endParaRPr lang="fi-FI"/>
          </a:p>
        </p:txBody>
      </p:sp>
      <p:sp>
        <p:nvSpPr>
          <p:cNvPr id="5" name="Tekstin paikkamerkki 4"/>
          <p:cNvSpPr>
            <a:spLocks noGrp="1"/>
          </p:cNvSpPr>
          <p:nvPr>
            <p:ph type="body" sz="quarter" idx="13" hasCustomPrompt="1"/>
          </p:nvPr>
        </p:nvSpPr>
        <p:spPr>
          <a:xfrm>
            <a:off x="334963" y="2324911"/>
            <a:ext cx="2554287" cy="720000"/>
          </a:xfrm>
        </p:spPr>
        <p:txBody>
          <a:bodyPr/>
          <a:lstStyle>
            <a:lvl1pPr marL="0" indent="0">
              <a:spcAft>
                <a:spcPts val="0"/>
              </a:spcAft>
              <a:buNone/>
              <a:defRPr sz="1300" baseline="0"/>
            </a:lvl1pPr>
          </a:lstStyle>
          <a:p>
            <a:pPr lvl="0"/>
            <a:r>
              <a:rPr lang="fi-FI" dirty="0"/>
              <a:t>Alaotsikko</a:t>
            </a:r>
          </a:p>
        </p:txBody>
      </p:sp>
    </p:spTree>
    <p:extLst>
      <p:ext uri="{BB962C8B-B14F-4D97-AF65-F5344CB8AC3E}">
        <p14:creationId xmlns:p14="http://schemas.microsoft.com/office/powerpoint/2010/main" val="2117842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theme" Target="../theme/theme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34800" y="1556426"/>
            <a:ext cx="2554315" cy="1877438"/>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3222000" y="1556426"/>
            <a:ext cx="8098895" cy="4620537"/>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3222000" y="313200"/>
            <a:ext cx="1974320" cy="162000"/>
          </a:xfrm>
          <a:prstGeom prst="rect">
            <a:avLst/>
          </a:prstGeom>
        </p:spPr>
        <p:txBody>
          <a:bodyPr vert="horz" lIns="0" tIns="0" rIns="0" bIns="0" rtlCol="0" anchor="t" anchorCtr="0">
            <a:noAutofit/>
          </a:bodyPr>
          <a:lstStyle>
            <a:lvl1pPr algn="l">
              <a:lnSpc>
                <a:spcPct val="90000"/>
              </a:lnSpc>
              <a:defRPr sz="900" b="1">
                <a:solidFill>
                  <a:srgbClr val="000000"/>
                </a:solidFill>
              </a:defRPr>
            </a:lvl1pPr>
          </a:lstStyle>
          <a:p>
            <a:fld id="{AA93F8C1-F409-4701-AD1E-BA2E552365FE}" type="datetime1">
              <a:rPr lang="fi-FI" smtClean="0"/>
              <a:t>10.10.2019</a:t>
            </a:fld>
            <a:endParaRPr lang="fi-FI" dirty="0"/>
          </a:p>
        </p:txBody>
      </p:sp>
      <p:sp>
        <p:nvSpPr>
          <p:cNvPr id="5" name="Alatunnisteen paikkamerkki 4"/>
          <p:cNvSpPr>
            <a:spLocks noGrp="1"/>
          </p:cNvSpPr>
          <p:nvPr>
            <p:ph type="ftr" sz="quarter" idx="3"/>
          </p:nvPr>
        </p:nvSpPr>
        <p:spPr>
          <a:xfrm>
            <a:off x="3222000" y="461746"/>
            <a:ext cx="1974320" cy="162000"/>
          </a:xfrm>
          <a:prstGeom prst="rect">
            <a:avLst/>
          </a:prstGeom>
        </p:spPr>
        <p:txBody>
          <a:bodyPr vert="horz" lIns="0" tIns="0" rIns="0" bIns="0" rtlCol="0" anchor="t" anchorCtr="0">
            <a:noAutofit/>
          </a:bodyPr>
          <a:lstStyle>
            <a:lvl1pPr algn="l">
              <a:lnSpc>
                <a:spcPct val="90000"/>
              </a:lnSpc>
              <a:defRPr sz="900" b="1">
                <a:solidFill>
                  <a:srgbClr val="000000"/>
                </a:solidFill>
              </a:defRPr>
            </a:lvl1pPr>
          </a:lstStyle>
          <a:p>
            <a:r>
              <a:rPr lang="en-US"/>
              <a:t>Etunimi Sukunimi</a:t>
            </a:r>
            <a:endParaRPr lang="fi-FI" dirty="0"/>
          </a:p>
        </p:txBody>
      </p:sp>
      <p:sp>
        <p:nvSpPr>
          <p:cNvPr id="6" name="Dian numeron paikkamerkki 5"/>
          <p:cNvSpPr>
            <a:spLocks noGrp="1"/>
          </p:cNvSpPr>
          <p:nvPr>
            <p:ph type="sldNum" sz="quarter" idx="4"/>
          </p:nvPr>
        </p:nvSpPr>
        <p:spPr>
          <a:xfrm>
            <a:off x="334800" y="6453627"/>
            <a:ext cx="1080000" cy="162000"/>
          </a:xfrm>
          <a:prstGeom prst="rect">
            <a:avLst/>
          </a:prstGeom>
        </p:spPr>
        <p:txBody>
          <a:bodyPr vert="horz" lIns="0" tIns="0" rIns="0" bIns="0" rtlCol="0" anchor="ctr">
            <a:noAutofit/>
          </a:bodyPr>
          <a:lstStyle>
            <a:lvl1pPr algn="l">
              <a:defRPr sz="900" b="1">
                <a:solidFill>
                  <a:srgbClr val="000000"/>
                </a:solidFill>
              </a:defRPr>
            </a:lvl1pPr>
          </a:lstStyle>
          <a:p>
            <a:fld id="{CE13BDFB-8254-439D-B50E-26FB56F1085C}" type="slidenum">
              <a:rPr lang="fi-FI" smtClean="0"/>
              <a:pPr/>
              <a:t>‹#›</a:t>
            </a:fld>
            <a:endParaRPr lang="fi-FI"/>
          </a:p>
        </p:txBody>
      </p:sp>
      <p:sp>
        <p:nvSpPr>
          <p:cNvPr id="7" name="Tekstiruutu 6"/>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000000"/>
                </a:solidFill>
              </a:rPr>
              <a:t>gradia.fi</a:t>
            </a:r>
          </a:p>
        </p:txBody>
      </p:sp>
    </p:spTree>
    <p:extLst>
      <p:ext uri="{BB962C8B-B14F-4D97-AF65-F5344CB8AC3E}">
        <p14:creationId xmlns:p14="http://schemas.microsoft.com/office/powerpoint/2010/main" val="4861403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1" r:id="rId3"/>
    <p:sldLayoutId id="2147483724" r:id="rId4"/>
    <p:sldLayoutId id="2147483650" r:id="rId5"/>
    <p:sldLayoutId id="2147483676" r:id="rId6"/>
    <p:sldLayoutId id="2147483675" r:id="rId7"/>
    <p:sldLayoutId id="2147483691" r:id="rId8"/>
    <p:sldLayoutId id="2147483658" r:id="rId9"/>
    <p:sldLayoutId id="2147483652" r:id="rId10"/>
    <p:sldLayoutId id="2147483661" r:id="rId11"/>
    <p:sldLayoutId id="2147483678" r:id="rId12"/>
    <p:sldLayoutId id="2147483725" r:id="rId13"/>
    <p:sldLayoutId id="2147483662" r:id="rId14"/>
    <p:sldLayoutId id="2147483692" r:id="rId15"/>
    <p:sldLayoutId id="2147483684" r:id="rId16"/>
    <p:sldLayoutId id="2147483711" r:id="rId17"/>
    <p:sldLayoutId id="2147483663" r:id="rId18"/>
    <p:sldLayoutId id="2147483726" r:id="rId19"/>
    <p:sldLayoutId id="2147483679" r:id="rId20"/>
    <p:sldLayoutId id="2147483694" r:id="rId21"/>
    <p:sldLayoutId id="2147483717" r:id="rId22"/>
    <p:sldLayoutId id="2147483721" r:id="rId23"/>
    <p:sldLayoutId id="2147483716" r:id="rId24"/>
    <p:sldLayoutId id="2147483728" r:id="rId25"/>
    <p:sldLayoutId id="2147483664" r:id="rId26"/>
    <p:sldLayoutId id="2147483696" r:id="rId27"/>
    <p:sldLayoutId id="2147483722" r:id="rId28"/>
    <p:sldLayoutId id="2147483673" r:id="rId29"/>
    <p:sldLayoutId id="2147483649" r:id="rId30"/>
    <p:sldLayoutId id="2147483695" r:id="rId31"/>
    <p:sldLayoutId id="2147483708" r:id="rId32"/>
    <p:sldLayoutId id="2147483709" r:id="rId33"/>
    <p:sldLayoutId id="2147483700" r:id="rId34"/>
    <p:sldLayoutId id="2147483671" r:id="rId35"/>
    <p:sldLayoutId id="2147483659" r:id="rId36"/>
    <p:sldLayoutId id="2147483738" r:id="rId37"/>
    <p:sldLayoutId id="2147483723" r:id="rId38"/>
  </p:sldLayoutIdLst>
  <p:hf sldNum="0" hdr="0" ftr="0" dt="0"/>
  <p:txStyles>
    <p:titleStyle>
      <a:lvl1pPr algn="l" defTabSz="914400" rtl="0" eaLnBrk="1" latinLnBrk="0" hangingPunct="1">
        <a:lnSpc>
          <a:spcPct val="95000"/>
        </a:lnSpc>
        <a:spcBef>
          <a:spcPct val="0"/>
        </a:spcBef>
        <a:buNone/>
        <a:defRPr sz="2000" b="1" kern="1200" spc="-40" baseline="0">
          <a:solidFill>
            <a:srgbClr val="000000"/>
          </a:solidFill>
          <a:latin typeface="+mj-lt"/>
          <a:ea typeface="+mj-ea"/>
          <a:cs typeface="+mj-cs"/>
        </a:defRPr>
      </a:lvl1pPr>
    </p:titleStyle>
    <p:bodyStyle>
      <a:lvl1pPr marL="228600" indent="-228600" algn="l" defTabSz="914400" rtl="0" eaLnBrk="1" latinLnBrk="0" hangingPunct="1">
        <a:lnSpc>
          <a:spcPct val="95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3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3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3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3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334800" y="1556426"/>
            <a:ext cx="2554315" cy="1877438"/>
          </a:xfrm>
          <a:prstGeom prst="rect">
            <a:avLst/>
          </a:prstGeom>
        </p:spPr>
        <p:txBody>
          <a:bodyPr vert="horz" lIns="0" tIns="0" rIns="0" bIns="0" rtlCol="0" anchor="t" anchorCtr="0">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3222000" y="1556426"/>
            <a:ext cx="8098895" cy="4620537"/>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3222000" y="313200"/>
            <a:ext cx="1974320" cy="162000"/>
          </a:xfrm>
          <a:prstGeom prst="rect">
            <a:avLst/>
          </a:prstGeom>
        </p:spPr>
        <p:txBody>
          <a:bodyPr vert="horz" lIns="0" tIns="0" rIns="0" bIns="0" rtlCol="0" anchor="t" anchorCtr="0">
            <a:noAutofit/>
          </a:bodyPr>
          <a:lstStyle>
            <a:lvl1pPr algn="l">
              <a:lnSpc>
                <a:spcPct val="90000"/>
              </a:lnSpc>
              <a:defRPr sz="900" b="1">
                <a:solidFill>
                  <a:srgbClr val="000000"/>
                </a:solidFill>
              </a:defRPr>
            </a:lvl1pPr>
          </a:lstStyle>
          <a:p>
            <a:fld id="{1E5235FB-5358-4F3B-B9C7-15F6DEDD1097}" type="datetime1">
              <a:rPr lang="fi-FI" smtClean="0"/>
              <a:t>10.10.2019</a:t>
            </a:fld>
            <a:endParaRPr lang="fi-FI" dirty="0"/>
          </a:p>
        </p:txBody>
      </p:sp>
      <p:sp>
        <p:nvSpPr>
          <p:cNvPr id="5" name="Alatunnisteen paikkamerkki 4"/>
          <p:cNvSpPr>
            <a:spLocks noGrp="1"/>
          </p:cNvSpPr>
          <p:nvPr>
            <p:ph type="ftr" sz="quarter" idx="3"/>
          </p:nvPr>
        </p:nvSpPr>
        <p:spPr>
          <a:xfrm>
            <a:off x="3222000" y="461746"/>
            <a:ext cx="1974320" cy="162000"/>
          </a:xfrm>
          <a:prstGeom prst="rect">
            <a:avLst/>
          </a:prstGeom>
        </p:spPr>
        <p:txBody>
          <a:bodyPr vert="horz" lIns="0" tIns="0" rIns="0" bIns="0" rtlCol="0" anchor="t" anchorCtr="0">
            <a:noAutofit/>
          </a:bodyPr>
          <a:lstStyle>
            <a:lvl1pPr algn="l">
              <a:lnSpc>
                <a:spcPct val="90000"/>
              </a:lnSpc>
              <a:defRPr sz="900" b="1">
                <a:solidFill>
                  <a:srgbClr val="000000"/>
                </a:solidFill>
              </a:defRPr>
            </a:lvl1pPr>
          </a:lstStyle>
          <a:p>
            <a:r>
              <a:rPr lang="en-US"/>
              <a:t>Etunimi Sukunimi</a:t>
            </a:r>
            <a:endParaRPr lang="fi-FI" dirty="0"/>
          </a:p>
        </p:txBody>
      </p:sp>
      <p:sp>
        <p:nvSpPr>
          <p:cNvPr id="6" name="Dian numeron paikkamerkki 5"/>
          <p:cNvSpPr>
            <a:spLocks noGrp="1"/>
          </p:cNvSpPr>
          <p:nvPr>
            <p:ph type="sldNum" sz="quarter" idx="4"/>
          </p:nvPr>
        </p:nvSpPr>
        <p:spPr>
          <a:xfrm>
            <a:off x="334800" y="6453627"/>
            <a:ext cx="1080000" cy="162000"/>
          </a:xfrm>
          <a:prstGeom prst="rect">
            <a:avLst/>
          </a:prstGeom>
        </p:spPr>
        <p:txBody>
          <a:bodyPr vert="horz" lIns="0" tIns="0" rIns="0" bIns="0" rtlCol="0" anchor="ctr">
            <a:noAutofit/>
          </a:bodyPr>
          <a:lstStyle>
            <a:lvl1pPr algn="l">
              <a:defRPr sz="900" b="1">
                <a:solidFill>
                  <a:srgbClr val="000000"/>
                </a:solidFill>
              </a:defRPr>
            </a:lvl1pPr>
          </a:lstStyle>
          <a:p>
            <a:fld id="{CE13BDFB-8254-439D-B50E-26FB56F1085C}" type="slidenum">
              <a:rPr lang="fi-FI" smtClean="0"/>
              <a:pPr/>
              <a:t>‹#›</a:t>
            </a:fld>
            <a:endParaRPr lang="fi-FI"/>
          </a:p>
        </p:txBody>
      </p:sp>
      <p:sp>
        <p:nvSpPr>
          <p:cNvPr id="7" name="Tekstiruutu 6"/>
          <p:cNvSpPr txBox="1"/>
          <p:nvPr userDrawn="1"/>
        </p:nvSpPr>
        <p:spPr>
          <a:xfrm>
            <a:off x="334800" y="314060"/>
            <a:ext cx="767292" cy="157428"/>
          </a:xfrm>
          <a:prstGeom prst="rect">
            <a:avLst/>
          </a:prstGeom>
          <a:noFill/>
        </p:spPr>
        <p:txBody>
          <a:bodyPr wrap="square" lIns="0" tIns="0" rIns="0" bIns="0" rtlCol="0">
            <a:noAutofit/>
          </a:bodyPr>
          <a:lstStyle/>
          <a:p>
            <a:r>
              <a:rPr lang="fi-FI" sz="900" b="1" dirty="0">
                <a:solidFill>
                  <a:srgbClr val="FE70C3"/>
                </a:solidFill>
              </a:rPr>
              <a:t>gradia.fi</a:t>
            </a:r>
          </a:p>
        </p:txBody>
      </p:sp>
    </p:spTree>
    <p:extLst>
      <p:ext uri="{BB962C8B-B14F-4D97-AF65-F5344CB8AC3E}">
        <p14:creationId xmlns:p14="http://schemas.microsoft.com/office/powerpoint/2010/main" val="651122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 id="2147483778" r:id="rId39"/>
    <p:sldLayoutId id="2147483779" r:id="rId40"/>
  </p:sldLayoutIdLst>
  <p:hf sldNum="0" hdr="0" ftr="0" dt="0"/>
  <p:txStyles>
    <p:titleStyle>
      <a:lvl1pPr algn="l" defTabSz="914400" rtl="0" eaLnBrk="1" latinLnBrk="0" hangingPunct="1">
        <a:lnSpc>
          <a:spcPct val="95000"/>
        </a:lnSpc>
        <a:spcBef>
          <a:spcPct val="0"/>
        </a:spcBef>
        <a:buNone/>
        <a:defRPr sz="2000" b="1" kern="1200" spc="-40" baseline="0">
          <a:solidFill>
            <a:srgbClr val="000000"/>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800"/>
        </a:spcAft>
        <a:buFont typeface="Verdana" panose="020B0604030504040204" pitchFamily="34" charset="0"/>
        <a:buChar char="●"/>
        <a:defRPr sz="2000" b="1" kern="1200" spc="-40" baseline="0">
          <a:solidFill>
            <a:srgbClr val="000000"/>
          </a:solidFill>
          <a:latin typeface="+mn-lt"/>
          <a:ea typeface="+mn-ea"/>
          <a:cs typeface="+mn-cs"/>
        </a:defRPr>
      </a:lvl1pPr>
      <a:lvl2pPr marL="534988" indent="-174625"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2pPr>
      <a:lvl3pPr marL="89535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3pPr>
      <a:lvl4pPr marL="12573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4pPr>
      <a:lvl5pPr marL="1612900" indent="-177800" algn="l" defTabSz="914400" rtl="0" eaLnBrk="1" latinLnBrk="0" hangingPunct="1">
        <a:lnSpc>
          <a:spcPct val="95000"/>
        </a:lnSpc>
        <a:spcBef>
          <a:spcPts val="0"/>
        </a:spcBef>
        <a:spcAft>
          <a:spcPts val="200"/>
        </a:spcAft>
        <a:buFont typeface="Verdana" panose="020B0604030504040204" pitchFamily="34" charset="0"/>
        <a:buChar char="●"/>
        <a:defRPr sz="1400" b="1" kern="1200" spc="-40"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F13CB7-51BB-45C1-B685-7EA4CA8928D7}"/>
              </a:ext>
            </a:extLst>
          </p:cNvPr>
          <p:cNvSpPr>
            <a:spLocks noGrp="1"/>
          </p:cNvSpPr>
          <p:nvPr>
            <p:ph type="ctrTitle"/>
          </p:nvPr>
        </p:nvSpPr>
        <p:spPr>
          <a:xfrm>
            <a:off x="327497" y="786150"/>
            <a:ext cx="11647252" cy="2387600"/>
          </a:xfrm>
        </p:spPr>
        <p:txBody>
          <a:bodyPr/>
          <a:lstStyle/>
          <a:p>
            <a:r>
              <a:rPr lang="en-US" sz="4800" i="1" dirty="0"/>
              <a:t>SHOWCASING VET PROVIDERS’ ERASMUS+ MOBILITY AND STRATEGIC INTERNATIONALISATION</a:t>
            </a:r>
            <a:br>
              <a:rPr lang="en-US" sz="4800" i="1" dirty="0"/>
            </a:br>
            <a:br>
              <a:rPr lang="en-US" sz="4800" i="1" dirty="0"/>
            </a:br>
            <a:r>
              <a:rPr lang="en-US" sz="4000" i="1" dirty="0"/>
              <a:t>Pirjo Kauhanen</a:t>
            </a:r>
            <a:br>
              <a:rPr lang="en-US" sz="4000" i="1" dirty="0"/>
            </a:br>
            <a:r>
              <a:rPr lang="en-US" sz="4000" i="1" dirty="0"/>
              <a:t>Principal</a:t>
            </a:r>
            <a:endParaRPr lang="fi-FI" sz="4000" dirty="0"/>
          </a:p>
        </p:txBody>
      </p:sp>
      <p:sp>
        <p:nvSpPr>
          <p:cNvPr id="3" name="Alaotsikko 2">
            <a:extLst>
              <a:ext uri="{FF2B5EF4-FFF2-40B4-BE49-F238E27FC236}">
                <a16:creationId xmlns:a16="http://schemas.microsoft.com/office/drawing/2014/main" id="{40817B3E-F892-435A-B96D-A2B92FF037CA}"/>
              </a:ext>
            </a:extLst>
          </p:cNvPr>
          <p:cNvSpPr>
            <a:spLocks noGrp="1"/>
          </p:cNvSpPr>
          <p:nvPr>
            <p:ph type="subTitle" idx="1"/>
          </p:nvPr>
        </p:nvSpPr>
        <p:spPr/>
        <p:txBody>
          <a:bodyPr/>
          <a:lstStyle/>
          <a:p>
            <a:r>
              <a:rPr lang="fi-FI" sz="1400" dirty="0"/>
              <a:t>	</a:t>
            </a:r>
            <a:endParaRPr lang="fi-FI" dirty="0"/>
          </a:p>
        </p:txBody>
      </p:sp>
    </p:spTree>
    <p:extLst>
      <p:ext uri="{BB962C8B-B14F-4D97-AF65-F5344CB8AC3E}">
        <p14:creationId xmlns:p14="http://schemas.microsoft.com/office/powerpoint/2010/main" val="2385303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näyttökuva&#10;&#10;Kuvaus luotu, korkea luotettavuus">
            <a:extLst>
              <a:ext uri="{FF2B5EF4-FFF2-40B4-BE49-F238E27FC236}">
                <a16:creationId xmlns:a16="http://schemas.microsoft.com/office/drawing/2014/main" id="{A2FB80EF-F039-4976-BBB0-A7133656AB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55325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5453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17F89372-B06C-B74C-9AE9-0821E8AB15A9}"/>
              </a:ext>
            </a:extLst>
          </p:cNvPr>
          <p:cNvPicPr>
            <a:picLocks noChangeAspect="1"/>
          </p:cNvPicPr>
          <p:nvPr/>
        </p:nvPicPr>
        <p:blipFill>
          <a:blip r:embed="rId2"/>
          <a:stretch>
            <a:fillRect/>
          </a:stretch>
        </p:blipFill>
        <p:spPr>
          <a:xfrm>
            <a:off x="0" y="0"/>
            <a:ext cx="12192000" cy="6350539"/>
          </a:xfrm>
          <a:prstGeom prst="rect">
            <a:avLst/>
          </a:prstGeom>
        </p:spPr>
      </p:pic>
    </p:spTree>
    <p:extLst>
      <p:ext uri="{BB962C8B-B14F-4D97-AF65-F5344CB8AC3E}">
        <p14:creationId xmlns:p14="http://schemas.microsoft.com/office/powerpoint/2010/main" val="39786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AC07FF43-50A3-4532-8AED-54C01D3E35D1}"/>
              </a:ext>
            </a:extLst>
          </p:cNvPr>
          <p:cNvSpPr>
            <a:spLocks noGrp="1"/>
          </p:cNvSpPr>
          <p:nvPr>
            <p:ph type="title"/>
          </p:nvPr>
        </p:nvSpPr>
        <p:spPr/>
        <p:txBody>
          <a:bodyPr/>
          <a:lstStyle/>
          <a:p>
            <a:r>
              <a:rPr lang="fi-FI" sz="2000" dirty="0"/>
              <a:t>INTERNATIONAL DEVELOPMENT </a:t>
            </a:r>
            <a:br>
              <a:rPr lang="fi-FI" sz="2000" dirty="0"/>
            </a:br>
            <a:r>
              <a:rPr lang="fi-FI" sz="2000" dirty="0"/>
              <a:t>PLAN 2019-2023</a:t>
            </a:r>
            <a:br>
              <a:rPr lang="fi-FI" sz="1800" dirty="0"/>
            </a:br>
            <a:br>
              <a:rPr lang="fi-FI" sz="1800" dirty="0"/>
            </a:br>
            <a:br>
              <a:rPr lang="fi-FI" sz="1800" dirty="0"/>
            </a:br>
            <a:r>
              <a:rPr lang="fi-FI" sz="1800" dirty="0"/>
              <a:t>1. </a:t>
            </a:r>
            <a:r>
              <a:rPr lang="fi-FI" sz="1800" dirty="0" err="1"/>
              <a:t>Indicative</a:t>
            </a:r>
            <a:r>
              <a:rPr lang="fi-FI" sz="1800" dirty="0"/>
              <a:t>, </a:t>
            </a:r>
            <a:r>
              <a:rPr lang="fi-FI" sz="1800" dirty="0" err="1"/>
              <a:t>annual</a:t>
            </a:r>
            <a:r>
              <a:rPr lang="fi-FI" sz="1800" dirty="0"/>
              <a:t> </a:t>
            </a:r>
            <a:r>
              <a:rPr lang="fi-FI" sz="1800" dirty="0" err="1"/>
              <a:t>development</a:t>
            </a:r>
            <a:r>
              <a:rPr lang="fi-FI" sz="1800" dirty="0"/>
              <a:t> </a:t>
            </a:r>
            <a:r>
              <a:rPr lang="fi-FI" sz="1800" dirty="0" err="1"/>
              <a:t>goals</a:t>
            </a:r>
            <a:r>
              <a:rPr lang="fi-FI" sz="1800" dirty="0"/>
              <a:t> for </a:t>
            </a:r>
            <a:r>
              <a:rPr lang="fi-FI" sz="1800" dirty="0" err="1"/>
              <a:t>the</a:t>
            </a:r>
            <a:r>
              <a:rPr lang="fi-FI" sz="1800" dirty="0"/>
              <a:t> </a:t>
            </a:r>
            <a:r>
              <a:rPr lang="fi-FI" sz="1800" dirty="0" err="1"/>
              <a:t>strategy</a:t>
            </a:r>
            <a:r>
              <a:rPr lang="fi-FI" sz="1800" dirty="0"/>
              <a:t> </a:t>
            </a:r>
            <a:r>
              <a:rPr lang="fi-FI" sz="1800" dirty="0" err="1"/>
              <a:t>period</a:t>
            </a:r>
            <a:r>
              <a:rPr lang="fi-FI" sz="1800" dirty="0"/>
              <a:t> (</a:t>
            </a:r>
            <a:r>
              <a:rPr lang="fi-FI" sz="1800" dirty="0" err="1"/>
              <a:t>students</a:t>
            </a:r>
            <a:r>
              <a:rPr lang="fi-FI" sz="1800" dirty="0"/>
              <a:t>, </a:t>
            </a:r>
            <a:r>
              <a:rPr lang="fi-FI" sz="1800" dirty="0" err="1"/>
              <a:t>staff</a:t>
            </a:r>
            <a:r>
              <a:rPr lang="fi-FI" sz="1800" dirty="0"/>
              <a:t>, </a:t>
            </a:r>
            <a:r>
              <a:rPr lang="fi-FI" sz="1800" dirty="0" err="1"/>
              <a:t>partnerships</a:t>
            </a:r>
            <a:r>
              <a:rPr lang="fi-FI" sz="1800" dirty="0"/>
              <a:t> and </a:t>
            </a:r>
            <a:r>
              <a:rPr lang="fi-FI" sz="1800" dirty="0" err="1"/>
              <a:t>networks</a:t>
            </a:r>
            <a:r>
              <a:rPr lang="fi-FI" sz="1800" dirty="0"/>
              <a:t>, QA)</a:t>
            </a:r>
            <a:br>
              <a:rPr lang="fi-FI" sz="1800" dirty="0"/>
            </a:br>
            <a:br>
              <a:rPr lang="fi-FI" sz="1800" dirty="0"/>
            </a:br>
            <a:r>
              <a:rPr lang="fi-FI" sz="1800" dirty="0"/>
              <a:t>2. General, </a:t>
            </a:r>
            <a:r>
              <a:rPr lang="fi-FI" sz="1800" dirty="0" err="1"/>
              <a:t>annual</a:t>
            </a:r>
            <a:r>
              <a:rPr lang="fi-FI" sz="1800" dirty="0"/>
              <a:t> </a:t>
            </a:r>
            <a:r>
              <a:rPr lang="fi-FI" sz="1800" dirty="0" err="1"/>
              <a:t>development</a:t>
            </a:r>
            <a:r>
              <a:rPr lang="fi-FI" sz="1800" dirty="0"/>
              <a:t> </a:t>
            </a:r>
            <a:r>
              <a:rPr lang="fi-FI" sz="1800" dirty="0" err="1"/>
              <a:t>goals</a:t>
            </a:r>
            <a:r>
              <a:rPr lang="fi-FI" sz="1800" dirty="0"/>
              <a:t> </a:t>
            </a:r>
            <a:r>
              <a:rPr lang="fi-FI" sz="1800" dirty="0" err="1"/>
              <a:t>decided</a:t>
            </a:r>
            <a:r>
              <a:rPr lang="fi-FI" sz="1800" dirty="0"/>
              <a:t> </a:t>
            </a:r>
            <a:r>
              <a:rPr lang="fi-FI" sz="1800" dirty="0" err="1"/>
              <a:t>by</a:t>
            </a:r>
            <a:r>
              <a:rPr lang="fi-FI" sz="1800" dirty="0"/>
              <a:t> </a:t>
            </a:r>
            <a:r>
              <a:rPr lang="fi-FI" sz="1800" dirty="0" err="1"/>
              <a:t>Gradia</a:t>
            </a:r>
            <a:r>
              <a:rPr lang="fi-FI" sz="1800" dirty="0"/>
              <a:t> management </a:t>
            </a:r>
            <a:r>
              <a:rPr lang="fi-FI" sz="1800" dirty="0" err="1"/>
              <a:t>board</a:t>
            </a:r>
            <a:br>
              <a:rPr lang="fi-FI" sz="1800" dirty="0"/>
            </a:br>
            <a:br>
              <a:rPr lang="fi-FI" sz="1800" dirty="0"/>
            </a:br>
            <a:r>
              <a:rPr lang="fi-FI" sz="1800" dirty="0"/>
              <a:t>3. </a:t>
            </a:r>
            <a:r>
              <a:rPr lang="fi-FI" sz="1800" dirty="0" err="1"/>
              <a:t>Annual</a:t>
            </a:r>
            <a:r>
              <a:rPr lang="fi-FI" sz="1800" dirty="0"/>
              <a:t> </a:t>
            </a:r>
            <a:r>
              <a:rPr lang="fi-FI" sz="1800" dirty="0" err="1"/>
              <a:t>operational</a:t>
            </a:r>
            <a:r>
              <a:rPr lang="fi-FI" sz="1800" dirty="0"/>
              <a:t> </a:t>
            </a:r>
            <a:r>
              <a:rPr lang="fi-FI" sz="1800" dirty="0" err="1"/>
              <a:t>plans</a:t>
            </a:r>
            <a:r>
              <a:rPr lang="fi-FI" sz="1800" dirty="0"/>
              <a:t> </a:t>
            </a:r>
            <a:r>
              <a:rPr lang="fi-FI" sz="1800" dirty="0" err="1"/>
              <a:t>drawn</a:t>
            </a:r>
            <a:r>
              <a:rPr lang="fi-FI" sz="1800" dirty="0"/>
              <a:t> on college </a:t>
            </a:r>
            <a:r>
              <a:rPr lang="fi-FI" sz="1800" dirty="0" err="1"/>
              <a:t>level</a:t>
            </a:r>
            <a:r>
              <a:rPr lang="fi-FI" sz="1800" dirty="0"/>
              <a:t> at </a:t>
            </a:r>
            <a:r>
              <a:rPr lang="fi-FI" sz="1800" dirty="0" err="1"/>
              <a:t>the</a:t>
            </a:r>
            <a:r>
              <a:rPr lang="fi-FI" sz="1800" dirty="0"/>
              <a:t> </a:t>
            </a:r>
            <a:r>
              <a:rPr lang="fi-FI" sz="1800" dirty="0" err="1"/>
              <a:t>same</a:t>
            </a:r>
            <a:r>
              <a:rPr lang="fi-FI" sz="1800" dirty="0"/>
              <a:t> </a:t>
            </a:r>
            <a:r>
              <a:rPr lang="fi-FI" sz="1800" dirty="0" err="1"/>
              <a:t>time</a:t>
            </a:r>
            <a:r>
              <a:rPr lang="fi-FI" sz="1800" dirty="0"/>
              <a:t> as </a:t>
            </a:r>
            <a:r>
              <a:rPr lang="fi-FI" sz="1800" dirty="0" err="1"/>
              <a:t>the</a:t>
            </a:r>
            <a:r>
              <a:rPr lang="fi-FI" sz="1800" dirty="0"/>
              <a:t> </a:t>
            </a:r>
            <a:r>
              <a:rPr lang="fi-FI" sz="1800" dirty="0" err="1"/>
              <a:t>budget</a:t>
            </a:r>
            <a:r>
              <a:rPr lang="fi-FI" sz="1800" dirty="0"/>
              <a:t> </a:t>
            </a:r>
            <a:r>
              <a:rPr lang="fi-FI" sz="1800" dirty="0" err="1"/>
              <a:t>plan</a:t>
            </a:r>
            <a:r>
              <a:rPr lang="fi-FI" sz="1800" dirty="0"/>
              <a:t> for </a:t>
            </a:r>
            <a:r>
              <a:rPr lang="fi-FI" sz="1800" dirty="0" err="1"/>
              <a:t>the</a:t>
            </a:r>
            <a:r>
              <a:rPr lang="fi-FI" sz="1800" dirty="0"/>
              <a:t> </a:t>
            </a:r>
            <a:r>
              <a:rPr lang="fi-FI" sz="1800" dirty="0" err="1"/>
              <a:t>following</a:t>
            </a:r>
            <a:r>
              <a:rPr lang="fi-FI" sz="1800" dirty="0"/>
              <a:t> </a:t>
            </a:r>
            <a:r>
              <a:rPr lang="fi-FI" sz="1800" dirty="0" err="1"/>
              <a:t>fiscal</a:t>
            </a:r>
            <a:r>
              <a:rPr lang="fi-FI" sz="1800" dirty="0"/>
              <a:t> </a:t>
            </a:r>
            <a:r>
              <a:rPr lang="fi-FI" sz="1800" dirty="0" err="1"/>
              <a:t>year</a:t>
            </a:r>
            <a:br>
              <a:rPr lang="en-GB" sz="1800" dirty="0"/>
            </a:br>
            <a:br>
              <a:rPr lang="fi-FI" sz="2000" dirty="0"/>
            </a:br>
            <a:endParaRPr lang="en-GB" sz="2000" dirty="0"/>
          </a:p>
        </p:txBody>
      </p:sp>
      <p:pic>
        <p:nvPicPr>
          <p:cNvPr id="9" name="Kuvan paikkamerkki 8" descr="Kuva, joka sisältää kohteen henkilö, sisä, pitäminen&#10;&#10;Kuvaus luotu automaattisesti">
            <a:extLst>
              <a:ext uri="{FF2B5EF4-FFF2-40B4-BE49-F238E27FC236}">
                <a16:creationId xmlns:a16="http://schemas.microsoft.com/office/drawing/2014/main" id="{1D5587A2-5CB7-4752-A5A9-E7196490139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93" r="20393"/>
          <a:stretch>
            <a:fillRect/>
          </a:stretch>
        </p:blipFill>
        <p:spPr/>
      </p:pic>
    </p:spTree>
    <p:extLst>
      <p:ext uri="{BB962C8B-B14F-4D97-AF65-F5344CB8AC3E}">
        <p14:creationId xmlns:p14="http://schemas.microsoft.com/office/powerpoint/2010/main" val="2371468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n paikkamerkki 4" descr="Kuva, joka sisältää kohteen henkilö, pöytä, sisä, istuminen&#10;&#10;Kuvaus luotu automaattisesti">
            <a:extLst>
              <a:ext uri="{FF2B5EF4-FFF2-40B4-BE49-F238E27FC236}">
                <a16:creationId xmlns:a16="http://schemas.microsoft.com/office/drawing/2014/main" id="{C1024F8D-7F8A-4A2F-A442-722E35E6595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393" r="20393"/>
          <a:stretch>
            <a:fillRect/>
          </a:stretch>
        </p:blipFill>
        <p:spPr/>
      </p:pic>
      <p:sp>
        <p:nvSpPr>
          <p:cNvPr id="3" name="Sisällön paikkamerkki 2">
            <a:extLst>
              <a:ext uri="{FF2B5EF4-FFF2-40B4-BE49-F238E27FC236}">
                <a16:creationId xmlns:a16="http://schemas.microsoft.com/office/drawing/2014/main" id="{2325C357-99BF-4DE4-BC38-21F598903F54}"/>
              </a:ext>
            </a:extLst>
          </p:cNvPr>
          <p:cNvSpPr>
            <a:spLocks noGrp="1"/>
          </p:cNvSpPr>
          <p:nvPr>
            <p:ph sz="half" idx="1"/>
          </p:nvPr>
        </p:nvSpPr>
        <p:spPr>
          <a:xfrm>
            <a:off x="344324" y="1253331"/>
            <a:ext cx="5453157" cy="4351338"/>
          </a:xfrm>
        </p:spPr>
        <p:txBody>
          <a:bodyPr/>
          <a:lstStyle/>
          <a:p>
            <a:pPr marL="0" indent="0">
              <a:buNone/>
            </a:pPr>
            <a:r>
              <a:rPr lang="fi-FI" dirty="0"/>
              <a:t>GRADIA INTERNATIONAL STRATEGY</a:t>
            </a:r>
            <a:br>
              <a:rPr lang="fi-FI" dirty="0"/>
            </a:br>
            <a:r>
              <a:rPr lang="fi-FI" dirty="0"/>
              <a:t>Key </a:t>
            </a:r>
            <a:r>
              <a:rPr lang="fi-FI" dirty="0" err="1"/>
              <a:t>success</a:t>
            </a:r>
            <a:r>
              <a:rPr lang="fi-FI" dirty="0"/>
              <a:t> </a:t>
            </a:r>
            <a:r>
              <a:rPr lang="fi-FI" dirty="0" err="1"/>
              <a:t>factors</a:t>
            </a:r>
            <a:endParaRPr lang="fi-FI" dirty="0"/>
          </a:p>
          <a:p>
            <a:pPr marL="0" indent="0">
              <a:buNone/>
            </a:pPr>
            <a:endParaRPr lang="fi-FI" dirty="0"/>
          </a:p>
          <a:p>
            <a:r>
              <a:rPr lang="fi-FI" sz="1800" dirty="0" err="1"/>
              <a:t>Strongly</a:t>
            </a:r>
            <a:r>
              <a:rPr lang="fi-FI" sz="1800" dirty="0"/>
              <a:t> </a:t>
            </a:r>
            <a:r>
              <a:rPr lang="fi-FI" sz="1800" dirty="0" err="1"/>
              <a:t>linked</a:t>
            </a:r>
            <a:r>
              <a:rPr lang="fi-FI" sz="1800" dirty="0"/>
              <a:t> to </a:t>
            </a:r>
            <a:r>
              <a:rPr lang="fi-FI" sz="1800" dirty="0" err="1"/>
              <a:t>the</a:t>
            </a:r>
            <a:r>
              <a:rPr lang="fi-FI" sz="1800" dirty="0"/>
              <a:t> general </a:t>
            </a:r>
            <a:r>
              <a:rPr lang="fi-FI" sz="1800" dirty="0" err="1"/>
              <a:t>strategy</a:t>
            </a:r>
            <a:r>
              <a:rPr lang="fi-FI" sz="1800" dirty="0"/>
              <a:t> and </a:t>
            </a:r>
            <a:r>
              <a:rPr lang="fi-FI" sz="1800" dirty="0" err="1"/>
              <a:t>operational</a:t>
            </a:r>
            <a:r>
              <a:rPr lang="fi-FI" sz="1800" dirty="0"/>
              <a:t> </a:t>
            </a:r>
            <a:r>
              <a:rPr lang="fi-FI" sz="1800" dirty="0" err="1"/>
              <a:t>plan</a:t>
            </a:r>
            <a:r>
              <a:rPr lang="fi-FI" sz="1800" dirty="0"/>
              <a:t> (</a:t>
            </a:r>
            <a:r>
              <a:rPr lang="fi-FI" sz="1800" dirty="0" err="1"/>
              <a:t>since</a:t>
            </a:r>
            <a:r>
              <a:rPr lang="fi-FI" sz="1800" dirty="0"/>
              <a:t> 2009)</a:t>
            </a:r>
          </a:p>
          <a:p>
            <a:r>
              <a:rPr lang="fi-FI" sz="1800" dirty="0"/>
              <a:t>Management </a:t>
            </a:r>
            <a:r>
              <a:rPr lang="fi-FI" sz="1800" dirty="0" err="1"/>
              <a:t>support</a:t>
            </a:r>
            <a:endParaRPr lang="fi-FI" sz="1800" dirty="0"/>
          </a:p>
          <a:p>
            <a:r>
              <a:rPr lang="fi-FI" sz="1800" dirty="0" err="1"/>
              <a:t>Diversified</a:t>
            </a:r>
            <a:r>
              <a:rPr lang="fi-FI" sz="1800" dirty="0"/>
              <a:t> </a:t>
            </a:r>
            <a:r>
              <a:rPr lang="fi-FI" sz="1800" dirty="0" err="1"/>
              <a:t>funding</a:t>
            </a:r>
            <a:endParaRPr lang="fi-FI" sz="1800" dirty="0"/>
          </a:p>
          <a:p>
            <a:r>
              <a:rPr lang="fi-FI" sz="1800" dirty="0" err="1"/>
              <a:t>Equity</a:t>
            </a:r>
            <a:r>
              <a:rPr lang="fi-FI" sz="1800" dirty="0"/>
              <a:t> &amp; </a:t>
            </a:r>
            <a:r>
              <a:rPr lang="fi-FI" sz="1800" dirty="0" err="1"/>
              <a:t>equality</a:t>
            </a:r>
            <a:r>
              <a:rPr lang="fi-FI" sz="1800" dirty="0"/>
              <a:t> </a:t>
            </a:r>
          </a:p>
          <a:p>
            <a:r>
              <a:rPr lang="fi-FI" sz="1800" dirty="0" err="1"/>
              <a:t>Transparency</a:t>
            </a:r>
            <a:r>
              <a:rPr lang="fi-FI" sz="1800" dirty="0"/>
              <a:t> &amp; </a:t>
            </a:r>
            <a:r>
              <a:rPr lang="fi-FI" sz="1800" dirty="0" err="1"/>
              <a:t>Mainstreaming</a:t>
            </a:r>
            <a:r>
              <a:rPr lang="fi-FI" sz="1800" dirty="0"/>
              <a:t> </a:t>
            </a:r>
          </a:p>
          <a:p>
            <a:r>
              <a:rPr lang="fi-FI" sz="1800" dirty="0" err="1"/>
              <a:t>Flexibility</a:t>
            </a:r>
            <a:r>
              <a:rPr lang="fi-FI" sz="1800" dirty="0"/>
              <a:t> &amp; </a:t>
            </a:r>
            <a:r>
              <a:rPr lang="fi-FI" sz="1800" dirty="0" err="1"/>
              <a:t>modularisation</a:t>
            </a:r>
            <a:endParaRPr lang="fi-FI" sz="1800" dirty="0"/>
          </a:p>
          <a:p>
            <a:r>
              <a:rPr lang="fi-FI" sz="1800" dirty="0" err="1"/>
              <a:t>Strong</a:t>
            </a:r>
            <a:r>
              <a:rPr lang="fi-FI" sz="1800" dirty="0"/>
              <a:t>, </a:t>
            </a:r>
            <a:r>
              <a:rPr lang="fi-FI" sz="1800" dirty="0" err="1"/>
              <a:t>sustainable</a:t>
            </a:r>
            <a:r>
              <a:rPr lang="fi-FI" sz="1800" dirty="0"/>
              <a:t> </a:t>
            </a:r>
            <a:r>
              <a:rPr lang="fi-FI" sz="1800" dirty="0" err="1"/>
              <a:t>networks</a:t>
            </a:r>
            <a:endParaRPr lang="fi-FI" sz="1800" dirty="0"/>
          </a:p>
          <a:p>
            <a:r>
              <a:rPr lang="fi-FI" sz="1800" dirty="0" err="1"/>
              <a:t>Support</a:t>
            </a:r>
            <a:r>
              <a:rPr lang="fi-FI" sz="1800" dirty="0"/>
              <a:t> </a:t>
            </a:r>
            <a:r>
              <a:rPr lang="fi-FI" sz="1800" dirty="0" err="1"/>
              <a:t>services</a:t>
            </a:r>
            <a:endParaRPr lang="fi-FI" sz="1800" dirty="0"/>
          </a:p>
          <a:p>
            <a:r>
              <a:rPr lang="fi-FI" sz="1800" dirty="0" err="1"/>
              <a:t>Impact</a:t>
            </a:r>
            <a:r>
              <a:rPr lang="fi-FI" sz="1800" dirty="0"/>
              <a:t> </a:t>
            </a:r>
            <a:r>
              <a:rPr lang="fi-FI" sz="1800" dirty="0" err="1"/>
              <a:t>analysis</a:t>
            </a:r>
            <a:r>
              <a:rPr lang="fi-FI" sz="1800" dirty="0"/>
              <a:t> &amp; </a:t>
            </a:r>
            <a:r>
              <a:rPr lang="fi-FI" sz="1800" dirty="0" err="1"/>
              <a:t>dissemination</a:t>
            </a:r>
            <a:endParaRPr lang="fi-FI" sz="1800" dirty="0"/>
          </a:p>
          <a:p>
            <a:r>
              <a:rPr lang="fi-FI" sz="1800" dirty="0" err="1"/>
              <a:t>Continous</a:t>
            </a:r>
            <a:r>
              <a:rPr lang="fi-FI" sz="1800" dirty="0"/>
              <a:t> </a:t>
            </a:r>
            <a:r>
              <a:rPr lang="fi-FI" sz="1800" dirty="0" err="1"/>
              <a:t>improvement</a:t>
            </a:r>
            <a:r>
              <a:rPr lang="fi-FI" sz="1800" dirty="0"/>
              <a:t> </a:t>
            </a:r>
          </a:p>
          <a:p>
            <a:endParaRPr lang="en-GB" dirty="0"/>
          </a:p>
        </p:txBody>
      </p:sp>
    </p:spTree>
    <p:extLst>
      <p:ext uri="{BB962C8B-B14F-4D97-AF65-F5344CB8AC3E}">
        <p14:creationId xmlns:p14="http://schemas.microsoft.com/office/powerpoint/2010/main" val="324467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C1CBB5C-E994-4A74-BD7C-1C7568DCBD38}"/>
              </a:ext>
            </a:extLst>
          </p:cNvPr>
          <p:cNvSpPr>
            <a:spLocks noGrp="1"/>
          </p:cNvSpPr>
          <p:nvPr>
            <p:ph type="title"/>
          </p:nvPr>
        </p:nvSpPr>
        <p:spPr>
          <a:xfrm>
            <a:off x="254296" y="1454556"/>
            <a:ext cx="5593405" cy="4654828"/>
          </a:xfrm>
        </p:spPr>
        <p:txBody>
          <a:bodyPr/>
          <a:lstStyle/>
          <a:p>
            <a:r>
              <a:rPr lang="fi-FI" sz="2000" dirty="0"/>
              <a:t>IMPACT</a:t>
            </a:r>
            <a:br>
              <a:rPr lang="fi-FI" sz="1800" dirty="0"/>
            </a:br>
            <a:br>
              <a:rPr lang="fi-FI" sz="1800" dirty="0"/>
            </a:br>
            <a:r>
              <a:rPr lang="fi-FI" sz="1800" dirty="0"/>
              <a:t>LEARNERS</a:t>
            </a:r>
            <a:br>
              <a:rPr lang="fi-FI" sz="1800" dirty="0"/>
            </a:br>
            <a:r>
              <a:rPr lang="fi-FI" sz="1800" dirty="0"/>
              <a:t>- </a:t>
            </a:r>
            <a:r>
              <a:rPr lang="fi-FI" sz="1800" dirty="0" err="1"/>
              <a:t>Transversal</a:t>
            </a:r>
            <a:r>
              <a:rPr lang="fi-FI" sz="1800" dirty="0"/>
              <a:t> </a:t>
            </a:r>
            <a:r>
              <a:rPr lang="fi-FI" sz="1800" dirty="0" err="1"/>
              <a:t>competences</a:t>
            </a:r>
            <a:r>
              <a:rPr lang="fi-FI" sz="1800" dirty="0"/>
              <a:t> </a:t>
            </a:r>
            <a:br>
              <a:rPr lang="fi-FI" sz="1800" dirty="0"/>
            </a:br>
            <a:r>
              <a:rPr lang="fi-FI" sz="1800" dirty="0"/>
              <a:t>- International/ European </a:t>
            </a:r>
            <a:r>
              <a:rPr lang="fi-FI" sz="1800" dirty="0" err="1"/>
              <a:t>perspective</a:t>
            </a:r>
            <a:br>
              <a:rPr lang="fi-FI" sz="1800" dirty="0"/>
            </a:br>
            <a:r>
              <a:rPr lang="fi-FI" sz="1800" dirty="0"/>
              <a:t>- Networks and </a:t>
            </a:r>
            <a:r>
              <a:rPr lang="fi-FI" sz="1800" dirty="0" err="1"/>
              <a:t>friendships</a:t>
            </a:r>
            <a:br>
              <a:rPr lang="fi-FI" sz="1800" dirty="0"/>
            </a:br>
            <a:br>
              <a:rPr lang="fi-FI" sz="1800" dirty="0"/>
            </a:br>
            <a:r>
              <a:rPr lang="fi-FI" sz="1800" dirty="0"/>
              <a:t>STAFF</a:t>
            </a:r>
            <a:br>
              <a:rPr lang="fi-FI" sz="1800" dirty="0"/>
            </a:br>
            <a:r>
              <a:rPr lang="fi-FI" sz="1800" dirty="0"/>
              <a:t>- </a:t>
            </a:r>
            <a:r>
              <a:rPr lang="fi-FI" sz="1800" dirty="0" err="1"/>
              <a:t>Linguistic</a:t>
            </a:r>
            <a:r>
              <a:rPr lang="fi-FI" sz="1800" dirty="0"/>
              <a:t> and </a:t>
            </a:r>
            <a:r>
              <a:rPr lang="fi-FI" sz="1800" dirty="0" err="1"/>
              <a:t>cultural</a:t>
            </a:r>
            <a:r>
              <a:rPr lang="fi-FI" sz="1800" dirty="0"/>
              <a:t> </a:t>
            </a:r>
            <a:r>
              <a:rPr lang="fi-FI" sz="1800" dirty="0" err="1"/>
              <a:t>competence</a:t>
            </a:r>
            <a:br>
              <a:rPr lang="fi-FI" sz="1800" dirty="0"/>
            </a:br>
            <a:r>
              <a:rPr lang="fi-FI" sz="1800" dirty="0"/>
              <a:t>- New </a:t>
            </a:r>
            <a:r>
              <a:rPr lang="fi-FI" sz="1800" dirty="0" err="1"/>
              <a:t>ideas</a:t>
            </a:r>
            <a:r>
              <a:rPr lang="fi-FI" sz="1800" dirty="0"/>
              <a:t>, </a:t>
            </a:r>
            <a:r>
              <a:rPr lang="fi-FI" sz="1800" dirty="0" err="1"/>
              <a:t>methods</a:t>
            </a:r>
            <a:r>
              <a:rPr lang="fi-FI" sz="1800" dirty="0"/>
              <a:t>, </a:t>
            </a:r>
            <a:r>
              <a:rPr lang="fi-FI" sz="1800" dirty="0" err="1"/>
              <a:t>technology</a:t>
            </a:r>
            <a:br>
              <a:rPr lang="fi-FI" sz="1800" dirty="0"/>
            </a:br>
            <a:r>
              <a:rPr lang="fi-FI" sz="1800" dirty="0"/>
              <a:t>- </a:t>
            </a:r>
            <a:r>
              <a:rPr lang="fi-FI" sz="1800" dirty="0" err="1"/>
              <a:t>Benchmarking</a:t>
            </a:r>
            <a:r>
              <a:rPr lang="fi-FI" sz="1800" dirty="0"/>
              <a:t> </a:t>
            </a:r>
            <a:br>
              <a:rPr lang="fi-FI" sz="1800" dirty="0"/>
            </a:br>
            <a:br>
              <a:rPr lang="fi-FI" sz="1800" dirty="0"/>
            </a:br>
            <a:r>
              <a:rPr lang="fi-FI" sz="1800" dirty="0"/>
              <a:t>ORGANISATION</a:t>
            </a:r>
            <a:br>
              <a:rPr lang="fi-FI" sz="1800" dirty="0"/>
            </a:br>
            <a:r>
              <a:rPr lang="fi-FI" sz="1800" dirty="0"/>
              <a:t>- More open and </a:t>
            </a:r>
            <a:r>
              <a:rPr lang="fi-FI" sz="1800" dirty="0" err="1"/>
              <a:t>tolerant</a:t>
            </a:r>
            <a:r>
              <a:rPr lang="fi-FI" sz="1800" dirty="0"/>
              <a:t> culture</a:t>
            </a:r>
            <a:br>
              <a:rPr lang="fi-FI" sz="1800" dirty="0"/>
            </a:br>
            <a:r>
              <a:rPr lang="fi-FI" sz="1800" dirty="0"/>
              <a:t>- </a:t>
            </a:r>
            <a:r>
              <a:rPr lang="fi-FI" sz="1800" dirty="0" err="1"/>
              <a:t>Sustainable</a:t>
            </a:r>
            <a:r>
              <a:rPr lang="fi-FI" sz="1800" dirty="0"/>
              <a:t> </a:t>
            </a:r>
            <a:r>
              <a:rPr lang="fi-FI" sz="1800" dirty="0" err="1"/>
              <a:t>networks</a:t>
            </a:r>
            <a:r>
              <a:rPr lang="fi-FI" sz="1800" dirty="0"/>
              <a:t>; </a:t>
            </a:r>
            <a:br>
              <a:rPr lang="fi-FI" sz="1800" dirty="0"/>
            </a:br>
            <a:r>
              <a:rPr lang="fi-FI" sz="1800" dirty="0"/>
              <a:t> </a:t>
            </a:r>
            <a:r>
              <a:rPr lang="fi-FI" sz="1800" dirty="0" err="1"/>
              <a:t>multilevel</a:t>
            </a:r>
            <a:r>
              <a:rPr lang="fi-FI" sz="1800" dirty="0"/>
              <a:t> and </a:t>
            </a:r>
            <a:r>
              <a:rPr lang="fi-FI" sz="1800" dirty="0" err="1"/>
              <a:t>multisectoral</a:t>
            </a:r>
            <a:r>
              <a:rPr lang="fi-FI" sz="1800" dirty="0"/>
              <a:t> </a:t>
            </a:r>
            <a:r>
              <a:rPr lang="fi-FI" sz="1800" dirty="0" err="1"/>
              <a:t>cooperation</a:t>
            </a:r>
            <a:br>
              <a:rPr lang="fi-FI" sz="1800" dirty="0"/>
            </a:br>
            <a:r>
              <a:rPr lang="fi-FI" sz="1800" dirty="0"/>
              <a:t>- </a:t>
            </a:r>
            <a:r>
              <a:rPr lang="fi-FI" sz="1800" dirty="0" err="1"/>
              <a:t>Co-development</a:t>
            </a:r>
            <a:r>
              <a:rPr lang="fi-FI" sz="1800" dirty="0"/>
              <a:t> and </a:t>
            </a:r>
            <a:r>
              <a:rPr lang="fi-FI" sz="1800" dirty="0" err="1"/>
              <a:t>co-delivery</a:t>
            </a:r>
            <a:r>
              <a:rPr lang="fi-FI" sz="1800" dirty="0"/>
              <a:t> of </a:t>
            </a:r>
            <a:r>
              <a:rPr lang="fi-FI" sz="1800" dirty="0" err="1"/>
              <a:t>education</a:t>
            </a:r>
            <a:r>
              <a:rPr lang="fi-FI" sz="1800" dirty="0"/>
              <a:t> </a:t>
            </a:r>
            <a:r>
              <a:rPr lang="fi-FI" sz="1800" dirty="0" err="1"/>
              <a:t>with</a:t>
            </a:r>
            <a:r>
              <a:rPr lang="fi-FI" sz="1800" dirty="0"/>
              <a:t> </a:t>
            </a:r>
            <a:r>
              <a:rPr lang="fi-FI" sz="1800" dirty="0" err="1"/>
              <a:t>partners</a:t>
            </a:r>
            <a:br>
              <a:rPr lang="fi-FI" sz="1800"/>
            </a:br>
            <a:br>
              <a:rPr lang="fi-FI" sz="1800" dirty="0"/>
            </a:br>
            <a:br>
              <a:rPr lang="fi-FI" sz="1800" dirty="0"/>
            </a:br>
            <a:br>
              <a:rPr lang="fi-FI" sz="1800" dirty="0"/>
            </a:br>
            <a:br>
              <a:rPr lang="fi-FI" sz="1800" dirty="0"/>
            </a:br>
            <a:br>
              <a:rPr lang="fi-FI" sz="1800" dirty="0"/>
            </a:br>
            <a:br>
              <a:rPr lang="fi-FI" sz="1800" dirty="0"/>
            </a:br>
            <a:br>
              <a:rPr lang="fi-FI" sz="1800" dirty="0"/>
            </a:br>
            <a:br>
              <a:rPr lang="fi-FI" sz="1800" dirty="0"/>
            </a:br>
            <a:endParaRPr lang="en-GB" sz="1800" dirty="0"/>
          </a:p>
        </p:txBody>
      </p:sp>
      <p:pic>
        <p:nvPicPr>
          <p:cNvPr id="11" name="Kuvan paikkamerkki 10" descr="Kuva, joka sisältää kohteen objekti&#10;&#10;Kuvaus luotu automaattisesti">
            <a:extLst>
              <a:ext uri="{FF2B5EF4-FFF2-40B4-BE49-F238E27FC236}">
                <a16:creationId xmlns:a16="http://schemas.microsoft.com/office/drawing/2014/main" id="{5AE42D3C-3CD7-4A50-94CE-23975EE46630}"/>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45944" b="-45944"/>
          <a:stretch/>
        </p:blipFill>
        <p:spPr/>
      </p:pic>
    </p:spTree>
    <p:extLst>
      <p:ext uri="{BB962C8B-B14F-4D97-AF65-F5344CB8AC3E}">
        <p14:creationId xmlns:p14="http://schemas.microsoft.com/office/powerpoint/2010/main" val="489755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isällön paikkamerkki 7"/>
          <p:cNvSpPr>
            <a:spLocks noGrp="1"/>
          </p:cNvSpPr>
          <p:nvPr>
            <p:ph sz="half" idx="1"/>
          </p:nvPr>
        </p:nvSpPr>
        <p:spPr>
          <a:xfrm>
            <a:off x="6464272" y="888450"/>
            <a:ext cx="5453157" cy="4352400"/>
          </a:xfrm>
        </p:spPr>
        <p:txBody>
          <a:bodyPr/>
          <a:lstStyle/>
          <a:p>
            <a:pPr marL="0" indent="0">
              <a:buNone/>
            </a:pPr>
            <a:r>
              <a:rPr lang="en-GB" sz="5400" i="1" dirty="0">
                <a:solidFill>
                  <a:srgbClr val="FF70C1"/>
                </a:solidFill>
              </a:rPr>
              <a:t>Gradia renews learning and working life.</a:t>
            </a:r>
            <a:br>
              <a:rPr lang="en-GB" i="1" dirty="0"/>
            </a:br>
            <a:endParaRPr lang="en-GB" i="1" dirty="0"/>
          </a:p>
          <a:p>
            <a:pPr marL="0" indent="0">
              <a:buNone/>
            </a:pPr>
            <a:endParaRPr lang="en-GB" i="1" dirty="0"/>
          </a:p>
          <a:p>
            <a:pPr marL="0" indent="0">
              <a:buNone/>
            </a:pPr>
            <a:r>
              <a:rPr lang="en-GB" dirty="0"/>
              <a:t>www.gradia.fi – Keep upgrading</a:t>
            </a:r>
          </a:p>
          <a:p>
            <a:pPr marL="0" indent="0">
              <a:buNone/>
            </a:pPr>
            <a:r>
              <a:rPr lang="en-GB" dirty="0"/>
              <a:t>FB: @</a:t>
            </a:r>
            <a:r>
              <a:rPr lang="en-GB" dirty="0" err="1"/>
              <a:t>gradiafi</a:t>
            </a:r>
            <a:r>
              <a:rPr lang="en-GB" dirty="0"/>
              <a:t>, Twitter: @</a:t>
            </a:r>
            <a:r>
              <a:rPr lang="en-GB" dirty="0" err="1"/>
              <a:t>gradia_fi</a:t>
            </a:r>
            <a:r>
              <a:rPr lang="en-GB" dirty="0"/>
              <a:t>, Instagram: @</a:t>
            </a:r>
            <a:r>
              <a:rPr lang="en-GB" dirty="0" err="1"/>
              <a:t>gradiafi</a:t>
            </a:r>
            <a:r>
              <a:rPr lang="en-GB" dirty="0"/>
              <a:t>, YouTube: Gradia.fi</a:t>
            </a:r>
            <a:endParaRPr lang="fi-FI" dirty="0"/>
          </a:p>
          <a:p>
            <a:pPr marL="0" indent="0">
              <a:buNone/>
            </a:pPr>
            <a:endParaRPr lang="fi-FI" dirty="0"/>
          </a:p>
          <a:p>
            <a:pPr marL="0" indent="0">
              <a:buNone/>
            </a:pPr>
            <a:endParaRPr lang="fi-FI" dirty="0"/>
          </a:p>
          <a:p>
            <a:pPr marL="0" indent="0">
              <a:buNone/>
            </a:pPr>
            <a:r>
              <a:rPr lang="fi-FI" dirty="0"/>
              <a:t>pirjo.kauhanen@gradia.fi</a:t>
            </a:r>
          </a:p>
          <a:p>
            <a:pPr marL="0" indent="0">
              <a:buNone/>
            </a:pPr>
            <a:endParaRPr lang="fi-FI" dirty="0"/>
          </a:p>
          <a:p>
            <a:pPr marL="0" indent="0">
              <a:buNone/>
            </a:pPr>
            <a:endParaRPr lang="fi-FI" dirty="0"/>
          </a:p>
        </p:txBody>
      </p:sp>
      <p:pic>
        <p:nvPicPr>
          <p:cNvPr id="12" name="Kuvan paikkamerkki 11"/>
          <p:cNvPicPr>
            <a:picLocks noGrp="1" noChangeAspect="1"/>
          </p:cNvPicPr>
          <p:nvPr>
            <p:ph type="pic" sz="quarter" idx="14"/>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13862020"/>
      </p:ext>
    </p:extLst>
  </p:cSld>
  <p:clrMapOvr>
    <a:masterClrMapping/>
  </p:clrMapOvr>
</p:sld>
</file>

<file path=ppt/theme/theme1.xml><?xml version="1.0" encoding="utf-8"?>
<a:theme xmlns:a="http://schemas.openxmlformats.org/drawingml/2006/main" name="Gradia_monivärinen">
  <a:themeElements>
    <a:clrScheme name="Mukautettu 1">
      <a:dk1>
        <a:sysClr val="windowText" lastClr="000000"/>
      </a:dk1>
      <a:lt1>
        <a:sysClr val="window" lastClr="FFFFFF"/>
      </a:lt1>
      <a:dk2>
        <a:srgbClr val="FF0056"/>
      </a:dk2>
      <a:lt2>
        <a:srgbClr val="A7A8A9"/>
      </a:lt2>
      <a:accent1>
        <a:srgbClr val="CDD8E3"/>
      </a:accent1>
      <a:accent2>
        <a:srgbClr val="FABDB0"/>
      </a:accent2>
      <a:accent3>
        <a:srgbClr val="E0C7A3"/>
      </a:accent3>
      <a:accent4>
        <a:srgbClr val="3FCCB0"/>
      </a:accent4>
      <a:accent5>
        <a:srgbClr val="FF9EC0"/>
      </a:accent5>
      <a:accent6>
        <a:srgbClr val="F3E0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radia_diapohja_v1.potx" id="{7EC73094-853A-4F78-8700-C5013C1BEA5D}" vid="{675C5C61-C013-4913-A178-69ABE4CB7A1F}"/>
    </a:ext>
  </a:extLst>
</a:theme>
</file>

<file path=ppt/theme/theme2.xml><?xml version="1.0" encoding="utf-8"?>
<a:theme xmlns:a="http://schemas.openxmlformats.org/drawingml/2006/main" name="Gradia_2019">
  <a:themeElements>
    <a:clrScheme name="Gradia2017">
      <a:dk1>
        <a:sysClr val="windowText" lastClr="000000"/>
      </a:dk1>
      <a:lt1>
        <a:sysClr val="window" lastClr="FFFFFF"/>
      </a:lt1>
      <a:dk2>
        <a:srgbClr val="FF0056"/>
      </a:dk2>
      <a:lt2>
        <a:srgbClr val="A7A8A9"/>
      </a:lt2>
      <a:accent1>
        <a:srgbClr val="CDD8E3"/>
      </a:accent1>
      <a:accent2>
        <a:srgbClr val="FABDB0"/>
      </a:accent2>
      <a:accent3>
        <a:srgbClr val="E0C7A3"/>
      </a:accent3>
      <a:accent4>
        <a:srgbClr val="3FCCB0"/>
      </a:accent4>
      <a:accent5>
        <a:srgbClr val="FF9EC0"/>
      </a:accent5>
      <a:accent6>
        <a:srgbClr val="F3E03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rgbClr val="000000"/>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radia_ppt_masterpohja_2019-04-15.potx" id="{9C5DBF1B-BE20-413C-8CE6-F0FEE51798E9}" vid="{6CF064F0-337A-4469-8CD7-D3709F87D964}"/>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Words>
  <Application>Microsoft Office PowerPoint</Application>
  <PresentationFormat>Laajakuva</PresentationFormat>
  <Paragraphs>23</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8</vt:i4>
      </vt:variant>
    </vt:vector>
  </HeadingPairs>
  <TitlesOfParts>
    <vt:vector size="13" baseType="lpstr">
      <vt:lpstr>Arial</vt:lpstr>
      <vt:lpstr>Calibri</vt:lpstr>
      <vt:lpstr>Verdana</vt:lpstr>
      <vt:lpstr>Gradia_monivärinen</vt:lpstr>
      <vt:lpstr>Gradia_2019</vt:lpstr>
      <vt:lpstr>SHOWCASING VET PROVIDERS’ ERASMUS+ MOBILITY AND STRATEGIC INTERNATIONALISATION  Pirjo Kauhanen Principal</vt:lpstr>
      <vt:lpstr>PowerPoint-esitys</vt:lpstr>
      <vt:lpstr>PowerPoint-esitys</vt:lpstr>
      <vt:lpstr>PowerPoint-esitys</vt:lpstr>
      <vt:lpstr>INTERNATIONAL DEVELOPMENT  PLAN 2019-2023   1. Indicative, annual development goals for the strategy period (students, staff, partnerships and networks, QA)  2. General, annual development goals decided by Gradia management board  3. Annual operational plans drawn on college level at the same time as the budget plan for the following fiscal year  </vt:lpstr>
      <vt:lpstr>PowerPoint-esitys</vt:lpstr>
      <vt:lpstr>IMPACT  LEARNERS - Transversal competences  - International/ European perspective - Networks and friendships  STAFF - Linguistic and cultural competence - New ideas, methods, technology - Benchmarking   ORGANISATION - More open and tolerant culture - Sustainable networks;   multilevel and multisectoral cooperation - Co-development and co-delivery of education with partners         </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2018-02-28T12:15:41Z</dcterms:created>
  <dcterms:modified xsi:type="dcterms:W3CDTF">2019-10-10T09:08:09Z</dcterms:modified>
</cp:coreProperties>
</file>