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10"/>
  </p:notesMasterIdLst>
  <p:handoutMasterIdLst>
    <p:handoutMasterId r:id="rId11"/>
  </p:handoutMasterIdLst>
  <p:sldIdLst>
    <p:sldId id="271" r:id="rId2"/>
    <p:sldId id="272" r:id="rId3"/>
    <p:sldId id="273" r:id="rId4"/>
    <p:sldId id="274" r:id="rId5"/>
    <p:sldId id="279" r:id="rId6"/>
    <p:sldId id="275" r:id="rId7"/>
    <p:sldId id="276" r:id="rId8"/>
    <p:sldId id="277" r:id="rId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AD7C"/>
    <a:srgbClr val="29D1D1"/>
    <a:srgbClr val="00BF78"/>
    <a:srgbClr val="BF7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51"/>
    <p:restoredTop sz="94694"/>
  </p:normalViewPr>
  <p:slideViewPr>
    <p:cSldViewPr snapToGrid="0" snapToObjects="1">
      <p:cViewPr varScale="1">
        <p:scale>
          <a:sx n="90" d="100"/>
          <a:sy n="90" d="100"/>
        </p:scale>
        <p:origin x="208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9" d="100"/>
          <a:sy n="159" d="100"/>
        </p:scale>
        <p:origin x="431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068ECDB4-E0AB-C148-B088-BBC9981308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posición de fecha 2">
            <a:extLst>
              <a:ext uri="{FF2B5EF4-FFF2-40B4-BE49-F238E27FC236}">
                <a16:creationId xmlns:a16="http://schemas.microsoft.com/office/drawing/2014/main" id="{82B60188-2E7F-EC4B-BE5D-FBB3EA2332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46D9A-1AFD-6E4C-86B3-309C9B3FD484}" type="datetimeFigureOut">
              <a:rPr lang="es-ES" smtClean="0"/>
              <a:t>20/1/22</a:t>
            </a:fld>
            <a:endParaRPr lang="es-ES"/>
          </a:p>
        </p:txBody>
      </p:sp>
      <p:sp>
        <p:nvSpPr>
          <p:cNvPr id="4" name="Marcador de posición de pie de página 3">
            <a:extLst>
              <a:ext uri="{FF2B5EF4-FFF2-40B4-BE49-F238E27FC236}">
                <a16:creationId xmlns:a16="http://schemas.microsoft.com/office/drawing/2014/main" id="{6FD2D272-F9D6-AE48-88C5-35DB56333C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6F8D9131-FB17-F640-94F4-1074D01519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39602-09EB-0B42-B682-ACDABE116D4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4666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8DFDE-D8AF-DB47-A178-1182BBFF0CDB}" type="datetimeFigureOut">
              <a:rPr lang="es-ES" smtClean="0"/>
              <a:t>20/1/22</a:t>
            </a:fld>
            <a:endParaRPr lang="es-ES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17812-6513-BA4D-BAB2-AF56D877700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8516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74496A-4C9F-A846-BF66-F2D83094EF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1955818"/>
            <a:ext cx="7253146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PRESENTATION </a:t>
            </a:r>
            <a:br>
              <a:rPr lang="es-ES" dirty="0"/>
            </a:br>
            <a:r>
              <a:rPr lang="es-ES" dirty="0"/>
              <a:t>TITLE</a:t>
            </a:r>
          </a:p>
        </p:txBody>
      </p:sp>
      <p:sp>
        <p:nvSpPr>
          <p:cNvPr id="7" name="Marcador de posición de texto 6">
            <a:extLst>
              <a:ext uri="{FF2B5EF4-FFF2-40B4-BE49-F238E27FC236}">
                <a16:creationId xmlns:a16="http://schemas.microsoft.com/office/drawing/2014/main" id="{8C29E153-B57E-5D40-9CCF-518A390B4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2" y="3429000"/>
            <a:ext cx="7253933" cy="1544961"/>
          </a:xfrm>
        </p:spPr>
        <p:txBody>
          <a:bodyPr>
            <a:normAutofit/>
          </a:bodyPr>
          <a:lstStyle>
            <a:lvl1pPr marL="0" indent="0">
              <a:buNone/>
              <a:defRPr sz="4000" b="1" i="1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es-ES" dirty="0" err="1"/>
              <a:t>Subtitle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8784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texto 6">
            <a:extLst>
              <a:ext uri="{FF2B5EF4-FFF2-40B4-BE49-F238E27FC236}">
                <a16:creationId xmlns:a16="http://schemas.microsoft.com/office/drawing/2014/main" id="{DA4092CE-D634-2E42-B9B9-6FFFB51DAA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2" y="3429000"/>
            <a:ext cx="7253933" cy="1544961"/>
          </a:xfrm>
        </p:spPr>
        <p:txBody>
          <a:bodyPr>
            <a:normAutofit/>
          </a:bodyPr>
          <a:lstStyle>
            <a:lvl1pPr marL="0" indent="0">
              <a:buNone/>
              <a:defRPr sz="4000" b="1" i="1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B771C14-2D75-D943-B4B4-CE14CF90E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1955818"/>
            <a:ext cx="7253146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PRESENTATION </a:t>
            </a:r>
            <a:br>
              <a:rPr lang="es-ES" dirty="0"/>
            </a:br>
            <a:r>
              <a:rPr lang="es-E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2139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5F6150C5-090F-9545-9EC1-C0B2317FB6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1399923"/>
            <a:ext cx="10414800" cy="801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AAD7C"/>
                </a:solidFill>
              </a:defRPr>
            </a:lvl1pPr>
          </a:lstStyle>
          <a:p>
            <a:r>
              <a:rPr lang="es-ES" dirty="0"/>
              <a:t>PRESENTATION TITLE</a:t>
            </a:r>
          </a:p>
        </p:txBody>
      </p:sp>
      <p:sp>
        <p:nvSpPr>
          <p:cNvPr id="9" name="Marcador de posición de texto 6">
            <a:extLst>
              <a:ext uri="{FF2B5EF4-FFF2-40B4-BE49-F238E27FC236}">
                <a16:creationId xmlns:a16="http://schemas.microsoft.com/office/drawing/2014/main" id="{29D153DC-CB82-AE4D-B7A9-A40AE687C9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2" y="2335876"/>
            <a:ext cx="10415588" cy="640848"/>
          </a:xfrm>
        </p:spPr>
        <p:txBody>
          <a:bodyPr>
            <a:normAutofit/>
          </a:bodyPr>
          <a:lstStyle>
            <a:lvl1pPr marL="0" indent="0">
              <a:buNone/>
              <a:defRPr sz="4000" b="1" i="1">
                <a:solidFill>
                  <a:srgbClr val="2AAD7C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1" name="Marcador de posición de texto 10">
            <a:extLst>
              <a:ext uri="{FF2B5EF4-FFF2-40B4-BE49-F238E27FC236}">
                <a16:creationId xmlns:a16="http://schemas.microsoft.com/office/drawing/2014/main" id="{6AE26E92-A236-F641-B102-5BAC65BF46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212" y="3103043"/>
            <a:ext cx="10415587" cy="736196"/>
          </a:xfrm>
        </p:spPr>
        <p:txBody>
          <a:bodyPr/>
          <a:lstStyle>
            <a:lvl1pPr marL="0" indent="0">
              <a:buNone/>
              <a:defRPr b="0" i="1">
                <a:solidFill>
                  <a:srgbClr val="2AAD7C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es-ES" dirty="0" err="1"/>
              <a:t>Name</a:t>
            </a:r>
            <a:r>
              <a:rPr lang="es-ES" dirty="0"/>
              <a:t> </a:t>
            </a:r>
            <a:r>
              <a:rPr lang="es-ES" dirty="0" err="1"/>
              <a:t>surname</a:t>
            </a:r>
            <a:endParaRPr lang="es-ES" dirty="0"/>
          </a:p>
        </p:txBody>
      </p:sp>
      <p:sp>
        <p:nvSpPr>
          <p:cNvPr id="13" name="Marcador de posición de texto 12">
            <a:extLst>
              <a:ext uri="{FF2B5EF4-FFF2-40B4-BE49-F238E27FC236}">
                <a16:creationId xmlns:a16="http://schemas.microsoft.com/office/drawing/2014/main" id="{5D791237-0BA8-8742-A57A-81DE6AC0C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212" y="4372882"/>
            <a:ext cx="2449459" cy="349089"/>
          </a:xfrm>
        </p:spPr>
        <p:txBody>
          <a:bodyPr/>
          <a:lstStyle>
            <a:lvl1pPr marL="0" indent="0">
              <a:buNone/>
              <a:defRPr b="1" i="0">
                <a:solidFill>
                  <a:srgbClr val="2AAD7C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es-ES" dirty="0"/>
              <a:t>BRUSSELS</a:t>
            </a:r>
          </a:p>
        </p:txBody>
      </p:sp>
      <p:sp>
        <p:nvSpPr>
          <p:cNvPr id="14" name="Marcador de posición de texto 12">
            <a:extLst>
              <a:ext uri="{FF2B5EF4-FFF2-40B4-BE49-F238E27FC236}">
                <a16:creationId xmlns:a16="http://schemas.microsoft.com/office/drawing/2014/main" id="{B4857A62-5BDF-E342-B796-0C837361AC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06683" y="4372882"/>
            <a:ext cx="2549525" cy="349089"/>
          </a:xfrm>
        </p:spPr>
        <p:txBody>
          <a:bodyPr/>
          <a:lstStyle>
            <a:lvl1pPr marL="0" indent="0">
              <a:buNone/>
              <a:defRPr b="1" i="0">
                <a:solidFill>
                  <a:srgbClr val="2AAD7C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es-ES" dirty="0"/>
              <a:t>16-20</a:t>
            </a:r>
          </a:p>
        </p:txBody>
      </p:sp>
      <p:sp>
        <p:nvSpPr>
          <p:cNvPr id="15" name="Marcador de posición de texto 12">
            <a:extLst>
              <a:ext uri="{FF2B5EF4-FFF2-40B4-BE49-F238E27FC236}">
                <a16:creationId xmlns:a16="http://schemas.microsoft.com/office/drawing/2014/main" id="{1A29AF83-AA6A-9240-B997-25F09A9F3E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7212" y="4822333"/>
            <a:ext cx="2449459" cy="349089"/>
          </a:xfrm>
        </p:spPr>
        <p:txBody>
          <a:bodyPr/>
          <a:lstStyle>
            <a:lvl1pPr marL="0" indent="0">
              <a:buNone/>
              <a:defRPr>
                <a:solidFill>
                  <a:srgbClr val="2AAD7C"/>
                </a:solidFill>
              </a:defRPr>
            </a:lvl1pPr>
          </a:lstStyle>
          <a:p>
            <a:pPr lvl="0"/>
            <a:r>
              <a:rPr lang="es-ES" dirty="0" err="1"/>
              <a:t>Belgium</a:t>
            </a:r>
            <a:endParaRPr lang="es-ES" dirty="0"/>
          </a:p>
        </p:txBody>
      </p:sp>
      <p:sp>
        <p:nvSpPr>
          <p:cNvPr id="16" name="Marcador de posición de texto 12">
            <a:extLst>
              <a:ext uri="{FF2B5EF4-FFF2-40B4-BE49-F238E27FC236}">
                <a16:creationId xmlns:a16="http://schemas.microsoft.com/office/drawing/2014/main" id="{2117F2F4-1764-8C4F-9095-62E3435AB1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06683" y="4822333"/>
            <a:ext cx="2549525" cy="349089"/>
          </a:xfrm>
        </p:spPr>
        <p:txBody>
          <a:bodyPr/>
          <a:lstStyle>
            <a:lvl1pPr marL="0" indent="0">
              <a:buNone/>
              <a:defRPr>
                <a:solidFill>
                  <a:srgbClr val="2AAD7C"/>
                </a:solidFill>
              </a:defRPr>
            </a:lvl1pPr>
          </a:lstStyle>
          <a:p>
            <a:pPr lvl="0"/>
            <a:r>
              <a:rPr lang="es-ES" dirty="0" err="1"/>
              <a:t>May</a:t>
            </a:r>
            <a:r>
              <a:rPr lang="es-ES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401140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D1941C98-A27C-5D40-8F27-C0325C3C418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57212" y="3731217"/>
            <a:ext cx="5538788" cy="194116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2AAD7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</a:t>
            </a:r>
            <a:r>
              <a:rPr lang="es-ES" dirty="0" err="1"/>
              <a:t>Duis</a:t>
            </a:r>
            <a:r>
              <a:rPr lang="es-ES" dirty="0"/>
              <a:t>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</a:t>
            </a:r>
            <a:r>
              <a:rPr lang="es-ES" dirty="0" err="1"/>
              <a:t>dolororem</a:t>
            </a:r>
            <a:endParaRPr lang="es-ES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A1E6629-9AE7-EC40-8170-4B3982CD9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3360" y="414579"/>
            <a:ext cx="10414800" cy="573437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2AAD7C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s-ES" dirty="0"/>
              <a:t>ABOUT THE WEEK</a:t>
            </a:r>
          </a:p>
        </p:txBody>
      </p:sp>
      <p:sp>
        <p:nvSpPr>
          <p:cNvPr id="9" name="Marcador de posición de texto 6">
            <a:extLst>
              <a:ext uri="{FF2B5EF4-FFF2-40B4-BE49-F238E27FC236}">
                <a16:creationId xmlns:a16="http://schemas.microsoft.com/office/drawing/2014/main" id="{E50690FD-2255-694D-BAF0-A49CE4BE03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2572" y="988016"/>
            <a:ext cx="10415588" cy="640848"/>
          </a:xfrm>
        </p:spPr>
        <p:txBody>
          <a:bodyPr>
            <a:normAutofit/>
          </a:bodyPr>
          <a:lstStyle>
            <a:lvl1pPr marL="0" indent="0">
              <a:buNone/>
              <a:defRPr sz="5400" b="0" i="0">
                <a:solidFill>
                  <a:srgbClr val="2AAD7C"/>
                </a:solidFill>
                <a:latin typeface="EC Square Sans Pro Light" panose="020B0506040000020004" pitchFamily="34" charset="0"/>
              </a:defRPr>
            </a:lvl1pPr>
          </a:lstStyle>
          <a:p>
            <a:pPr lvl="0"/>
            <a:r>
              <a:rPr lang="es-ES" dirty="0"/>
              <a:t>2022</a:t>
            </a:r>
          </a:p>
        </p:txBody>
      </p:sp>
      <p:sp>
        <p:nvSpPr>
          <p:cNvPr id="10" name="Marcador de posición de texto 3">
            <a:extLst>
              <a:ext uri="{FF2B5EF4-FFF2-40B4-BE49-F238E27FC236}">
                <a16:creationId xmlns:a16="http://schemas.microsoft.com/office/drawing/2014/main" id="{F54CDD96-AA5B-C54C-809E-20A7017A177C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557213" y="2630838"/>
            <a:ext cx="5538788" cy="988016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rgbClr val="2AAD7C"/>
                </a:solidFill>
                <a:latin typeface="EC Square Sans Pro" panose="020B05060400000200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LAOREET DOLORE MAGNA ALIQUAM ERAT VOLUTPAT. UT WISI ENIM</a:t>
            </a:r>
          </a:p>
        </p:txBody>
      </p:sp>
    </p:spTree>
    <p:extLst>
      <p:ext uri="{BB962C8B-B14F-4D97-AF65-F5344CB8AC3E}">
        <p14:creationId xmlns:p14="http://schemas.microsoft.com/office/powerpoint/2010/main" val="1212737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texto 3">
            <a:extLst>
              <a:ext uri="{FF2B5EF4-FFF2-40B4-BE49-F238E27FC236}">
                <a16:creationId xmlns:a16="http://schemas.microsoft.com/office/drawing/2014/main" id="{61337020-EB1C-654C-8449-C8C7A5F723C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57212" y="3731217"/>
            <a:ext cx="5538788" cy="194116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</a:t>
            </a:r>
            <a:r>
              <a:rPr lang="es-ES" dirty="0" err="1"/>
              <a:t>Duis</a:t>
            </a:r>
            <a:r>
              <a:rPr lang="es-ES" dirty="0"/>
              <a:t>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</a:t>
            </a:r>
            <a:r>
              <a:rPr lang="es-ES" dirty="0" err="1"/>
              <a:t>dolororem</a:t>
            </a:r>
            <a:endParaRPr lang="es-ES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8FE0A902-0362-2143-B0EF-10E759147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3360" y="414579"/>
            <a:ext cx="10414800" cy="573437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s-ES" dirty="0"/>
              <a:t>ABOUT THE WEEK</a:t>
            </a:r>
          </a:p>
        </p:txBody>
      </p:sp>
      <p:sp>
        <p:nvSpPr>
          <p:cNvPr id="12" name="Marcador de posición de texto 6">
            <a:extLst>
              <a:ext uri="{FF2B5EF4-FFF2-40B4-BE49-F238E27FC236}">
                <a16:creationId xmlns:a16="http://schemas.microsoft.com/office/drawing/2014/main" id="{0359D9DC-83C3-F641-80FE-40304D219F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2572" y="988016"/>
            <a:ext cx="10415588" cy="640848"/>
          </a:xfrm>
        </p:spPr>
        <p:txBody>
          <a:bodyPr>
            <a:normAutofit/>
          </a:bodyPr>
          <a:lstStyle>
            <a:lvl1pPr marL="0" indent="0">
              <a:buNone/>
              <a:defRPr sz="5400" b="0" i="0">
                <a:solidFill>
                  <a:schemeClr val="bg1"/>
                </a:solidFill>
                <a:latin typeface="EC Square Sans Pro Light" panose="020B0506040000020004" pitchFamily="34" charset="0"/>
              </a:defRPr>
            </a:lvl1pPr>
          </a:lstStyle>
          <a:p>
            <a:pPr lvl="0"/>
            <a:r>
              <a:rPr lang="es-ES" dirty="0"/>
              <a:t>2022</a:t>
            </a:r>
          </a:p>
        </p:txBody>
      </p:sp>
      <p:sp>
        <p:nvSpPr>
          <p:cNvPr id="13" name="Marcador de posición de texto 3">
            <a:extLst>
              <a:ext uri="{FF2B5EF4-FFF2-40B4-BE49-F238E27FC236}">
                <a16:creationId xmlns:a16="http://schemas.microsoft.com/office/drawing/2014/main" id="{BB213F28-CCA2-6440-B80E-7E9A8874A16C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557213" y="2630838"/>
            <a:ext cx="5538788" cy="988016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LAOREET DOLORE MAGNA ALIQUAM ERAT VOLUTPAT. UT WISI ENIM</a:t>
            </a:r>
          </a:p>
        </p:txBody>
      </p:sp>
    </p:spTree>
    <p:extLst>
      <p:ext uri="{BB962C8B-B14F-4D97-AF65-F5344CB8AC3E}">
        <p14:creationId xmlns:p14="http://schemas.microsoft.com/office/powerpoint/2010/main" val="3155216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0A6BF5-D6EC-E94F-9B42-01CAF04EDC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0" y="25200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>
                <a:solidFill>
                  <a:srgbClr val="2AAD7C"/>
                </a:solidFill>
              </a:defRPr>
            </a:lvl1pPr>
          </a:lstStyle>
          <a:p>
            <a:r>
              <a:rPr lang="es-ES" dirty="0"/>
              <a:t>TITLE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144BF1-3AEA-0549-BFA1-A0AADF7721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9231" y="1825624"/>
            <a:ext cx="10515600" cy="351888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b="1" i="1">
                <a:solidFill>
                  <a:srgbClr val="2AAD7C"/>
                </a:solidFill>
                <a:latin typeface="EC Square Sans Pro" panose="020B05060400000200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dirty="0"/>
              <a:t>EDIT MASTER TEXT STYLES</a:t>
            </a:r>
          </a:p>
        </p:txBody>
      </p:sp>
      <p:sp>
        <p:nvSpPr>
          <p:cNvPr id="11" name="Marcador de posición de texto 10">
            <a:extLst>
              <a:ext uri="{FF2B5EF4-FFF2-40B4-BE49-F238E27FC236}">
                <a16:creationId xmlns:a16="http://schemas.microsoft.com/office/drawing/2014/main" id="{A7ECD811-5E84-F849-81CC-8F56F2B52A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231" y="2278062"/>
            <a:ext cx="10515600" cy="3402067"/>
          </a:xfrm>
        </p:spPr>
        <p:txBody>
          <a:bodyPr/>
          <a:lstStyle>
            <a:lvl2pPr>
              <a:defRPr>
                <a:solidFill>
                  <a:srgbClr val="2AAD7C"/>
                </a:solidFill>
              </a:defRPr>
            </a:lvl2pPr>
            <a:lvl3pPr>
              <a:defRPr>
                <a:solidFill>
                  <a:srgbClr val="2AAD7C"/>
                </a:solidFill>
              </a:defRPr>
            </a:lvl3pPr>
            <a:lvl4pPr>
              <a:defRPr>
                <a:solidFill>
                  <a:srgbClr val="2AAD7C"/>
                </a:solidFill>
              </a:defRPr>
            </a:lvl4pPr>
            <a:lvl5pPr>
              <a:defRPr>
                <a:solidFill>
                  <a:srgbClr val="2AAD7C"/>
                </a:solidFill>
              </a:defRPr>
            </a:lvl5pPr>
          </a:lstStyle>
          <a:p>
            <a:pPr lvl="1"/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2"/>
            <a:r>
              <a:rPr lang="es-ES" dirty="0" err="1"/>
              <a:t>Third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3"/>
            <a:r>
              <a:rPr lang="es-ES" dirty="0" err="1"/>
              <a:t>Fourth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4"/>
            <a:r>
              <a:rPr lang="es-ES" dirty="0" err="1"/>
              <a:t>Fifth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0688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C6D90-13F5-5F47-9DB3-DAD4272CA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0" y="25200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AAD7C"/>
                </a:solidFill>
              </a:defRPr>
            </a:lvl1pPr>
          </a:lstStyle>
          <a:p>
            <a:r>
              <a:rPr lang="es-ES" dirty="0"/>
              <a:t>TITLE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7E1F9F15-6BDA-E940-98C3-01476A98F7A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8000" y="2208508"/>
            <a:ext cx="5157787" cy="359654"/>
          </a:xfrm>
        </p:spPr>
        <p:txBody>
          <a:bodyPr anchor="b">
            <a:normAutofit/>
          </a:bodyPr>
          <a:lstStyle>
            <a:lvl1pPr marL="342900" indent="-342900">
              <a:buFontTx/>
              <a:buBlip>
                <a:blip r:embed="rId3"/>
              </a:buBlip>
              <a:defRPr sz="2000" b="1">
                <a:solidFill>
                  <a:srgbClr val="2AAD7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EDIT MASTER TEXT STYLES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254671-8B27-E949-BDEE-0E72E79CAD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7999" y="2671762"/>
            <a:ext cx="5157787" cy="2977370"/>
          </a:xfrm>
        </p:spPr>
        <p:txBody>
          <a:bodyPr/>
          <a:lstStyle>
            <a:lvl2pPr>
              <a:defRPr>
                <a:solidFill>
                  <a:srgbClr val="2AAD7C"/>
                </a:solidFill>
              </a:defRPr>
            </a:lvl2pPr>
            <a:lvl3pPr>
              <a:defRPr>
                <a:solidFill>
                  <a:srgbClr val="2AAD7C"/>
                </a:solidFill>
              </a:defRPr>
            </a:lvl3pPr>
            <a:lvl4pPr>
              <a:defRPr>
                <a:solidFill>
                  <a:srgbClr val="2AAD7C"/>
                </a:solidFill>
              </a:defRPr>
            </a:lvl4pPr>
            <a:lvl5pPr>
              <a:defRPr>
                <a:solidFill>
                  <a:srgbClr val="2AAD7C"/>
                </a:solidFill>
              </a:defRPr>
            </a:lvl5pPr>
          </a:lstStyle>
          <a:p>
            <a:pPr lvl="1"/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2"/>
            <a:r>
              <a:rPr lang="es-ES" dirty="0" err="1"/>
              <a:t>Third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3"/>
            <a:r>
              <a:rPr lang="es-ES" dirty="0" err="1"/>
              <a:t>Fourth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4"/>
            <a:r>
              <a:rPr lang="es-ES" dirty="0" err="1"/>
              <a:t>Fifth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A594AE10-F689-694B-8ABE-7F64123CA57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575943" y="2208508"/>
            <a:ext cx="5183188" cy="359654"/>
          </a:xfrm>
        </p:spPr>
        <p:txBody>
          <a:bodyPr anchor="b">
            <a:normAutofit/>
          </a:bodyPr>
          <a:lstStyle>
            <a:lvl1pPr marL="342900" indent="-342900">
              <a:buFontTx/>
              <a:buBlip>
                <a:blip r:embed="rId3"/>
              </a:buBlip>
              <a:defRPr sz="2000" b="1">
                <a:solidFill>
                  <a:srgbClr val="2AAD7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EDIT MASTER TEXT STYLES</a:t>
            </a:r>
          </a:p>
        </p:txBody>
      </p:sp>
      <p:sp>
        <p:nvSpPr>
          <p:cNvPr id="11" name="Marcador de posición de texto 10">
            <a:extLst>
              <a:ext uri="{FF2B5EF4-FFF2-40B4-BE49-F238E27FC236}">
                <a16:creationId xmlns:a16="http://schemas.microsoft.com/office/drawing/2014/main" id="{A3D99875-D4AA-6543-9EB5-5A3B1A882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7213" y="1717558"/>
            <a:ext cx="5158573" cy="387350"/>
          </a:xfrm>
        </p:spPr>
        <p:txBody>
          <a:bodyPr>
            <a:noAutofit/>
          </a:bodyPr>
          <a:lstStyle>
            <a:lvl1pPr marL="0" indent="0">
              <a:buNone/>
              <a:defRPr sz="2800" b="1" i="1">
                <a:solidFill>
                  <a:srgbClr val="2AAD7C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styles</a:t>
            </a:r>
            <a:endParaRPr lang="es-ES" dirty="0"/>
          </a:p>
        </p:txBody>
      </p:sp>
      <p:sp>
        <p:nvSpPr>
          <p:cNvPr id="12" name="Marcador de posición de texto 10">
            <a:extLst>
              <a:ext uri="{FF2B5EF4-FFF2-40B4-BE49-F238E27FC236}">
                <a16:creationId xmlns:a16="http://schemas.microsoft.com/office/drawing/2014/main" id="{6D16B82F-3921-F040-A441-C4289DB47A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75943" y="1717558"/>
            <a:ext cx="5183188" cy="387350"/>
          </a:xfrm>
        </p:spPr>
        <p:txBody>
          <a:bodyPr>
            <a:noAutofit/>
          </a:bodyPr>
          <a:lstStyle>
            <a:lvl1pPr marL="0" indent="0">
              <a:buNone/>
              <a:defRPr sz="2800" b="1" i="1">
                <a:solidFill>
                  <a:srgbClr val="2AAD7C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styles</a:t>
            </a:r>
            <a:endParaRPr lang="es-ES" dirty="0"/>
          </a:p>
        </p:txBody>
      </p:sp>
      <p:sp>
        <p:nvSpPr>
          <p:cNvPr id="13" name="Marcador de contenido 3">
            <a:extLst>
              <a:ext uri="{FF2B5EF4-FFF2-40B4-BE49-F238E27FC236}">
                <a16:creationId xmlns:a16="http://schemas.microsoft.com/office/drawing/2014/main" id="{4DDC5F8B-4D04-4A48-A776-B5BEC30DD16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575943" y="2671762"/>
            <a:ext cx="5157787" cy="2977370"/>
          </a:xfrm>
        </p:spPr>
        <p:txBody>
          <a:bodyPr/>
          <a:lstStyle>
            <a:lvl2pPr>
              <a:defRPr>
                <a:solidFill>
                  <a:srgbClr val="2AAD7C"/>
                </a:solidFill>
              </a:defRPr>
            </a:lvl2pPr>
            <a:lvl3pPr>
              <a:defRPr>
                <a:solidFill>
                  <a:srgbClr val="2AAD7C"/>
                </a:solidFill>
              </a:defRPr>
            </a:lvl3pPr>
            <a:lvl4pPr>
              <a:defRPr>
                <a:solidFill>
                  <a:srgbClr val="2AAD7C"/>
                </a:solidFill>
              </a:defRPr>
            </a:lvl4pPr>
            <a:lvl5pPr>
              <a:defRPr>
                <a:solidFill>
                  <a:srgbClr val="2AAD7C"/>
                </a:solidFill>
              </a:defRPr>
            </a:lvl5pPr>
          </a:lstStyle>
          <a:p>
            <a:pPr lvl="1"/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2"/>
            <a:r>
              <a:rPr lang="es-ES" dirty="0" err="1"/>
              <a:t>Third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3"/>
            <a:r>
              <a:rPr lang="es-ES" dirty="0" err="1"/>
              <a:t>Fourth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4"/>
            <a:r>
              <a:rPr lang="es-ES" dirty="0" err="1"/>
              <a:t>Fifth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9472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0BB812-F6AF-8040-BFB1-074AB7ECE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0" y="252001"/>
            <a:ext cx="10515600" cy="104985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000">
                <a:solidFill>
                  <a:srgbClr val="2AAD7C"/>
                </a:solidFill>
              </a:defRPr>
            </a:lvl1pPr>
          </a:lstStyle>
          <a:p>
            <a:r>
              <a:rPr lang="es-ES" dirty="0"/>
              <a:t>TITLE</a:t>
            </a:r>
          </a:p>
        </p:txBody>
      </p:sp>
      <p:sp>
        <p:nvSpPr>
          <p:cNvPr id="7" name="Marcador de posición de texto 2">
            <a:extLst>
              <a:ext uri="{FF2B5EF4-FFF2-40B4-BE49-F238E27FC236}">
                <a16:creationId xmlns:a16="http://schemas.microsoft.com/office/drawing/2014/main" id="{74D39380-4286-B94D-B066-750BFAF1114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8000" y="2208508"/>
            <a:ext cx="5157787" cy="359654"/>
          </a:xfrm>
        </p:spPr>
        <p:txBody>
          <a:bodyPr anchor="b">
            <a:normAutofit/>
          </a:bodyPr>
          <a:lstStyle>
            <a:lvl1pPr marL="342900" indent="-342900">
              <a:buFontTx/>
              <a:buBlip>
                <a:blip r:embed="rId3"/>
              </a:buBlip>
              <a:defRPr sz="2000" b="1">
                <a:solidFill>
                  <a:srgbClr val="2AAD7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EDIT MASTER TEXT STYLES</a:t>
            </a:r>
          </a:p>
        </p:txBody>
      </p:sp>
      <p:sp>
        <p:nvSpPr>
          <p:cNvPr id="8" name="Marcador de contenido 3">
            <a:extLst>
              <a:ext uri="{FF2B5EF4-FFF2-40B4-BE49-F238E27FC236}">
                <a16:creationId xmlns:a16="http://schemas.microsoft.com/office/drawing/2014/main" id="{A82AB738-AD38-C642-965F-AC86650606E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7999" y="2671762"/>
            <a:ext cx="5157787" cy="2977370"/>
          </a:xfrm>
        </p:spPr>
        <p:txBody>
          <a:bodyPr/>
          <a:lstStyle>
            <a:lvl2pPr>
              <a:defRPr>
                <a:solidFill>
                  <a:srgbClr val="2AAD7C"/>
                </a:solidFill>
              </a:defRPr>
            </a:lvl2pPr>
            <a:lvl3pPr>
              <a:defRPr>
                <a:solidFill>
                  <a:srgbClr val="2AAD7C"/>
                </a:solidFill>
              </a:defRPr>
            </a:lvl3pPr>
            <a:lvl4pPr>
              <a:defRPr>
                <a:solidFill>
                  <a:srgbClr val="2AAD7C"/>
                </a:solidFill>
              </a:defRPr>
            </a:lvl4pPr>
            <a:lvl5pPr>
              <a:defRPr>
                <a:solidFill>
                  <a:srgbClr val="2AAD7C"/>
                </a:solidFill>
              </a:defRPr>
            </a:lvl5pPr>
          </a:lstStyle>
          <a:p>
            <a:pPr lvl="1"/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2"/>
            <a:r>
              <a:rPr lang="es-ES" dirty="0" err="1"/>
              <a:t>Third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3"/>
            <a:r>
              <a:rPr lang="es-ES" dirty="0" err="1"/>
              <a:t>Fourth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4"/>
            <a:r>
              <a:rPr lang="es-ES" dirty="0" err="1"/>
              <a:t>Fifth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</p:txBody>
      </p:sp>
      <p:sp>
        <p:nvSpPr>
          <p:cNvPr id="9" name="Marcador de posición de texto 10">
            <a:extLst>
              <a:ext uri="{FF2B5EF4-FFF2-40B4-BE49-F238E27FC236}">
                <a16:creationId xmlns:a16="http://schemas.microsoft.com/office/drawing/2014/main" id="{13443C07-2C19-F14E-A261-338B0A3834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213" y="1717558"/>
            <a:ext cx="5158573" cy="387350"/>
          </a:xfrm>
        </p:spPr>
        <p:txBody>
          <a:bodyPr>
            <a:noAutofit/>
          </a:bodyPr>
          <a:lstStyle>
            <a:lvl1pPr marL="0" indent="0">
              <a:buNone/>
              <a:defRPr sz="2800" b="1" i="1">
                <a:solidFill>
                  <a:srgbClr val="2AAD7C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6051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id="{45B78C87-2D98-2D4D-B077-C738D05C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530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TITLE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40E7C499-1D56-9D45-9FC3-0B7E11260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231" y="1717136"/>
            <a:ext cx="10440000" cy="39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 MASTER TEXT STYLES</a:t>
            </a:r>
          </a:p>
          <a:p>
            <a:pPr lvl="1"/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2"/>
            <a:r>
              <a:rPr lang="es-ES" dirty="0" err="1"/>
              <a:t>Third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3"/>
            <a:r>
              <a:rPr lang="es-ES" dirty="0" err="1"/>
              <a:t>Fourth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4"/>
            <a:r>
              <a:rPr lang="es-ES" dirty="0" err="1"/>
              <a:t>Fifth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1674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54" r:id="rId6"/>
    <p:sldLayoutId id="2147483657" r:id="rId7"/>
    <p:sldLayoutId id="214748365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i="0" kern="1200">
          <a:solidFill>
            <a:srgbClr val="2AAD7C"/>
          </a:solidFill>
          <a:latin typeface="EC Square Sans Pro Light" panose="020B050604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b="0" i="0" kern="1200">
          <a:solidFill>
            <a:srgbClr val="2AAD7C"/>
          </a:solidFill>
          <a:latin typeface="EC Square Sans Pro" panose="020B050604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2400" b="0" i="0" kern="1200">
          <a:solidFill>
            <a:srgbClr val="2AAD7C"/>
          </a:solidFill>
          <a:latin typeface="EC Square Sans Pro" panose="020B050604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2000" b="0" i="0" kern="1200">
          <a:solidFill>
            <a:srgbClr val="2AAD7C"/>
          </a:solidFill>
          <a:latin typeface="EC Square Sans Pro" panose="020B050604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b="0" i="0" kern="1200">
          <a:solidFill>
            <a:srgbClr val="2AAD7C"/>
          </a:solidFill>
          <a:latin typeface="EC Square Sans Pro" panose="020B050604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b="0" i="0" kern="1200">
          <a:solidFill>
            <a:srgbClr val="2AAD7C"/>
          </a:solidFill>
          <a:latin typeface="EC Square Sans Pro" panose="020B050604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0FAB36-E43B-E242-8C41-3F916ADC7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F2767D6B-CA9C-D54E-8401-70633A6F14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8357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CAF03-A20F-534C-A12E-EDC552F83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00" y="1955818"/>
            <a:ext cx="7253146" cy="1325563"/>
          </a:xfrm>
        </p:spPr>
        <p:txBody>
          <a:bodyPr/>
          <a:lstStyle/>
          <a:p>
            <a:endParaRPr lang="es-ES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487C6A0E-7F9A-2D49-ACD7-9C0F5BC611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774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85ADA0-6A2B-5044-A54C-FC588A649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037742D9-9E45-7847-B0FE-063251FC9C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CF858C51-64F9-B249-A37E-FAB5E57757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767D3A90-AA2B-784F-A0B1-561A331879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6" name="Marcador de posición de texto 5">
            <a:extLst>
              <a:ext uri="{FF2B5EF4-FFF2-40B4-BE49-F238E27FC236}">
                <a16:creationId xmlns:a16="http://schemas.microsoft.com/office/drawing/2014/main" id="{30B0FEE8-6167-D548-BF62-03B8946088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7" name="Marcador de posición de texto 6">
            <a:extLst>
              <a:ext uri="{FF2B5EF4-FFF2-40B4-BE49-F238E27FC236}">
                <a16:creationId xmlns:a16="http://schemas.microsoft.com/office/drawing/2014/main" id="{C82B33A0-2C98-7248-A2E9-2E00A32B3C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8" name="Marcador de posición de texto 7">
            <a:extLst>
              <a:ext uri="{FF2B5EF4-FFF2-40B4-BE49-F238E27FC236}">
                <a16:creationId xmlns:a16="http://schemas.microsoft.com/office/drawing/2014/main" id="{AC2BA088-EBE1-B347-BCFC-97F6FB9E56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4096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exto 1">
            <a:extLst>
              <a:ext uri="{FF2B5EF4-FFF2-40B4-BE49-F238E27FC236}">
                <a16:creationId xmlns:a16="http://schemas.microsoft.com/office/drawing/2014/main" id="{DD44D2BA-6C0C-2540-87E9-75FD3C35A55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B6A6488-1E62-BC4B-B464-D105AEBE7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ES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C77EABC0-32CC-254C-BE10-3882E53702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s-ES"/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89D48642-1D0D-1D4A-80B8-C33724FD9DC9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4505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D10FCD-5A7D-A34B-AFF3-09829F92312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0E9A50-78DF-C748-9815-9D2ABDEDE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B0538E-9A39-DB4A-9FDB-6871B4ECCE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A61056-593A-0342-87DA-D5DEE832719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699306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A306C0-8859-E84B-8F94-B20BE1B36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F40D83-461C-7447-96E7-3F0F7B487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1AC9AB35-A6CB-8F42-AF0E-06815B49F6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94817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B7C938-9E6E-1D4D-A761-58A289508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7ED7269C-7966-1D49-93B7-3EE9F44DE8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5268AC3-3251-F040-AB83-4E298FB6B30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62C3B962-01B4-F148-AFC0-342E4ABA35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6" name="Marcador de posición de texto 5">
            <a:extLst>
              <a:ext uri="{FF2B5EF4-FFF2-40B4-BE49-F238E27FC236}">
                <a16:creationId xmlns:a16="http://schemas.microsoft.com/office/drawing/2014/main" id="{48A2DEB7-EEDA-F549-8306-9E3C77CF92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posición de texto 6">
            <a:extLst>
              <a:ext uri="{FF2B5EF4-FFF2-40B4-BE49-F238E27FC236}">
                <a16:creationId xmlns:a16="http://schemas.microsoft.com/office/drawing/2014/main" id="{0763DEDC-CEE2-274E-957C-965ADB396A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C3D32049-3AA4-C247-BFAE-93D26F751EA8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9983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F7F619-1462-D84A-8311-53041A32B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724DED80-A27F-CD4F-9F52-6F0F24E8BE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3C1FF43-1499-F44B-AE9E-A0286D4DB4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CF3B4CDA-FE0A-6344-960B-6EB35F2710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5229531"/>
      </p:ext>
    </p:extLst>
  </p:cSld>
  <p:clrMapOvr>
    <a:masterClrMapping/>
  </p:clrMapOvr>
</p:sld>
</file>

<file path=ppt/theme/theme1.xml><?xml version="1.0" encoding="utf-8"?>
<a:theme xmlns:a="http://schemas.openxmlformats.org/drawingml/2006/main" name="Generic_Op1">
  <a:themeElements>
    <a:clrScheme name="FFFFFF">
      <a:dk1>
        <a:srgbClr val="000000"/>
      </a:dk1>
      <a:lt1>
        <a:srgbClr val="FFFFFF"/>
      </a:lt1>
      <a:dk2>
        <a:srgbClr val="28D1D1"/>
      </a:dk2>
      <a:lt2>
        <a:srgbClr val="BF70FF"/>
      </a:lt2>
      <a:accent1>
        <a:srgbClr val="00BF78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1224</TotalTime>
  <Words>0</Words>
  <Application>Microsoft Macintosh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EC Square Sans Pro</vt:lpstr>
      <vt:lpstr>EC Square Sans Pro Light</vt:lpstr>
      <vt:lpstr>Generic_Op1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BAKA Elena</cp:lastModifiedBy>
  <cp:revision>41</cp:revision>
  <dcterms:created xsi:type="dcterms:W3CDTF">2020-08-11T15:43:00Z</dcterms:created>
  <dcterms:modified xsi:type="dcterms:W3CDTF">2022-01-20T11:10:19Z</dcterms:modified>
</cp:coreProperties>
</file>