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708" r:id="rId5"/>
  </p:sldMasterIdLst>
  <p:notesMasterIdLst>
    <p:notesMasterId r:id="rId16"/>
  </p:notesMasterIdLst>
  <p:handoutMasterIdLst>
    <p:handoutMasterId r:id="rId17"/>
  </p:handoutMasterIdLst>
  <p:sldIdLst>
    <p:sldId id="614" r:id="rId6"/>
    <p:sldId id="730" r:id="rId7"/>
    <p:sldId id="748" r:id="rId8"/>
    <p:sldId id="752" r:id="rId9"/>
    <p:sldId id="753" r:id="rId10"/>
    <p:sldId id="754" r:id="rId11"/>
    <p:sldId id="755" r:id="rId12"/>
    <p:sldId id="732" r:id="rId13"/>
    <p:sldId id="756" r:id="rId14"/>
    <p:sldId id="670" r:id="rId15"/>
  </p:sldIdLst>
  <p:sldSz cx="9906000" cy="6858000" type="A4"/>
  <p:notesSz cx="9926638" cy="6858000"/>
  <p:defaultTextStyle>
    <a:defPPr>
      <a:defRPr lang="en-GB"/>
    </a:defPPr>
    <a:lvl1pPr algn="l" rtl="0" fontAlgn="base">
      <a:spcBef>
        <a:spcPct val="50000"/>
      </a:spcBef>
      <a:spcAft>
        <a:spcPct val="0"/>
      </a:spcAft>
      <a:defRPr sz="2400" kern="1200">
        <a:solidFill>
          <a:srgbClr val="FF0000"/>
        </a:solidFill>
        <a:latin typeface="Verdana" pitchFamily="34" charset="0"/>
        <a:ea typeface="+mn-ea"/>
        <a:cs typeface="+mn-cs"/>
        <a:sym typeface="Webdings" pitchFamily="18" charset="2"/>
      </a:defRPr>
    </a:lvl1pPr>
    <a:lvl2pPr marL="457200" algn="l" rtl="0" fontAlgn="base">
      <a:spcBef>
        <a:spcPct val="50000"/>
      </a:spcBef>
      <a:spcAft>
        <a:spcPct val="0"/>
      </a:spcAft>
      <a:defRPr sz="2400" kern="1200">
        <a:solidFill>
          <a:srgbClr val="FF0000"/>
        </a:solidFill>
        <a:latin typeface="Verdana" pitchFamily="34" charset="0"/>
        <a:ea typeface="+mn-ea"/>
        <a:cs typeface="+mn-cs"/>
        <a:sym typeface="Webdings" pitchFamily="18" charset="2"/>
      </a:defRPr>
    </a:lvl2pPr>
    <a:lvl3pPr marL="914400" algn="l" rtl="0" fontAlgn="base">
      <a:spcBef>
        <a:spcPct val="50000"/>
      </a:spcBef>
      <a:spcAft>
        <a:spcPct val="0"/>
      </a:spcAft>
      <a:defRPr sz="2400" kern="1200">
        <a:solidFill>
          <a:srgbClr val="FF0000"/>
        </a:solidFill>
        <a:latin typeface="Verdana" pitchFamily="34" charset="0"/>
        <a:ea typeface="+mn-ea"/>
        <a:cs typeface="+mn-cs"/>
        <a:sym typeface="Webdings" pitchFamily="18" charset="2"/>
      </a:defRPr>
    </a:lvl3pPr>
    <a:lvl4pPr marL="1371600" algn="l" rtl="0" fontAlgn="base">
      <a:spcBef>
        <a:spcPct val="50000"/>
      </a:spcBef>
      <a:spcAft>
        <a:spcPct val="0"/>
      </a:spcAft>
      <a:defRPr sz="2400" kern="1200">
        <a:solidFill>
          <a:srgbClr val="FF0000"/>
        </a:solidFill>
        <a:latin typeface="Verdana" pitchFamily="34" charset="0"/>
        <a:ea typeface="+mn-ea"/>
        <a:cs typeface="+mn-cs"/>
        <a:sym typeface="Webdings" pitchFamily="18" charset="2"/>
      </a:defRPr>
    </a:lvl4pPr>
    <a:lvl5pPr marL="1828800" algn="l" rtl="0" fontAlgn="base">
      <a:spcBef>
        <a:spcPct val="50000"/>
      </a:spcBef>
      <a:spcAft>
        <a:spcPct val="0"/>
      </a:spcAft>
      <a:defRPr sz="2400" kern="1200">
        <a:solidFill>
          <a:srgbClr val="FF0000"/>
        </a:solidFill>
        <a:latin typeface="Verdana" pitchFamily="34" charset="0"/>
        <a:ea typeface="+mn-ea"/>
        <a:cs typeface="+mn-cs"/>
        <a:sym typeface="Webdings" pitchFamily="18" charset="2"/>
      </a:defRPr>
    </a:lvl5pPr>
    <a:lvl6pPr marL="2286000" algn="l" defTabSz="914400" rtl="0" eaLnBrk="1" latinLnBrk="0" hangingPunct="1">
      <a:defRPr sz="2400" kern="1200">
        <a:solidFill>
          <a:srgbClr val="FF0000"/>
        </a:solidFill>
        <a:latin typeface="Verdana" pitchFamily="34" charset="0"/>
        <a:ea typeface="+mn-ea"/>
        <a:cs typeface="+mn-cs"/>
        <a:sym typeface="Webdings" pitchFamily="18" charset="2"/>
      </a:defRPr>
    </a:lvl6pPr>
    <a:lvl7pPr marL="2743200" algn="l" defTabSz="914400" rtl="0" eaLnBrk="1" latinLnBrk="0" hangingPunct="1">
      <a:defRPr sz="2400" kern="1200">
        <a:solidFill>
          <a:srgbClr val="FF0000"/>
        </a:solidFill>
        <a:latin typeface="Verdana" pitchFamily="34" charset="0"/>
        <a:ea typeface="+mn-ea"/>
        <a:cs typeface="+mn-cs"/>
        <a:sym typeface="Webdings" pitchFamily="18" charset="2"/>
      </a:defRPr>
    </a:lvl7pPr>
    <a:lvl8pPr marL="3200400" algn="l" defTabSz="914400" rtl="0" eaLnBrk="1" latinLnBrk="0" hangingPunct="1">
      <a:defRPr sz="2400" kern="1200">
        <a:solidFill>
          <a:srgbClr val="FF0000"/>
        </a:solidFill>
        <a:latin typeface="Verdana" pitchFamily="34" charset="0"/>
        <a:ea typeface="+mn-ea"/>
        <a:cs typeface="+mn-cs"/>
        <a:sym typeface="Webdings" pitchFamily="18" charset="2"/>
      </a:defRPr>
    </a:lvl8pPr>
    <a:lvl9pPr marL="3657600" algn="l" defTabSz="914400" rtl="0" eaLnBrk="1" latinLnBrk="0" hangingPunct="1">
      <a:defRPr sz="2400" kern="1200">
        <a:solidFill>
          <a:srgbClr val="FF0000"/>
        </a:solidFill>
        <a:latin typeface="Verdana" pitchFamily="34" charset="0"/>
        <a:ea typeface="+mn-ea"/>
        <a:cs typeface="+mn-cs"/>
        <a:sym typeface="Webdings" pitchFamily="18" charset="2"/>
      </a:defRPr>
    </a:lvl9pPr>
  </p:defaultTextStyle>
  <p:extLst>
    <p:ext uri="{EFAFB233-063F-42B5-8137-9DF3F51BA10A}">
      <p15:sldGuideLst xmlns:p15="http://schemas.microsoft.com/office/powerpoint/2012/main" xmlns="">
        <p15:guide id="1" orient="horz" pos="784">
          <p15:clr>
            <a:srgbClr val="A4A3A4"/>
          </p15:clr>
        </p15:guide>
        <p15:guide id="2" pos="184">
          <p15:clr>
            <a:srgbClr val="A4A3A4"/>
          </p15:clr>
        </p15:guide>
      </p15:sldGuideLst>
    </p:ext>
    <p:ext uri="{2D200454-40CA-4A62-9FC3-DE9A4176ACB9}">
      <p15:notesGuideLst xmlns:p15="http://schemas.microsoft.com/office/powerpoint/2012/main" xmlns="">
        <p15:guide id="1" orient="horz" pos="2119">
          <p15:clr>
            <a:srgbClr val="A4A3A4"/>
          </p15:clr>
        </p15:guide>
        <p15:guide id="2" pos="307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9900"/>
    <a:srgbClr val="FFFF66"/>
    <a:srgbClr val="333399"/>
    <a:srgbClr val="FFFFCC"/>
    <a:srgbClr val="007E3F"/>
    <a:srgbClr val="FFCC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86266" autoAdjust="0"/>
  </p:normalViewPr>
  <p:slideViewPr>
    <p:cSldViewPr snapToGrid="0" showGuides="1">
      <p:cViewPr varScale="1">
        <p:scale>
          <a:sx n="100" d="100"/>
          <a:sy n="100" d="100"/>
        </p:scale>
        <p:origin x="-1668" y="-90"/>
      </p:cViewPr>
      <p:guideLst>
        <p:guide orient="horz" pos="784"/>
        <p:guide pos="1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200" d="100"/>
          <a:sy n="200" d="100"/>
        </p:scale>
        <p:origin x="996" y="3216"/>
      </p:cViewPr>
      <p:guideLst>
        <p:guide orient="horz" pos="216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C6966-6AEC-41AA-9FD0-450A1E9FD32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40287758-D833-46F9-AB8A-356025EFE26B}">
      <dgm:prSet custT="1"/>
      <dgm:spPr>
        <a:solidFill>
          <a:srgbClr val="7030A0"/>
        </a:solidFill>
      </dgm:spPr>
      <dgm:t>
        <a:bodyPr/>
        <a:lstStyle/>
        <a:p>
          <a:pPr rtl="0"/>
          <a:r>
            <a:rPr lang="en-GB" sz="1000" b="1" dirty="0" smtClean="0"/>
            <a:t>Projects will start on 1/11/2019 – 1/1/2020</a:t>
          </a:r>
          <a:r>
            <a:rPr lang="en-GB" sz="1000" b="1" i="0" baseline="0" dirty="0" smtClean="0"/>
            <a:t> for</a:t>
          </a:r>
          <a:r>
            <a:rPr lang="en-GB" sz="1000" b="1" i="0" dirty="0" smtClean="0"/>
            <a:t> 2 years</a:t>
          </a:r>
          <a:endParaRPr lang="en-GB" sz="1000" dirty="0"/>
        </a:p>
      </dgm:t>
    </dgm:pt>
    <dgm:pt modelId="{2787F21C-28C5-4083-B18B-506CCEB2DE67}" type="parTrans" cxnId="{B2152EF5-5B5F-4770-A28C-EF2CCD47A17A}">
      <dgm:prSet/>
      <dgm:spPr/>
      <dgm:t>
        <a:bodyPr/>
        <a:lstStyle/>
        <a:p>
          <a:endParaRPr lang="en-GB"/>
        </a:p>
      </dgm:t>
    </dgm:pt>
    <dgm:pt modelId="{399E2F12-7A5F-41F2-9CF6-D641946264BC}" type="sibTrans" cxnId="{B2152EF5-5B5F-4770-A28C-EF2CCD47A17A}">
      <dgm:prSet/>
      <dgm:spPr/>
      <dgm:t>
        <a:bodyPr/>
        <a:lstStyle/>
        <a:p>
          <a:endParaRPr lang="en-GB"/>
        </a:p>
      </dgm:t>
    </dgm:pt>
    <dgm:pt modelId="{DE9A6798-04DB-4FB8-BFC4-648E0B2ADFC2}" type="pres">
      <dgm:prSet presAssocID="{0ECC6966-6AEC-41AA-9FD0-450A1E9FD322}" presName="Name0" presStyleCnt="0">
        <dgm:presLayoutVars>
          <dgm:chPref val="3"/>
          <dgm:dir/>
          <dgm:animLvl val="lvl"/>
          <dgm:resizeHandles/>
        </dgm:presLayoutVars>
      </dgm:prSet>
      <dgm:spPr/>
      <dgm:t>
        <a:bodyPr/>
        <a:lstStyle/>
        <a:p>
          <a:endParaRPr lang="en-GB"/>
        </a:p>
      </dgm:t>
    </dgm:pt>
    <dgm:pt modelId="{F533D689-1CE3-4F58-85DB-4147BA1D9F82}" type="pres">
      <dgm:prSet presAssocID="{40287758-D833-46F9-AB8A-356025EFE26B}" presName="horFlow" presStyleCnt="0"/>
      <dgm:spPr/>
    </dgm:pt>
    <dgm:pt modelId="{28F5A204-0B37-42BA-869B-5B526ABBB605}" type="pres">
      <dgm:prSet presAssocID="{40287758-D833-46F9-AB8A-356025EFE26B}" presName="bigChev" presStyleLbl="node1" presStyleIdx="0" presStyleCnt="1" custAng="0" custScaleX="100384" custScaleY="70959" custLinFactNeighborX="9803" custLinFactNeighborY="-8734"/>
      <dgm:spPr/>
      <dgm:t>
        <a:bodyPr/>
        <a:lstStyle/>
        <a:p>
          <a:endParaRPr lang="en-GB"/>
        </a:p>
      </dgm:t>
    </dgm:pt>
  </dgm:ptLst>
  <dgm:cxnLst>
    <dgm:cxn modelId="{CC5BF841-C3CA-4793-94C4-B5479748E50F}" type="presOf" srcId="{0ECC6966-6AEC-41AA-9FD0-450A1E9FD322}" destId="{DE9A6798-04DB-4FB8-BFC4-648E0B2ADFC2}" srcOrd="0" destOrd="0" presId="urn:microsoft.com/office/officeart/2005/8/layout/lProcess3"/>
    <dgm:cxn modelId="{377E13A6-312E-4CFD-86E0-D6D044DBD5B7}" type="presOf" srcId="{40287758-D833-46F9-AB8A-356025EFE26B}" destId="{28F5A204-0B37-42BA-869B-5B526ABBB605}" srcOrd="0" destOrd="0" presId="urn:microsoft.com/office/officeart/2005/8/layout/lProcess3"/>
    <dgm:cxn modelId="{B2152EF5-5B5F-4770-A28C-EF2CCD47A17A}" srcId="{0ECC6966-6AEC-41AA-9FD0-450A1E9FD322}" destId="{40287758-D833-46F9-AB8A-356025EFE26B}" srcOrd="0" destOrd="0" parTransId="{2787F21C-28C5-4083-B18B-506CCEB2DE67}" sibTransId="{399E2F12-7A5F-41F2-9CF6-D641946264BC}"/>
    <dgm:cxn modelId="{AEC834F6-FF8E-47BA-A63E-82AA4B5F9241}" type="presParOf" srcId="{DE9A6798-04DB-4FB8-BFC4-648E0B2ADFC2}" destId="{F533D689-1CE3-4F58-85DB-4147BA1D9F82}" srcOrd="0" destOrd="0" presId="urn:microsoft.com/office/officeart/2005/8/layout/lProcess3"/>
    <dgm:cxn modelId="{F9C7CDF0-202F-42FC-A68F-37BBED3A587F}" type="presParOf" srcId="{F533D689-1CE3-4F58-85DB-4147BA1D9F82}" destId="{28F5A204-0B37-42BA-869B-5B526ABBB605}"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C6966-6AEC-41AA-9FD0-450A1E9FD32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DE9A6798-04DB-4FB8-BFC4-648E0B2ADFC2}" type="pres">
      <dgm:prSet presAssocID="{0ECC6966-6AEC-41AA-9FD0-450A1E9FD322}" presName="Name0" presStyleCnt="0">
        <dgm:presLayoutVars>
          <dgm:chPref val="3"/>
          <dgm:dir/>
          <dgm:animLvl val="lvl"/>
          <dgm:resizeHandles/>
        </dgm:presLayoutVars>
      </dgm:prSet>
      <dgm:spPr/>
      <dgm:t>
        <a:bodyPr/>
        <a:lstStyle/>
        <a:p>
          <a:endParaRPr lang="en-GB"/>
        </a:p>
      </dgm:t>
    </dgm:pt>
  </dgm:ptLst>
  <dgm:cxnLst>
    <dgm:cxn modelId="{65B79A53-0E9A-405C-BEB4-0F1B594E2CF4}" type="presOf" srcId="{0ECC6966-6AEC-41AA-9FD0-450A1E9FD322}" destId="{DE9A6798-04DB-4FB8-BFC4-648E0B2ADFC2}"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CC6966-6AEC-41AA-9FD0-450A1E9FD32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89403227-5E03-4FE3-A829-2F721CCC3B5D}">
      <dgm:prSet custT="1"/>
      <dgm:spPr/>
      <dgm:t>
        <a:bodyPr/>
        <a:lstStyle/>
        <a:p>
          <a:pPr rtl="0"/>
          <a:r>
            <a:rPr lang="en-GB" sz="1200" b="1" dirty="0" smtClean="0">
              <a:solidFill>
                <a:schemeClr val="bg1">
                  <a:lumMod val="95000"/>
                </a:schemeClr>
              </a:solidFill>
            </a:rPr>
            <a:t>Open to associated partners from Erasmus+ Partner countries</a:t>
          </a:r>
          <a:endParaRPr kumimoji="0" lang="en-GB" sz="1200" b="1" i="0" u="none" strike="noStrike" cap="none" normalizeH="0" baseline="0" dirty="0" smtClean="0">
            <a:ln>
              <a:noFill/>
            </a:ln>
            <a:solidFill>
              <a:schemeClr val="bg1">
                <a:lumMod val="95000"/>
              </a:schemeClr>
            </a:solidFill>
            <a:effectLst/>
            <a:sym typeface="Webdings" pitchFamily="18" charset="2"/>
          </a:endParaRPr>
        </a:p>
      </dgm:t>
    </dgm:pt>
    <dgm:pt modelId="{5E532AB5-6C87-4B13-82E9-FA7CBEB5EFE4}" type="parTrans" cxnId="{FA7C767B-86F3-464C-B67F-7CA4186C0C69}">
      <dgm:prSet/>
      <dgm:spPr/>
      <dgm:t>
        <a:bodyPr/>
        <a:lstStyle/>
        <a:p>
          <a:endParaRPr lang="en-GB"/>
        </a:p>
      </dgm:t>
    </dgm:pt>
    <dgm:pt modelId="{7F078227-08A6-4929-A5BE-81F21745B9BD}" type="sibTrans" cxnId="{FA7C767B-86F3-464C-B67F-7CA4186C0C69}">
      <dgm:prSet/>
      <dgm:spPr/>
      <dgm:t>
        <a:bodyPr/>
        <a:lstStyle/>
        <a:p>
          <a:endParaRPr lang="en-GB"/>
        </a:p>
      </dgm:t>
    </dgm:pt>
    <dgm:pt modelId="{DE9A6798-04DB-4FB8-BFC4-648E0B2ADFC2}" type="pres">
      <dgm:prSet presAssocID="{0ECC6966-6AEC-41AA-9FD0-450A1E9FD322}" presName="Name0" presStyleCnt="0">
        <dgm:presLayoutVars>
          <dgm:chPref val="3"/>
          <dgm:dir/>
          <dgm:animLvl val="lvl"/>
          <dgm:resizeHandles/>
        </dgm:presLayoutVars>
      </dgm:prSet>
      <dgm:spPr/>
      <dgm:t>
        <a:bodyPr/>
        <a:lstStyle/>
        <a:p>
          <a:endParaRPr lang="en-GB"/>
        </a:p>
      </dgm:t>
    </dgm:pt>
    <dgm:pt modelId="{EF1B82B7-D994-47AB-8E66-9EF6E168CC1A}" type="pres">
      <dgm:prSet presAssocID="{89403227-5E03-4FE3-A829-2F721CCC3B5D}" presName="horFlow" presStyleCnt="0"/>
      <dgm:spPr/>
    </dgm:pt>
    <dgm:pt modelId="{5123BDA4-34BB-49AC-A088-2CCE2A625D77}" type="pres">
      <dgm:prSet presAssocID="{89403227-5E03-4FE3-A829-2F721CCC3B5D}" presName="bigChev" presStyleLbl="node1" presStyleIdx="0" presStyleCnt="1" custScaleX="479155" custScaleY="59528"/>
      <dgm:spPr/>
      <dgm:t>
        <a:bodyPr/>
        <a:lstStyle/>
        <a:p>
          <a:endParaRPr lang="en-GB"/>
        </a:p>
      </dgm:t>
    </dgm:pt>
  </dgm:ptLst>
  <dgm:cxnLst>
    <dgm:cxn modelId="{FA7C767B-86F3-464C-B67F-7CA4186C0C69}" srcId="{0ECC6966-6AEC-41AA-9FD0-450A1E9FD322}" destId="{89403227-5E03-4FE3-A829-2F721CCC3B5D}" srcOrd="0" destOrd="0" parTransId="{5E532AB5-6C87-4B13-82E9-FA7CBEB5EFE4}" sibTransId="{7F078227-08A6-4929-A5BE-81F21745B9BD}"/>
    <dgm:cxn modelId="{8946DD49-7174-44C9-98AD-C28AC94B197D}" type="presOf" srcId="{0ECC6966-6AEC-41AA-9FD0-450A1E9FD322}" destId="{DE9A6798-04DB-4FB8-BFC4-648E0B2ADFC2}" srcOrd="0" destOrd="0" presId="urn:microsoft.com/office/officeart/2005/8/layout/lProcess3"/>
    <dgm:cxn modelId="{1A1FCCF8-F0AF-4C29-BF90-8E1D3DE19A88}" type="presOf" srcId="{89403227-5E03-4FE3-A829-2F721CCC3B5D}" destId="{5123BDA4-34BB-49AC-A088-2CCE2A625D77}" srcOrd="0" destOrd="0" presId="urn:microsoft.com/office/officeart/2005/8/layout/lProcess3"/>
    <dgm:cxn modelId="{A90A67B5-A168-4D28-9AC5-4625B1DBBD74}" type="presParOf" srcId="{DE9A6798-04DB-4FB8-BFC4-648E0B2ADFC2}" destId="{EF1B82B7-D994-47AB-8E66-9EF6E168CC1A}" srcOrd="0" destOrd="0" presId="urn:microsoft.com/office/officeart/2005/8/layout/lProcess3"/>
    <dgm:cxn modelId="{F1A63AC5-45D3-4439-BABB-B2CDA4F18D36}" type="presParOf" srcId="{EF1B82B7-D994-47AB-8E66-9EF6E168CC1A}" destId="{5123BDA4-34BB-49AC-A088-2CCE2A625D77}"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A204-0B37-42BA-869B-5B526ABBB605}">
      <dsp:nvSpPr>
        <dsp:cNvPr id="0" name=""/>
        <dsp:cNvSpPr/>
      </dsp:nvSpPr>
      <dsp:spPr>
        <a:xfrm>
          <a:off x="655270" y="0"/>
          <a:ext cx="2182840" cy="617198"/>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GB" sz="1000" b="1" kern="1200" dirty="0" smtClean="0"/>
            <a:t>Projects will start on 1/11/2019 – 1/1/2020</a:t>
          </a:r>
          <a:r>
            <a:rPr lang="en-GB" sz="1000" b="1" i="0" kern="1200" baseline="0" dirty="0" smtClean="0"/>
            <a:t> for</a:t>
          </a:r>
          <a:r>
            <a:rPr lang="en-GB" sz="1000" b="1" i="0" kern="1200" dirty="0" smtClean="0"/>
            <a:t> 2 years</a:t>
          </a:r>
          <a:endParaRPr lang="en-GB" sz="1000" kern="1200" dirty="0"/>
        </a:p>
      </dsp:txBody>
      <dsp:txXfrm>
        <a:off x="963869" y="0"/>
        <a:ext cx="1565642" cy="617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3BDA4-34BB-49AC-A088-2CCE2A625D77}">
      <dsp:nvSpPr>
        <dsp:cNvPr id="0" name=""/>
        <dsp:cNvSpPr/>
      </dsp:nvSpPr>
      <dsp:spPr>
        <a:xfrm>
          <a:off x="3950" y="66674"/>
          <a:ext cx="8050248" cy="4000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b="1" kern="1200" dirty="0" smtClean="0">
              <a:solidFill>
                <a:schemeClr val="bg1">
                  <a:lumMod val="95000"/>
                </a:schemeClr>
              </a:solidFill>
            </a:rPr>
            <a:t>Open to associated partners from Erasmus+ Partner countries</a:t>
          </a:r>
          <a:endParaRPr kumimoji="0" lang="en-GB" sz="1200" b="1" i="0" u="none" strike="noStrike" kern="1200" cap="none" normalizeH="0" baseline="0" dirty="0" smtClean="0">
            <a:ln>
              <a:noFill/>
            </a:ln>
            <a:solidFill>
              <a:schemeClr val="bg1">
                <a:lumMod val="95000"/>
              </a:schemeClr>
            </a:solidFill>
            <a:effectLst/>
            <a:sym typeface="Webdings" pitchFamily="18" charset="2"/>
          </a:endParaRPr>
        </a:p>
      </dsp:txBody>
      <dsp:txXfrm>
        <a:off x="203975" y="66674"/>
        <a:ext cx="7650198" cy="4000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7"/>
            <a:ext cx="4301543" cy="343284"/>
          </a:xfrm>
          <a:prstGeom prst="rect">
            <a:avLst/>
          </a:prstGeom>
          <a:noFill/>
          <a:ln w="9525">
            <a:noFill/>
            <a:miter lim="800000"/>
            <a:headEnd/>
            <a:tailEnd/>
          </a:ln>
          <a:effectLst/>
        </p:spPr>
        <p:txBody>
          <a:bodyPr vert="horz" wrap="square" lIns="94215" tIns="47106" rIns="94215" bIns="47106" numCol="1" anchor="t" anchorCtr="0" compatLnSpc="1">
            <a:prstTxWarp prst="textNoShape">
              <a:avLst/>
            </a:prstTxWarp>
          </a:bodyPr>
          <a:lstStyle>
            <a:lvl1pPr defTabSz="942855">
              <a:spcBef>
                <a:spcPct val="0"/>
              </a:spcBef>
              <a:defRPr sz="1200">
                <a:solidFill>
                  <a:schemeClr val="tx1"/>
                </a:solidFill>
              </a:defRPr>
            </a:lvl1pPr>
          </a:lstStyle>
          <a:p>
            <a:endParaRPr lang="en-GB" dirty="0"/>
          </a:p>
        </p:txBody>
      </p:sp>
      <p:sp>
        <p:nvSpPr>
          <p:cNvPr id="5123" name="Rectangle 3"/>
          <p:cNvSpPr>
            <a:spLocks noGrp="1" noChangeArrowheads="1"/>
          </p:cNvSpPr>
          <p:nvPr>
            <p:ph type="dt" sz="quarter" idx="1"/>
          </p:nvPr>
        </p:nvSpPr>
        <p:spPr bwMode="auto">
          <a:xfrm>
            <a:off x="5622802" y="7"/>
            <a:ext cx="4301543" cy="343284"/>
          </a:xfrm>
          <a:prstGeom prst="rect">
            <a:avLst/>
          </a:prstGeom>
          <a:noFill/>
          <a:ln w="9525">
            <a:noFill/>
            <a:miter lim="800000"/>
            <a:headEnd/>
            <a:tailEnd/>
          </a:ln>
          <a:effectLst/>
        </p:spPr>
        <p:txBody>
          <a:bodyPr vert="horz" wrap="square" lIns="94215" tIns="47106" rIns="94215" bIns="47106" numCol="1" anchor="t" anchorCtr="0" compatLnSpc="1">
            <a:prstTxWarp prst="textNoShape">
              <a:avLst/>
            </a:prstTxWarp>
          </a:bodyPr>
          <a:lstStyle>
            <a:lvl1pPr algn="r" defTabSz="942855">
              <a:spcBef>
                <a:spcPct val="0"/>
              </a:spcBef>
              <a:defRPr sz="1200">
                <a:solidFill>
                  <a:schemeClr val="tx1"/>
                </a:solidFill>
              </a:defRPr>
            </a:lvl1pPr>
          </a:lstStyle>
          <a:p>
            <a:endParaRPr lang="en-GB" dirty="0"/>
          </a:p>
        </p:txBody>
      </p:sp>
      <p:sp>
        <p:nvSpPr>
          <p:cNvPr id="5124" name="Rectangle 4"/>
          <p:cNvSpPr>
            <a:spLocks noGrp="1" noChangeArrowheads="1"/>
          </p:cNvSpPr>
          <p:nvPr>
            <p:ph type="ftr" sz="quarter" idx="2"/>
          </p:nvPr>
        </p:nvSpPr>
        <p:spPr bwMode="auto">
          <a:xfrm>
            <a:off x="2" y="6514723"/>
            <a:ext cx="4301543" cy="342187"/>
          </a:xfrm>
          <a:prstGeom prst="rect">
            <a:avLst/>
          </a:prstGeom>
          <a:noFill/>
          <a:ln w="9525">
            <a:noFill/>
            <a:miter lim="800000"/>
            <a:headEnd/>
            <a:tailEnd/>
          </a:ln>
          <a:effectLst/>
        </p:spPr>
        <p:txBody>
          <a:bodyPr vert="horz" wrap="square" lIns="94215" tIns="47106" rIns="94215" bIns="47106" numCol="1" anchor="b" anchorCtr="0" compatLnSpc="1">
            <a:prstTxWarp prst="textNoShape">
              <a:avLst/>
            </a:prstTxWarp>
          </a:bodyPr>
          <a:lstStyle>
            <a:lvl1pPr defTabSz="942855">
              <a:spcBef>
                <a:spcPct val="0"/>
              </a:spcBef>
              <a:defRPr sz="1200">
                <a:solidFill>
                  <a:schemeClr val="tx1"/>
                </a:solidFill>
              </a:defRPr>
            </a:lvl1pPr>
          </a:lstStyle>
          <a:p>
            <a:endParaRPr lang="en-GB" dirty="0"/>
          </a:p>
        </p:txBody>
      </p:sp>
      <p:sp>
        <p:nvSpPr>
          <p:cNvPr id="5125" name="Rectangle 5"/>
          <p:cNvSpPr>
            <a:spLocks noGrp="1" noChangeArrowheads="1"/>
          </p:cNvSpPr>
          <p:nvPr>
            <p:ph type="sldNum" sz="quarter" idx="3"/>
          </p:nvPr>
        </p:nvSpPr>
        <p:spPr bwMode="auto">
          <a:xfrm>
            <a:off x="5622802" y="6514723"/>
            <a:ext cx="4301543" cy="342187"/>
          </a:xfrm>
          <a:prstGeom prst="rect">
            <a:avLst/>
          </a:prstGeom>
          <a:noFill/>
          <a:ln w="9525">
            <a:noFill/>
            <a:miter lim="800000"/>
            <a:headEnd/>
            <a:tailEnd/>
          </a:ln>
          <a:effectLst/>
        </p:spPr>
        <p:txBody>
          <a:bodyPr vert="horz" wrap="square" lIns="94215" tIns="47106" rIns="94215" bIns="47106" numCol="1" anchor="b" anchorCtr="0" compatLnSpc="1">
            <a:prstTxWarp prst="textNoShape">
              <a:avLst/>
            </a:prstTxWarp>
          </a:bodyPr>
          <a:lstStyle>
            <a:lvl1pPr algn="r" defTabSz="942855">
              <a:spcBef>
                <a:spcPct val="0"/>
              </a:spcBef>
              <a:defRPr sz="1200">
                <a:solidFill>
                  <a:schemeClr val="tx1"/>
                </a:solidFill>
              </a:defRPr>
            </a:lvl1pPr>
          </a:lstStyle>
          <a:p>
            <a:fld id="{475E0C6D-2B53-4FDB-BF2C-78092FB2B1FF}" type="slidenum">
              <a:rPr lang="en-GB"/>
              <a:pPr/>
              <a:t>‹#›</a:t>
            </a:fld>
            <a:endParaRPr lang="en-GB" dirty="0"/>
          </a:p>
        </p:txBody>
      </p:sp>
    </p:spTree>
    <p:extLst>
      <p:ext uri="{BB962C8B-B14F-4D97-AF65-F5344CB8AC3E}">
        <p14:creationId xmlns:p14="http://schemas.microsoft.com/office/powerpoint/2010/main" val="3154386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7"/>
            <a:ext cx="4301543" cy="343284"/>
          </a:xfrm>
          <a:prstGeom prst="rect">
            <a:avLst/>
          </a:prstGeom>
          <a:noFill/>
          <a:ln w="9525">
            <a:noFill/>
            <a:miter lim="800000"/>
            <a:headEnd/>
            <a:tailEnd/>
          </a:ln>
          <a:effectLst/>
        </p:spPr>
        <p:txBody>
          <a:bodyPr vert="horz" wrap="square" lIns="94215" tIns="47106" rIns="94215" bIns="47106" numCol="1" anchor="t" anchorCtr="0" compatLnSpc="1">
            <a:prstTxWarp prst="textNoShape">
              <a:avLst/>
            </a:prstTxWarp>
          </a:bodyPr>
          <a:lstStyle>
            <a:lvl1pPr defTabSz="942855">
              <a:spcBef>
                <a:spcPct val="0"/>
              </a:spcBef>
              <a:defRPr sz="1200">
                <a:solidFill>
                  <a:schemeClr val="tx1"/>
                </a:solidFill>
              </a:defRPr>
            </a:lvl1pPr>
          </a:lstStyle>
          <a:p>
            <a:endParaRPr lang="en-GB" dirty="0"/>
          </a:p>
        </p:txBody>
      </p:sp>
      <p:sp>
        <p:nvSpPr>
          <p:cNvPr id="3075" name="Rectangle 3"/>
          <p:cNvSpPr>
            <a:spLocks noGrp="1" noChangeArrowheads="1"/>
          </p:cNvSpPr>
          <p:nvPr>
            <p:ph type="dt" idx="1"/>
          </p:nvPr>
        </p:nvSpPr>
        <p:spPr bwMode="auto">
          <a:xfrm>
            <a:off x="5622802" y="7"/>
            <a:ext cx="4301543" cy="343284"/>
          </a:xfrm>
          <a:prstGeom prst="rect">
            <a:avLst/>
          </a:prstGeom>
          <a:noFill/>
          <a:ln w="9525">
            <a:noFill/>
            <a:miter lim="800000"/>
            <a:headEnd/>
            <a:tailEnd/>
          </a:ln>
          <a:effectLst/>
        </p:spPr>
        <p:txBody>
          <a:bodyPr vert="horz" wrap="square" lIns="94215" tIns="47106" rIns="94215" bIns="47106" numCol="1" anchor="t" anchorCtr="0" compatLnSpc="1">
            <a:prstTxWarp prst="textNoShape">
              <a:avLst/>
            </a:prstTxWarp>
          </a:bodyPr>
          <a:lstStyle>
            <a:lvl1pPr algn="r" defTabSz="942855">
              <a:spcBef>
                <a:spcPct val="0"/>
              </a:spcBef>
              <a:defRPr sz="1200">
                <a:solidFill>
                  <a:schemeClr val="tx1"/>
                </a:solidFill>
              </a:defRPr>
            </a:lvl1pPr>
          </a:lstStyle>
          <a:p>
            <a:endParaRPr lang="en-GB" dirty="0"/>
          </a:p>
        </p:txBody>
      </p:sp>
      <p:sp>
        <p:nvSpPr>
          <p:cNvPr id="3076" name="Rectangle 4"/>
          <p:cNvSpPr>
            <a:spLocks noGrp="1" noRot="1" noChangeAspect="1" noChangeArrowheads="1" noTextEdit="1"/>
          </p:cNvSpPr>
          <p:nvPr>
            <p:ph type="sldImg" idx="2"/>
          </p:nvPr>
        </p:nvSpPr>
        <p:spPr bwMode="auto">
          <a:xfrm>
            <a:off x="3109913" y="514350"/>
            <a:ext cx="3713162" cy="25717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92664" y="3257360"/>
            <a:ext cx="7941310" cy="3086265"/>
          </a:xfrm>
          <a:prstGeom prst="rect">
            <a:avLst/>
          </a:prstGeom>
          <a:noFill/>
          <a:ln w="9525">
            <a:noFill/>
            <a:miter lim="800000"/>
            <a:headEnd/>
            <a:tailEnd/>
          </a:ln>
          <a:effectLst/>
        </p:spPr>
        <p:txBody>
          <a:bodyPr vert="horz" wrap="square" lIns="94215" tIns="47106" rIns="94215" bIns="4710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2" y="6514723"/>
            <a:ext cx="4301543" cy="342187"/>
          </a:xfrm>
          <a:prstGeom prst="rect">
            <a:avLst/>
          </a:prstGeom>
          <a:noFill/>
          <a:ln w="9525">
            <a:noFill/>
            <a:miter lim="800000"/>
            <a:headEnd/>
            <a:tailEnd/>
          </a:ln>
          <a:effectLst/>
        </p:spPr>
        <p:txBody>
          <a:bodyPr vert="horz" wrap="square" lIns="94215" tIns="47106" rIns="94215" bIns="47106" numCol="1" anchor="b" anchorCtr="0" compatLnSpc="1">
            <a:prstTxWarp prst="textNoShape">
              <a:avLst/>
            </a:prstTxWarp>
          </a:bodyPr>
          <a:lstStyle>
            <a:lvl1pPr defTabSz="942855">
              <a:spcBef>
                <a:spcPct val="0"/>
              </a:spcBef>
              <a:defRPr sz="1200">
                <a:solidFill>
                  <a:schemeClr val="tx1"/>
                </a:solidFill>
              </a:defRPr>
            </a:lvl1pPr>
          </a:lstStyle>
          <a:p>
            <a:endParaRPr lang="en-GB" dirty="0"/>
          </a:p>
        </p:txBody>
      </p:sp>
      <p:sp>
        <p:nvSpPr>
          <p:cNvPr id="3079" name="Rectangle 7"/>
          <p:cNvSpPr>
            <a:spLocks noGrp="1" noChangeArrowheads="1"/>
          </p:cNvSpPr>
          <p:nvPr>
            <p:ph type="sldNum" sz="quarter" idx="5"/>
          </p:nvPr>
        </p:nvSpPr>
        <p:spPr bwMode="auto">
          <a:xfrm>
            <a:off x="5622802" y="6514723"/>
            <a:ext cx="4301543" cy="342187"/>
          </a:xfrm>
          <a:prstGeom prst="rect">
            <a:avLst/>
          </a:prstGeom>
          <a:noFill/>
          <a:ln w="9525">
            <a:noFill/>
            <a:miter lim="800000"/>
            <a:headEnd/>
            <a:tailEnd/>
          </a:ln>
          <a:effectLst/>
        </p:spPr>
        <p:txBody>
          <a:bodyPr vert="horz" wrap="square" lIns="94215" tIns="47106" rIns="94215" bIns="47106" numCol="1" anchor="b" anchorCtr="0" compatLnSpc="1">
            <a:prstTxWarp prst="textNoShape">
              <a:avLst/>
            </a:prstTxWarp>
          </a:bodyPr>
          <a:lstStyle>
            <a:lvl1pPr algn="r" defTabSz="942855">
              <a:spcBef>
                <a:spcPct val="0"/>
              </a:spcBef>
              <a:defRPr sz="1200">
                <a:solidFill>
                  <a:schemeClr val="tx1"/>
                </a:solidFill>
              </a:defRPr>
            </a:lvl1pPr>
          </a:lstStyle>
          <a:p>
            <a:fld id="{9AE58AA2-7774-4C51-BA74-587EBF68F257}" type="slidenum">
              <a:rPr lang="en-GB"/>
              <a:pPr/>
              <a:t>‹#›</a:t>
            </a:fld>
            <a:endParaRPr lang="en-GB" dirty="0"/>
          </a:p>
        </p:txBody>
      </p:sp>
    </p:spTree>
    <p:extLst>
      <p:ext uri="{BB962C8B-B14F-4D97-AF65-F5344CB8AC3E}">
        <p14:creationId xmlns:p14="http://schemas.microsoft.com/office/powerpoint/2010/main" val="166998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45899-638A-4A68-A9F8-39C498455A12}" type="slidenum">
              <a:rPr lang="en-GB"/>
              <a:pPr/>
              <a:t>1</a:t>
            </a:fld>
            <a:endParaRPr lang="en-GB" dirty="0"/>
          </a:p>
        </p:txBody>
      </p:sp>
      <p:sp>
        <p:nvSpPr>
          <p:cNvPr id="306178" name="Rectangle 2"/>
          <p:cNvSpPr>
            <a:spLocks noGrp="1" noRot="1" noChangeAspect="1" noChangeArrowheads="1" noTextEdit="1"/>
          </p:cNvSpPr>
          <p:nvPr>
            <p:ph type="sldImg"/>
          </p:nvPr>
        </p:nvSpPr>
        <p:spPr>
          <a:xfrm>
            <a:off x="3109913" y="514350"/>
            <a:ext cx="3713162" cy="2571750"/>
          </a:xfrm>
          <a:ln/>
        </p:spPr>
      </p:sp>
      <p:sp>
        <p:nvSpPr>
          <p:cNvPr id="306179" name="Rectangle 3"/>
          <p:cNvSpPr>
            <a:spLocks noGrp="1" noChangeArrowheads="1"/>
          </p:cNvSpPr>
          <p:nvPr>
            <p:ph type="body" idx="1"/>
          </p:nvPr>
        </p:nvSpPr>
        <p:spPr/>
        <p:txBody>
          <a:bodyPr/>
          <a:lstStyle/>
          <a:p>
            <a:r>
              <a:rPr lang="en-GB" noProof="0" dirty="0" smtClean="0"/>
              <a:t>At the beginning of June, I</a:t>
            </a:r>
            <a:r>
              <a:rPr lang="en-GB" baseline="0" noProof="0" dirty="0" smtClean="0"/>
              <a:t> was invited to present to the Advisory Committee on Vocational Training an overview of the Erasmus+ projects funded by the Agency within the framework of the support for policy reform in Vocational Education and Training (KA3)</a:t>
            </a:r>
          </a:p>
          <a:p>
            <a:endParaRPr lang="en-GB" baseline="0" noProof="0" dirty="0" smtClean="0"/>
          </a:p>
          <a:p>
            <a:r>
              <a:rPr lang="en-GB" baseline="0" noProof="0" dirty="0" smtClean="0"/>
              <a:t>The Advisory Committee includes representatives from the ministries in charge of Vocational Education and Training, trade unions, employers from EU, EFTA and candidate countries and key stakeholders as the European Training Foundation and the OECD. In total, about 100 participants meeting twice a year.</a:t>
            </a:r>
            <a:endParaRPr lang="en-GB" noProof="0" dirty="0"/>
          </a:p>
        </p:txBody>
      </p:sp>
    </p:spTree>
    <p:extLst>
      <p:ext uri="{BB962C8B-B14F-4D97-AF65-F5344CB8AC3E}">
        <p14:creationId xmlns:p14="http://schemas.microsoft.com/office/powerpoint/2010/main" val="397993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defRPr>
            </a:lvl1pPr>
            <a:lvl2pPr marL="742698" indent="-285654" eaLnBrk="0" hangingPunct="0">
              <a:defRPr sz="1700">
                <a:solidFill>
                  <a:schemeClr val="tx1"/>
                </a:solidFill>
                <a:latin typeface="Arial" charset="0"/>
              </a:defRPr>
            </a:lvl2pPr>
            <a:lvl3pPr marL="1142613" indent="-228523" eaLnBrk="0" hangingPunct="0">
              <a:defRPr sz="1700">
                <a:solidFill>
                  <a:schemeClr val="tx1"/>
                </a:solidFill>
                <a:latin typeface="Arial" charset="0"/>
              </a:defRPr>
            </a:lvl3pPr>
            <a:lvl4pPr marL="1599659" indent="-228523" eaLnBrk="0" hangingPunct="0">
              <a:defRPr sz="1700">
                <a:solidFill>
                  <a:schemeClr val="tx1"/>
                </a:solidFill>
                <a:latin typeface="Arial" charset="0"/>
              </a:defRPr>
            </a:lvl4pPr>
            <a:lvl5pPr marL="2056704" indent="-228523" eaLnBrk="0" hangingPunct="0">
              <a:defRPr sz="1700">
                <a:solidFill>
                  <a:schemeClr val="tx1"/>
                </a:solidFill>
                <a:latin typeface="Arial" charset="0"/>
              </a:defRPr>
            </a:lvl5pPr>
            <a:lvl6pPr marL="2513749" indent="-228523" eaLnBrk="0" fontAlgn="base" hangingPunct="0">
              <a:spcBef>
                <a:spcPct val="0"/>
              </a:spcBef>
              <a:spcAft>
                <a:spcPct val="0"/>
              </a:spcAft>
              <a:defRPr sz="1700">
                <a:solidFill>
                  <a:schemeClr val="tx1"/>
                </a:solidFill>
                <a:latin typeface="Arial" charset="0"/>
              </a:defRPr>
            </a:lvl6pPr>
            <a:lvl7pPr marL="2970794" indent="-228523" eaLnBrk="0" fontAlgn="base" hangingPunct="0">
              <a:spcBef>
                <a:spcPct val="0"/>
              </a:spcBef>
              <a:spcAft>
                <a:spcPct val="0"/>
              </a:spcAft>
              <a:defRPr sz="1700">
                <a:solidFill>
                  <a:schemeClr val="tx1"/>
                </a:solidFill>
                <a:latin typeface="Arial" charset="0"/>
              </a:defRPr>
            </a:lvl7pPr>
            <a:lvl8pPr marL="3427840" indent="-228523" eaLnBrk="0" fontAlgn="base" hangingPunct="0">
              <a:spcBef>
                <a:spcPct val="0"/>
              </a:spcBef>
              <a:spcAft>
                <a:spcPct val="0"/>
              </a:spcAft>
              <a:defRPr sz="1700">
                <a:solidFill>
                  <a:schemeClr val="tx1"/>
                </a:solidFill>
                <a:latin typeface="Arial" charset="0"/>
              </a:defRPr>
            </a:lvl8pPr>
            <a:lvl9pPr marL="3884884" indent="-228523" eaLnBrk="0" fontAlgn="base" hangingPunct="0">
              <a:spcBef>
                <a:spcPct val="0"/>
              </a:spcBef>
              <a:spcAft>
                <a:spcPct val="0"/>
              </a:spcAft>
              <a:defRPr sz="1700">
                <a:solidFill>
                  <a:schemeClr val="tx1"/>
                </a:solidFill>
                <a:latin typeface="Arial" charset="0"/>
              </a:defRPr>
            </a:lvl9pPr>
          </a:lstStyle>
          <a:p>
            <a:pPr eaLnBrk="1" hangingPunct="1">
              <a:defRPr/>
            </a:pPr>
            <a:fld id="{82E6424C-2A19-42EA-8044-31A6A57C9B88}" type="slidenum">
              <a:rPr lang="en-GB" sz="1200"/>
              <a:pPr eaLnBrk="1" hangingPunct="1">
                <a:defRPr/>
              </a:pPr>
              <a:t>2</a:t>
            </a:fld>
            <a:endParaRPr lang="en-GB" sz="1200" dirty="0"/>
          </a:p>
        </p:txBody>
      </p:sp>
      <p:sp>
        <p:nvSpPr>
          <p:cNvPr id="39939" name="Rectangle 2"/>
          <p:cNvSpPr>
            <a:spLocks noGrp="1" noRot="1" noChangeAspect="1" noChangeArrowheads="1" noTextEdit="1"/>
          </p:cNvSpPr>
          <p:nvPr>
            <p:ph type="sldImg"/>
          </p:nvPr>
        </p:nvSpPr>
        <p:spPr>
          <a:xfrm>
            <a:off x="3109913" y="514350"/>
            <a:ext cx="3713162" cy="2571750"/>
          </a:xfrm>
          <a:ln/>
        </p:spPr>
      </p:sp>
      <p:sp>
        <p:nvSpPr>
          <p:cNvPr id="3277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sz="1100" dirty="0">
                <a:ea typeface="Verdana" panose="020B0604030504040204" pitchFamily="34" charset="0"/>
                <a:cs typeface="Verdana" panose="020B0604030504040204" pitchFamily="34" charset="0"/>
              </a:rPr>
              <a:t>The intervention introduced the public to the mission of the Agency and its service-oriented approach.</a:t>
            </a:r>
          </a:p>
        </p:txBody>
      </p:sp>
    </p:spTree>
    <p:extLst>
      <p:ext uri="{BB962C8B-B14F-4D97-AF65-F5344CB8AC3E}">
        <p14:creationId xmlns:p14="http://schemas.microsoft.com/office/powerpoint/2010/main" val="273959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109913" y="514350"/>
            <a:ext cx="3713162" cy="25717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GB" altLang="en-US" sz="1100" dirty="0">
              <a:ea typeface="Verdana" pitchFamily="34" charset="0"/>
              <a:cs typeface="Verdana" pitchFamily="34" charset="0"/>
            </a:endParaRPr>
          </a:p>
        </p:txBody>
      </p:sp>
      <p:sp>
        <p:nvSpPr>
          <p:cNvPr id="358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defRPr>
            </a:lvl1pPr>
            <a:lvl2pPr marL="742698" indent="-285654" eaLnBrk="0" hangingPunct="0">
              <a:defRPr sz="1700">
                <a:solidFill>
                  <a:schemeClr val="tx1"/>
                </a:solidFill>
                <a:latin typeface="Arial" charset="0"/>
              </a:defRPr>
            </a:lvl2pPr>
            <a:lvl3pPr marL="1142613" indent="-228523" eaLnBrk="0" hangingPunct="0">
              <a:defRPr sz="1700">
                <a:solidFill>
                  <a:schemeClr val="tx1"/>
                </a:solidFill>
                <a:latin typeface="Arial" charset="0"/>
              </a:defRPr>
            </a:lvl3pPr>
            <a:lvl4pPr marL="1599659" indent="-228523" eaLnBrk="0" hangingPunct="0">
              <a:defRPr sz="1700">
                <a:solidFill>
                  <a:schemeClr val="tx1"/>
                </a:solidFill>
                <a:latin typeface="Arial" charset="0"/>
              </a:defRPr>
            </a:lvl4pPr>
            <a:lvl5pPr marL="2056704" indent="-228523" eaLnBrk="0" hangingPunct="0">
              <a:defRPr sz="1700">
                <a:solidFill>
                  <a:schemeClr val="tx1"/>
                </a:solidFill>
                <a:latin typeface="Arial" charset="0"/>
              </a:defRPr>
            </a:lvl5pPr>
            <a:lvl6pPr marL="2513749" indent="-228523" eaLnBrk="0" fontAlgn="base" hangingPunct="0">
              <a:spcBef>
                <a:spcPct val="0"/>
              </a:spcBef>
              <a:spcAft>
                <a:spcPct val="0"/>
              </a:spcAft>
              <a:defRPr sz="1700">
                <a:solidFill>
                  <a:schemeClr val="tx1"/>
                </a:solidFill>
                <a:latin typeface="Arial" charset="0"/>
              </a:defRPr>
            </a:lvl6pPr>
            <a:lvl7pPr marL="2970794" indent="-228523" eaLnBrk="0" fontAlgn="base" hangingPunct="0">
              <a:spcBef>
                <a:spcPct val="0"/>
              </a:spcBef>
              <a:spcAft>
                <a:spcPct val="0"/>
              </a:spcAft>
              <a:defRPr sz="1700">
                <a:solidFill>
                  <a:schemeClr val="tx1"/>
                </a:solidFill>
                <a:latin typeface="Arial" charset="0"/>
              </a:defRPr>
            </a:lvl7pPr>
            <a:lvl8pPr marL="3427840" indent="-228523" eaLnBrk="0" fontAlgn="base" hangingPunct="0">
              <a:spcBef>
                <a:spcPct val="0"/>
              </a:spcBef>
              <a:spcAft>
                <a:spcPct val="0"/>
              </a:spcAft>
              <a:defRPr sz="1700">
                <a:solidFill>
                  <a:schemeClr val="tx1"/>
                </a:solidFill>
                <a:latin typeface="Arial" charset="0"/>
              </a:defRPr>
            </a:lvl8pPr>
            <a:lvl9pPr marL="3884884" indent="-228523" eaLnBrk="0" fontAlgn="base" hangingPunct="0">
              <a:spcBef>
                <a:spcPct val="0"/>
              </a:spcBef>
              <a:spcAft>
                <a:spcPct val="0"/>
              </a:spcAft>
              <a:defRPr sz="1700">
                <a:solidFill>
                  <a:schemeClr val="tx1"/>
                </a:solidFill>
                <a:latin typeface="Arial" charset="0"/>
              </a:defRPr>
            </a:lvl9pPr>
          </a:lstStyle>
          <a:p>
            <a:pPr eaLnBrk="1" hangingPunct="1">
              <a:defRPr/>
            </a:pPr>
            <a:fld id="{38F5C80F-A8FD-419C-90AF-1B40500BA16D}" type="slidenum">
              <a:rPr lang="en-GB" sz="1200"/>
              <a:pPr eaLnBrk="1" hangingPunct="1">
                <a:defRPr/>
              </a:pPr>
              <a:t>3</a:t>
            </a:fld>
            <a:endParaRPr lang="en-GB" sz="1200"/>
          </a:p>
        </p:txBody>
      </p:sp>
    </p:spTree>
    <p:extLst>
      <p:ext uri="{BB962C8B-B14F-4D97-AF65-F5344CB8AC3E}">
        <p14:creationId xmlns:p14="http://schemas.microsoft.com/office/powerpoint/2010/main" val="93560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109913" y="514350"/>
            <a:ext cx="3713162" cy="25717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sz="1100" dirty="0">
                <a:ea typeface="Verdana" pitchFamily="34" charset="0"/>
                <a:cs typeface="Verdana" pitchFamily="34" charset="0"/>
              </a:rPr>
              <a:t>The VET calls implemented under the Erasmus+ Programme were presented, underlining their main features and impact achieved.</a:t>
            </a:r>
          </a:p>
        </p:txBody>
      </p:sp>
      <p:sp>
        <p:nvSpPr>
          <p:cNvPr id="358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defRPr>
            </a:lvl1pPr>
            <a:lvl2pPr marL="742698" indent="-285654" eaLnBrk="0" hangingPunct="0">
              <a:defRPr sz="1700">
                <a:solidFill>
                  <a:schemeClr val="tx1"/>
                </a:solidFill>
                <a:latin typeface="Arial" charset="0"/>
              </a:defRPr>
            </a:lvl2pPr>
            <a:lvl3pPr marL="1142613" indent="-228523" eaLnBrk="0" hangingPunct="0">
              <a:defRPr sz="1700">
                <a:solidFill>
                  <a:schemeClr val="tx1"/>
                </a:solidFill>
                <a:latin typeface="Arial" charset="0"/>
              </a:defRPr>
            </a:lvl3pPr>
            <a:lvl4pPr marL="1599659" indent="-228523" eaLnBrk="0" hangingPunct="0">
              <a:defRPr sz="1700">
                <a:solidFill>
                  <a:schemeClr val="tx1"/>
                </a:solidFill>
                <a:latin typeface="Arial" charset="0"/>
              </a:defRPr>
            </a:lvl4pPr>
            <a:lvl5pPr marL="2056704" indent="-228523" eaLnBrk="0" hangingPunct="0">
              <a:defRPr sz="1700">
                <a:solidFill>
                  <a:schemeClr val="tx1"/>
                </a:solidFill>
                <a:latin typeface="Arial" charset="0"/>
              </a:defRPr>
            </a:lvl5pPr>
            <a:lvl6pPr marL="2513749" indent="-228523" eaLnBrk="0" fontAlgn="base" hangingPunct="0">
              <a:spcBef>
                <a:spcPct val="0"/>
              </a:spcBef>
              <a:spcAft>
                <a:spcPct val="0"/>
              </a:spcAft>
              <a:defRPr sz="1700">
                <a:solidFill>
                  <a:schemeClr val="tx1"/>
                </a:solidFill>
                <a:latin typeface="Arial" charset="0"/>
              </a:defRPr>
            </a:lvl6pPr>
            <a:lvl7pPr marL="2970794" indent="-228523" eaLnBrk="0" fontAlgn="base" hangingPunct="0">
              <a:spcBef>
                <a:spcPct val="0"/>
              </a:spcBef>
              <a:spcAft>
                <a:spcPct val="0"/>
              </a:spcAft>
              <a:defRPr sz="1700">
                <a:solidFill>
                  <a:schemeClr val="tx1"/>
                </a:solidFill>
                <a:latin typeface="Arial" charset="0"/>
              </a:defRPr>
            </a:lvl7pPr>
            <a:lvl8pPr marL="3427840" indent="-228523" eaLnBrk="0" fontAlgn="base" hangingPunct="0">
              <a:spcBef>
                <a:spcPct val="0"/>
              </a:spcBef>
              <a:spcAft>
                <a:spcPct val="0"/>
              </a:spcAft>
              <a:defRPr sz="1700">
                <a:solidFill>
                  <a:schemeClr val="tx1"/>
                </a:solidFill>
                <a:latin typeface="Arial" charset="0"/>
              </a:defRPr>
            </a:lvl8pPr>
            <a:lvl9pPr marL="3884884" indent="-228523" eaLnBrk="0" fontAlgn="base" hangingPunct="0">
              <a:spcBef>
                <a:spcPct val="0"/>
              </a:spcBef>
              <a:spcAft>
                <a:spcPct val="0"/>
              </a:spcAft>
              <a:defRPr sz="1700">
                <a:solidFill>
                  <a:schemeClr val="tx1"/>
                </a:solidFill>
                <a:latin typeface="Arial" charset="0"/>
              </a:defRPr>
            </a:lvl9pPr>
          </a:lstStyle>
          <a:p>
            <a:pPr eaLnBrk="1" hangingPunct="1">
              <a:defRPr/>
            </a:pPr>
            <a:fld id="{38F5C80F-A8FD-419C-90AF-1B40500BA16D}" type="slidenum">
              <a:rPr lang="en-GB" sz="1200"/>
              <a:pPr eaLnBrk="1" hangingPunct="1">
                <a:defRPr/>
              </a:pPr>
              <a:t>8</a:t>
            </a:fld>
            <a:endParaRPr lang="en-GB" sz="1200" dirty="0"/>
          </a:p>
        </p:txBody>
      </p:sp>
    </p:spTree>
    <p:extLst>
      <p:ext uri="{BB962C8B-B14F-4D97-AF65-F5344CB8AC3E}">
        <p14:creationId xmlns:p14="http://schemas.microsoft.com/office/powerpoint/2010/main" val="93560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5621702" y="6513629"/>
            <a:ext cx="4302624" cy="343284"/>
          </a:xfrm>
          <a:prstGeom prst="rect">
            <a:avLst/>
          </a:prstGeom>
          <a:noFill/>
          <a:ln w="9525">
            <a:noFill/>
            <a:miter lim="800000"/>
            <a:headEnd/>
            <a:tailEnd/>
          </a:ln>
        </p:spPr>
        <p:txBody>
          <a:bodyPr lIns="89415" tIns="44706" rIns="89415" bIns="44706" anchor="b"/>
          <a:lstStyle/>
          <a:p>
            <a:pPr algn="r" defTabSz="894588"/>
            <a:fld id="{1F202371-083D-4BCC-89BA-E8076B1B1B15}" type="slidenum">
              <a:rPr lang="de-DE" sz="1200"/>
              <a:pPr algn="r" defTabSz="894588"/>
              <a:t>10</a:t>
            </a:fld>
            <a:endParaRPr lang="de-DE" sz="1200" dirty="0"/>
          </a:p>
        </p:txBody>
      </p:sp>
      <p:sp>
        <p:nvSpPr>
          <p:cNvPr id="102403" name="Rectangle 7"/>
          <p:cNvSpPr txBox="1">
            <a:spLocks noGrp="1" noChangeArrowheads="1"/>
          </p:cNvSpPr>
          <p:nvPr/>
        </p:nvSpPr>
        <p:spPr bwMode="auto">
          <a:xfrm>
            <a:off x="5621702" y="6513629"/>
            <a:ext cx="4302624" cy="343284"/>
          </a:xfrm>
          <a:prstGeom prst="rect">
            <a:avLst/>
          </a:prstGeom>
          <a:noFill/>
          <a:ln w="9525">
            <a:noFill/>
            <a:miter lim="800000"/>
            <a:headEnd/>
            <a:tailEnd/>
          </a:ln>
        </p:spPr>
        <p:txBody>
          <a:bodyPr lIns="89415" tIns="44706" rIns="89415" bIns="44706" anchor="b"/>
          <a:lstStyle/>
          <a:p>
            <a:pPr algn="r" defTabSz="894588"/>
            <a:fld id="{69EF2429-0B81-405D-9388-897CB3B8D3CA}" type="slidenum">
              <a:rPr lang="de-DE" sz="1200"/>
              <a:pPr algn="r" defTabSz="894588"/>
              <a:t>10</a:t>
            </a:fld>
            <a:endParaRPr lang="de-DE" sz="1200" dirty="0"/>
          </a:p>
        </p:txBody>
      </p:sp>
      <p:sp>
        <p:nvSpPr>
          <p:cNvPr id="102404" name="Rectangle 7"/>
          <p:cNvSpPr txBox="1">
            <a:spLocks noGrp="1" noChangeArrowheads="1"/>
          </p:cNvSpPr>
          <p:nvPr/>
        </p:nvSpPr>
        <p:spPr bwMode="auto">
          <a:xfrm>
            <a:off x="5621702" y="6513629"/>
            <a:ext cx="4302624" cy="343284"/>
          </a:xfrm>
          <a:prstGeom prst="rect">
            <a:avLst/>
          </a:prstGeom>
          <a:noFill/>
          <a:ln w="9525">
            <a:noFill/>
            <a:miter lim="800000"/>
            <a:headEnd/>
            <a:tailEnd/>
          </a:ln>
        </p:spPr>
        <p:txBody>
          <a:bodyPr lIns="89415" tIns="44706" rIns="89415" bIns="44706" anchor="b"/>
          <a:lstStyle/>
          <a:p>
            <a:pPr algn="r" defTabSz="894588"/>
            <a:fld id="{1491DBE5-A2D1-4209-91D6-0FD16219C3DA}" type="slidenum">
              <a:rPr lang="en-GB" sz="1200"/>
              <a:pPr algn="r" defTabSz="894588"/>
              <a:t>10</a:t>
            </a:fld>
            <a:endParaRPr lang="en-GB" sz="1200" dirty="0"/>
          </a:p>
        </p:txBody>
      </p:sp>
      <p:sp>
        <p:nvSpPr>
          <p:cNvPr id="102405" name="Rectangle 2"/>
          <p:cNvSpPr>
            <a:spLocks noGrp="1" noRot="1" noChangeAspect="1" noChangeArrowheads="1" noTextEdit="1"/>
          </p:cNvSpPr>
          <p:nvPr>
            <p:ph type="sldImg"/>
          </p:nvPr>
        </p:nvSpPr>
        <p:spPr>
          <a:xfrm>
            <a:off x="3109913" y="512763"/>
            <a:ext cx="3714750" cy="2573337"/>
          </a:xfrm>
          <a:ln/>
        </p:spPr>
      </p:sp>
      <p:sp>
        <p:nvSpPr>
          <p:cNvPr id="102406" name="Rectangle 3"/>
          <p:cNvSpPr>
            <a:spLocks noGrp="1" noChangeArrowheads="1"/>
          </p:cNvSpPr>
          <p:nvPr>
            <p:ph type="body" idx="1"/>
          </p:nvPr>
        </p:nvSpPr>
        <p:spPr>
          <a:xfrm>
            <a:off x="1323717" y="3257367"/>
            <a:ext cx="7279225" cy="3088458"/>
          </a:xfrm>
          <a:noFill/>
          <a:ln/>
        </p:spPr>
        <p:txBody>
          <a:bodyPr lIns="89415" tIns="44706" rIns="89415" bIns="44706"/>
          <a:lstStyle/>
          <a:p>
            <a:pPr eaLnBrk="1" hangingPunct="1"/>
            <a:endParaRPr lang="fr-FR" dirty="0" smtClean="0"/>
          </a:p>
        </p:txBody>
      </p:sp>
    </p:spTree>
    <p:extLst>
      <p:ext uri="{BB962C8B-B14F-4D97-AF65-F5344CB8AC3E}">
        <p14:creationId xmlns:p14="http://schemas.microsoft.com/office/powerpoint/2010/main" val="581958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t_agency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9" name="Rectangle 5"/>
          <p:cNvSpPr>
            <a:spLocks noGrp="1" noChangeArrowheads="1"/>
          </p:cNvSpPr>
          <p:nvPr>
            <p:ph type="subTitle" idx="1"/>
          </p:nvPr>
        </p:nvSpPr>
        <p:spPr>
          <a:xfrm>
            <a:off x="1485900" y="3886200"/>
            <a:ext cx="6934200" cy="1752600"/>
          </a:xfrm>
        </p:spPr>
        <p:txBody>
          <a:bodyPr/>
          <a:lstStyle>
            <a:lvl1pPr marL="0" indent="0" algn="ctr">
              <a:buFontTx/>
              <a:buNone/>
              <a:defRPr>
                <a:solidFill>
                  <a:schemeClr val="bg1"/>
                </a:solidFill>
              </a:defRPr>
            </a:lvl1pPr>
          </a:lstStyle>
          <a:p>
            <a:r>
              <a:rPr lang="en-US" smtClean="0"/>
              <a:t>Click to edit Master subtitle style</a:t>
            </a:r>
            <a:endParaRPr lang="en-GB" dirty="0"/>
          </a:p>
        </p:txBody>
      </p:sp>
      <p:sp>
        <p:nvSpPr>
          <p:cNvPr id="390154" name="Rectangle 10"/>
          <p:cNvSpPr>
            <a:spLocks noGrp="1" noChangeArrowheads="1"/>
          </p:cNvSpPr>
          <p:nvPr>
            <p:ph type="ctrTitle"/>
          </p:nvPr>
        </p:nvSpPr>
        <p:spPr>
          <a:xfrm>
            <a:off x="755650" y="2155855"/>
            <a:ext cx="8420100" cy="1470025"/>
          </a:xfrm>
        </p:spPr>
        <p:txBody>
          <a:bodyPr/>
          <a:lstStyle>
            <a:lvl1pPr algn="ctr">
              <a:defRPr sz="3600">
                <a:solidFill>
                  <a:schemeClr val="bg1"/>
                </a:solidFill>
              </a:defRPr>
            </a:lvl1pPr>
          </a:lstStyle>
          <a:p>
            <a:r>
              <a:rPr lang="en-US" smtClean="0"/>
              <a:t>Click to edit Master title style</a:t>
            </a:r>
            <a:endParaRPr lang="en-GB" dirty="0"/>
          </a:p>
        </p:txBody>
      </p:sp>
      <p:sp>
        <p:nvSpPr>
          <p:cNvPr id="5" name="Rectangle 6"/>
          <p:cNvSpPr>
            <a:spLocks noGrp="1" noChangeArrowheads="1"/>
          </p:cNvSpPr>
          <p:nvPr>
            <p:ph type="dt" sz="half" idx="10"/>
          </p:nvPr>
        </p:nvSpPr>
        <p:spPr>
          <a:xfrm>
            <a:off x="736071" y="6245225"/>
            <a:ext cx="2311400" cy="476250"/>
          </a:xfrm>
        </p:spPr>
        <p:txBody>
          <a:bodyPr/>
          <a:lstStyle>
            <a:lvl1pPr>
              <a:defRPr>
                <a:solidFill>
                  <a:prstClr val="white"/>
                </a:solidFill>
                <a:latin typeface="Calibri" pitchFamily="34" charset="0"/>
                <a:cs typeface="Arial" charset="0"/>
              </a:defRPr>
            </a:lvl1pPr>
          </a:lstStyle>
          <a:p>
            <a:pPr>
              <a:defRPr/>
            </a:pPr>
            <a:fld id="{CE1F863E-418F-444D-893A-14FF4DCBF084}" type="datetime1">
              <a:rPr lang="en-GB" smtClean="0"/>
              <a:pPr>
                <a:defRPr/>
              </a:pPr>
              <a:t>14/10/2019</a:t>
            </a:fld>
            <a:endParaRPr lang="en-GB" dirty="0"/>
          </a:p>
        </p:txBody>
      </p:sp>
      <p:sp>
        <p:nvSpPr>
          <p:cNvPr id="6" name="Rectangle 5"/>
          <p:cNvSpPr>
            <a:spLocks noGrp="1" noChangeArrowheads="1"/>
          </p:cNvSpPr>
          <p:nvPr>
            <p:ph type="sldNum" sz="quarter" idx="11"/>
          </p:nvPr>
        </p:nvSpPr>
        <p:spPr/>
        <p:txBody>
          <a:bodyPr/>
          <a:lstStyle>
            <a:lvl1pPr>
              <a:defRPr>
                <a:solidFill>
                  <a:prstClr val="white"/>
                </a:solidFill>
                <a:latin typeface="Calibri" pitchFamily="34" charset="0"/>
                <a:cs typeface="Arial" charset="0"/>
              </a:defRPr>
            </a:lvl1pPr>
          </a:lstStyle>
          <a:p>
            <a:pPr>
              <a:defRPr/>
            </a:pPr>
            <a:fld id="{D66B2D37-6B94-48AF-A80B-718D889EBE3C}" type="slidenum">
              <a:rPr lang="en-GB"/>
              <a:pPr>
                <a:defRPr/>
              </a:pPr>
              <a:t>‹#›</a:t>
            </a:fld>
            <a:endParaRPr lang="en-GB" dirty="0"/>
          </a:p>
        </p:txBody>
      </p:sp>
    </p:spTree>
    <p:extLst>
      <p:ext uri="{BB962C8B-B14F-4D97-AF65-F5344CB8AC3E}">
        <p14:creationId xmlns:p14="http://schemas.microsoft.com/office/powerpoint/2010/main" val="69660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Calibri" pitchFamily="34" charset="0"/>
                <a:cs typeface="Arial" charset="0"/>
              </a:defRPr>
            </a:lvl1pPr>
          </a:lstStyle>
          <a:p>
            <a:pPr>
              <a:defRPr/>
            </a:pPr>
            <a:fld id="{A8D0859E-E382-4C81-A158-758344177B04}" type="datetime1">
              <a:rPr lang="en-GB" smtClean="0"/>
              <a:pPr>
                <a:defRPr/>
              </a:pPr>
              <a:t>14/10/2019</a:t>
            </a:fld>
            <a:endParaRPr lang="en-GB" dirty="0"/>
          </a:p>
        </p:txBody>
      </p:sp>
      <p:sp>
        <p:nvSpPr>
          <p:cNvPr id="5" name="Footer Placeholder 4"/>
          <p:cNvSpPr>
            <a:spLocks noGrp="1"/>
          </p:cNvSpPr>
          <p:nvPr>
            <p:ph type="ftr" sz="quarter" idx="11"/>
          </p:nvPr>
        </p:nvSpPr>
        <p:spPr>
          <a:xfrm>
            <a:off x="1403356" y="6245225"/>
            <a:ext cx="7047706" cy="476250"/>
          </a:xfrm>
          <a:prstGeom prst="rect">
            <a:avLst/>
          </a:prstGeom>
        </p:spPr>
        <p:txBody>
          <a:bodyPr/>
          <a:lstStyle>
            <a:lvl1pPr>
              <a:spcBef>
                <a:spcPct val="50000"/>
              </a:spcBef>
              <a:defRPr sz="2400">
                <a:solidFill>
                  <a:srgbClr val="FF0000"/>
                </a:solidFill>
                <a:latin typeface="Verdana" pitchFamily="34" charset="0"/>
                <a:cs typeface="+mn-cs"/>
                <a:sym typeface="Webdings" pitchFamily="18" charset="2"/>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Calibri" pitchFamily="34" charset="0"/>
                <a:cs typeface="Arial" charset="0"/>
              </a:defRPr>
            </a:lvl1pPr>
          </a:lstStyle>
          <a:p>
            <a:pPr>
              <a:defRPr/>
            </a:pPr>
            <a:fld id="{5D4DCEC3-DAAA-4ACF-95BC-86C2256BFA3F}" type="slidenum">
              <a:rPr lang="en-GB"/>
              <a:pPr>
                <a:defRPr/>
              </a:pPr>
              <a:t>‹#›</a:t>
            </a:fld>
            <a:endParaRPr lang="en-GB" dirty="0"/>
          </a:p>
        </p:txBody>
      </p:sp>
    </p:spTree>
    <p:extLst>
      <p:ext uri="{BB962C8B-B14F-4D97-AF65-F5344CB8AC3E}">
        <p14:creationId xmlns:p14="http://schemas.microsoft.com/office/powerpoint/2010/main" val="30414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0" y="184167"/>
            <a:ext cx="2336800" cy="5738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92100" y="184167"/>
            <a:ext cx="6858001" cy="5738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Calibri" pitchFamily="34" charset="0"/>
                <a:cs typeface="Arial" charset="0"/>
              </a:defRPr>
            </a:lvl1pPr>
          </a:lstStyle>
          <a:p>
            <a:pPr>
              <a:defRPr/>
            </a:pPr>
            <a:fld id="{9DFA01F2-6CF7-449D-897B-AC26AC699E70}" type="datetime1">
              <a:rPr lang="en-GB" smtClean="0"/>
              <a:pPr>
                <a:defRPr/>
              </a:pPr>
              <a:t>14/10/2019</a:t>
            </a:fld>
            <a:endParaRPr lang="en-GB" dirty="0"/>
          </a:p>
        </p:txBody>
      </p:sp>
      <p:sp>
        <p:nvSpPr>
          <p:cNvPr id="5" name="Footer Placeholder 4"/>
          <p:cNvSpPr>
            <a:spLocks noGrp="1"/>
          </p:cNvSpPr>
          <p:nvPr>
            <p:ph type="ftr" sz="quarter" idx="11"/>
          </p:nvPr>
        </p:nvSpPr>
        <p:spPr>
          <a:xfrm>
            <a:off x="1403356" y="6245225"/>
            <a:ext cx="7047706" cy="476250"/>
          </a:xfrm>
          <a:prstGeom prst="rect">
            <a:avLst/>
          </a:prstGeom>
        </p:spPr>
        <p:txBody>
          <a:bodyPr/>
          <a:lstStyle>
            <a:lvl1pPr>
              <a:spcBef>
                <a:spcPct val="50000"/>
              </a:spcBef>
              <a:defRPr sz="2400">
                <a:solidFill>
                  <a:srgbClr val="FF0000"/>
                </a:solidFill>
                <a:latin typeface="Verdana" pitchFamily="34" charset="0"/>
                <a:cs typeface="+mn-cs"/>
                <a:sym typeface="Webdings" pitchFamily="18" charset="2"/>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Calibri" pitchFamily="34" charset="0"/>
                <a:cs typeface="Arial" charset="0"/>
              </a:defRPr>
            </a:lvl1pPr>
          </a:lstStyle>
          <a:p>
            <a:pPr>
              <a:defRPr/>
            </a:pPr>
            <a:fld id="{56EA2AE6-5E29-4345-9544-09AA2105478A}" type="slidenum">
              <a:rPr lang="en-GB"/>
              <a:pPr>
                <a:defRPr/>
              </a:pPr>
              <a:t>‹#›</a:t>
            </a:fld>
            <a:endParaRPr lang="en-GB" dirty="0"/>
          </a:p>
        </p:txBody>
      </p:sp>
    </p:spTree>
    <p:extLst>
      <p:ext uri="{BB962C8B-B14F-4D97-AF65-F5344CB8AC3E}">
        <p14:creationId xmlns:p14="http://schemas.microsoft.com/office/powerpoint/2010/main" val="309155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
        <p:nvSpPr>
          <p:cNvPr id="4" name="Rectangle 10"/>
          <p:cNvSpPr>
            <a:spLocks noGrp="1" noChangeArrowheads="1"/>
          </p:cNvSpPr>
          <p:nvPr>
            <p:ph type="sldNum" sz="quarter" idx="10"/>
          </p:nvPr>
        </p:nvSpPr>
        <p:spPr>
          <a:ln/>
        </p:spPr>
        <p:txBody>
          <a:bodyPr/>
          <a:lstStyle>
            <a:lvl1pPr>
              <a:defRPr/>
            </a:lvl1pPr>
          </a:lstStyle>
          <a:p>
            <a:pPr>
              <a:defRPr/>
            </a:pPr>
            <a:fld id="{DC3FDEA1-9923-4ACD-BB0B-FCF1AA9B1796}" type="slidenum">
              <a:rPr lang="en-GB">
                <a:solidFill>
                  <a:srgbClr val="000000"/>
                </a:solidFill>
              </a:rPr>
              <a:pPr>
                <a:defRPr/>
              </a:pPr>
              <a:t>‹#›</a:t>
            </a:fld>
            <a:endParaRPr lang="en-GB"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3978168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10"/>
          <p:cNvSpPr>
            <a:spLocks noGrp="1" noChangeArrowheads="1"/>
          </p:cNvSpPr>
          <p:nvPr>
            <p:ph type="sldNum" sz="quarter" idx="10"/>
          </p:nvPr>
        </p:nvSpPr>
        <p:spPr>
          <a:ln/>
        </p:spPr>
        <p:txBody>
          <a:bodyPr/>
          <a:lstStyle>
            <a:lvl1pPr>
              <a:defRPr/>
            </a:lvl1pPr>
          </a:lstStyle>
          <a:p>
            <a:pPr>
              <a:defRPr/>
            </a:pPr>
            <a:fld id="{1F6DC6B4-9121-4E2C-BC65-17786E786C87}" type="slidenum">
              <a:rPr lang="en-GB">
                <a:solidFill>
                  <a:srgbClr val="000000"/>
                </a:solidFill>
              </a:rPr>
              <a:pPr>
                <a:defRPr/>
              </a:pPr>
              <a:t>‹#›</a:t>
            </a:fld>
            <a:endParaRPr lang="en-GB"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234196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B1BC7C6E-B373-4739-AA81-1DCFC625F973}" type="slidenum">
              <a:rPr lang="en-GB">
                <a:solidFill>
                  <a:srgbClr val="000000"/>
                </a:solidFill>
              </a:rPr>
              <a:pPr>
                <a:defRPr/>
              </a:pPr>
              <a:t>‹#›</a:t>
            </a:fld>
            <a:endParaRPr lang="en-GB"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235315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95300" y="2492376"/>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5035550" y="2492376"/>
            <a:ext cx="43751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10"/>
          <p:cNvSpPr>
            <a:spLocks noGrp="1" noChangeArrowheads="1"/>
          </p:cNvSpPr>
          <p:nvPr>
            <p:ph type="sldNum" sz="quarter" idx="10"/>
          </p:nvPr>
        </p:nvSpPr>
        <p:spPr>
          <a:ln/>
        </p:spPr>
        <p:txBody>
          <a:bodyPr/>
          <a:lstStyle>
            <a:lvl1pPr>
              <a:defRPr/>
            </a:lvl1pPr>
          </a:lstStyle>
          <a:p>
            <a:pPr>
              <a:defRPr/>
            </a:pPr>
            <a:fld id="{E8CCAEA0-DD28-4793-BC90-DDCD8EC2031C}" type="slidenum">
              <a:rPr lang="en-GB">
                <a:solidFill>
                  <a:srgbClr val="000000"/>
                </a:solidFill>
              </a:rPr>
              <a:pPr>
                <a:defRPr/>
              </a:pPr>
              <a:t>‹#›</a:t>
            </a:fld>
            <a:endParaRPr lang="en-GB"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3664168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10"/>
          <p:cNvSpPr>
            <a:spLocks noGrp="1" noChangeArrowheads="1"/>
          </p:cNvSpPr>
          <p:nvPr>
            <p:ph type="sldNum" sz="quarter" idx="10"/>
          </p:nvPr>
        </p:nvSpPr>
        <p:spPr>
          <a:ln/>
        </p:spPr>
        <p:txBody>
          <a:bodyPr/>
          <a:lstStyle>
            <a:lvl1pPr>
              <a:defRPr/>
            </a:lvl1pPr>
          </a:lstStyle>
          <a:p>
            <a:pPr>
              <a:defRPr/>
            </a:pPr>
            <a:fld id="{87A2547F-8E0A-49E1-8D13-486989E40BCD}" type="slidenum">
              <a:rPr lang="en-GB">
                <a:solidFill>
                  <a:srgbClr val="000000"/>
                </a:solidFill>
              </a:rPr>
              <a:pPr>
                <a:defRPr/>
              </a:pPr>
              <a:t>‹#›</a:t>
            </a:fld>
            <a:endParaRPr lang="en-GB" dirty="0">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2152473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10"/>
          <p:cNvSpPr>
            <a:spLocks noGrp="1" noChangeArrowheads="1"/>
          </p:cNvSpPr>
          <p:nvPr>
            <p:ph type="sldNum" sz="quarter" idx="10"/>
          </p:nvPr>
        </p:nvSpPr>
        <p:spPr>
          <a:ln/>
        </p:spPr>
        <p:txBody>
          <a:bodyPr/>
          <a:lstStyle>
            <a:lvl1pPr>
              <a:defRPr/>
            </a:lvl1pPr>
          </a:lstStyle>
          <a:p>
            <a:pPr>
              <a:defRPr/>
            </a:pPr>
            <a:fld id="{37FE0FAB-CFDD-4DCE-8915-AE2DD1A34BA0}" type="slidenum">
              <a:rPr lang="en-GB">
                <a:solidFill>
                  <a:srgbClr val="000000"/>
                </a:solidFill>
              </a:rPr>
              <a:pPr>
                <a:defRPr/>
              </a:pPr>
              <a:t>‹#›</a:t>
            </a:fld>
            <a:endParaRPr lang="en-GB" dirty="0">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3369581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A7DFA6D3-3988-4C9E-BD77-9FA25C732303}" type="slidenum">
              <a:rPr lang="en-GB">
                <a:solidFill>
                  <a:srgbClr val="000000"/>
                </a:solidFill>
              </a:rPr>
              <a:pPr>
                <a:defRPr/>
              </a:pPr>
              <a:t>‹#›</a:t>
            </a:fld>
            <a:endParaRPr lang="en-GB" dirty="0">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724486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BF4B5191-0E1A-47EC-B834-E7468DB8124D}" type="slidenum">
              <a:rPr lang="en-GB">
                <a:solidFill>
                  <a:srgbClr val="000000"/>
                </a:solidFill>
              </a:rPr>
              <a:pPr>
                <a:defRPr/>
              </a:pPr>
              <a:t>‹#›</a:t>
            </a:fld>
            <a:endParaRPr lang="en-GB"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130751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Calibri" pitchFamily="34" charset="0"/>
                <a:cs typeface="Arial" charset="0"/>
              </a:defRPr>
            </a:lvl1pPr>
          </a:lstStyle>
          <a:p>
            <a:pPr>
              <a:defRPr/>
            </a:pPr>
            <a:fld id="{08AFF290-009D-4FF7-9425-A3210BC180DA}" type="datetime1">
              <a:rPr lang="en-GB" smtClean="0"/>
              <a:pPr>
                <a:defRPr/>
              </a:pPr>
              <a:t>14/10/2019</a:t>
            </a:fld>
            <a:endParaRPr lang="en-GB" dirty="0"/>
          </a:p>
        </p:txBody>
      </p:sp>
      <p:sp>
        <p:nvSpPr>
          <p:cNvPr id="5" name="Footer Placeholder 4"/>
          <p:cNvSpPr>
            <a:spLocks noGrp="1"/>
          </p:cNvSpPr>
          <p:nvPr>
            <p:ph type="ftr" sz="quarter" idx="11"/>
          </p:nvPr>
        </p:nvSpPr>
        <p:spPr>
          <a:xfrm>
            <a:off x="1403356" y="6245225"/>
            <a:ext cx="7047706" cy="476250"/>
          </a:xfrm>
          <a:prstGeom prst="rect">
            <a:avLst/>
          </a:prstGeom>
        </p:spPr>
        <p:txBody>
          <a:bodyPr/>
          <a:lstStyle>
            <a:lvl1pPr>
              <a:spcBef>
                <a:spcPct val="50000"/>
              </a:spcBef>
              <a:defRPr sz="2400">
                <a:solidFill>
                  <a:srgbClr val="FF0000"/>
                </a:solidFill>
                <a:latin typeface="Verdana" pitchFamily="34" charset="0"/>
                <a:cs typeface="+mn-cs"/>
                <a:sym typeface="Webdings" pitchFamily="18" charset="2"/>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Calibri" pitchFamily="34" charset="0"/>
                <a:cs typeface="Arial" charset="0"/>
              </a:defRPr>
            </a:lvl1pPr>
          </a:lstStyle>
          <a:p>
            <a:pPr>
              <a:defRPr/>
            </a:pPr>
            <a:fld id="{28C1290E-8E48-4B41-92A3-231565F31901}" type="slidenum">
              <a:rPr lang="en-GB"/>
              <a:pPr>
                <a:defRPr/>
              </a:pPr>
              <a:t>‹#›</a:t>
            </a:fld>
            <a:endParaRPr lang="en-GB" dirty="0"/>
          </a:p>
        </p:txBody>
      </p:sp>
    </p:spTree>
    <p:extLst>
      <p:ext uri="{BB962C8B-B14F-4D97-AF65-F5344CB8AC3E}">
        <p14:creationId xmlns:p14="http://schemas.microsoft.com/office/powerpoint/2010/main" val="3437554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CBD39C59-1CBE-4D43-BD8D-6FEAFEBC3300}" type="slidenum">
              <a:rPr lang="en-GB">
                <a:solidFill>
                  <a:srgbClr val="000000"/>
                </a:solidFill>
              </a:rPr>
              <a:pPr>
                <a:defRPr/>
              </a:pPr>
              <a:t>‹#›</a:t>
            </a:fld>
            <a:endParaRPr lang="en-GB"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239448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10"/>
          <p:cNvSpPr>
            <a:spLocks noGrp="1" noChangeArrowheads="1"/>
          </p:cNvSpPr>
          <p:nvPr>
            <p:ph type="sldNum" sz="quarter" idx="10"/>
          </p:nvPr>
        </p:nvSpPr>
        <p:spPr>
          <a:ln/>
        </p:spPr>
        <p:txBody>
          <a:bodyPr/>
          <a:lstStyle>
            <a:lvl1pPr>
              <a:defRPr/>
            </a:lvl1pPr>
          </a:lstStyle>
          <a:p>
            <a:pPr>
              <a:defRPr/>
            </a:pPr>
            <a:fld id="{4F4740AC-3B9B-4BBF-BD91-9FA0743E9819}" type="slidenum">
              <a:rPr lang="en-GB">
                <a:solidFill>
                  <a:srgbClr val="000000"/>
                </a:solidFill>
              </a:rPr>
              <a:pPr>
                <a:defRPr/>
              </a:pPr>
              <a:t>‹#›</a:t>
            </a:fld>
            <a:endParaRPr lang="en-GB"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1509457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373" y="1339850"/>
            <a:ext cx="2244328" cy="46815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28229" y="1339850"/>
            <a:ext cx="6573044"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10"/>
          <p:cNvSpPr>
            <a:spLocks noGrp="1" noChangeArrowheads="1"/>
          </p:cNvSpPr>
          <p:nvPr>
            <p:ph type="sldNum" sz="quarter" idx="10"/>
          </p:nvPr>
        </p:nvSpPr>
        <p:spPr>
          <a:ln/>
        </p:spPr>
        <p:txBody>
          <a:bodyPr/>
          <a:lstStyle>
            <a:lvl1pPr>
              <a:defRPr/>
            </a:lvl1pPr>
          </a:lstStyle>
          <a:p>
            <a:pPr>
              <a:defRPr/>
            </a:pPr>
            <a:fld id="{C52EAFCA-E0D5-4161-AD9C-D911A2D1E5D7}" type="slidenum">
              <a:rPr lang="en-GB">
                <a:solidFill>
                  <a:srgbClr val="000000"/>
                </a:solidFill>
              </a:rPr>
              <a:pPr>
                <a:defRPr/>
              </a:pPr>
              <a:t>‹#›</a:t>
            </a:fld>
            <a:endParaRPr lang="en-GB"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145384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229" y="1339850"/>
            <a:ext cx="8915400" cy="936625"/>
          </a:xfrm>
        </p:spPr>
        <p:txBody>
          <a:bodyPr/>
          <a:lstStyle/>
          <a:p>
            <a:r>
              <a:rPr lang="en-US"/>
              <a:t>Click to edit Master title style</a:t>
            </a:r>
            <a:endParaRPr lang="fr-FR"/>
          </a:p>
        </p:txBody>
      </p:sp>
      <p:sp>
        <p:nvSpPr>
          <p:cNvPr id="3" name="Table Placeholder 2"/>
          <p:cNvSpPr>
            <a:spLocks noGrp="1"/>
          </p:cNvSpPr>
          <p:nvPr>
            <p:ph type="tbl" idx="1"/>
          </p:nvPr>
        </p:nvSpPr>
        <p:spPr>
          <a:xfrm>
            <a:off x="495300" y="2492376"/>
            <a:ext cx="8915400" cy="3529013"/>
          </a:xfrm>
        </p:spPr>
        <p:txBody>
          <a:bodyPr/>
          <a:lstStyle/>
          <a:p>
            <a:pPr lvl="0"/>
            <a:endParaRPr lang="fr-FR" noProof="0" dirty="0"/>
          </a:p>
        </p:txBody>
      </p:sp>
      <p:sp>
        <p:nvSpPr>
          <p:cNvPr id="4" name="Rectangle 10"/>
          <p:cNvSpPr>
            <a:spLocks noGrp="1" noChangeArrowheads="1"/>
          </p:cNvSpPr>
          <p:nvPr>
            <p:ph type="sldNum" sz="quarter" idx="10"/>
          </p:nvPr>
        </p:nvSpPr>
        <p:spPr>
          <a:ln/>
        </p:spPr>
        <p:txBody>
          <a:bodyPr/>
          <a:lstStyle>
            <a:lvl1pPr>
              <a:defRPr/>
            </a:lvl1pPr>
          </a:lstStyle>
          <a:p>
            <a:pPr>
              <a:defRPr/>
            </a:pPr>
            <a:fld id="{66E50E98-A44B-4721-A859-72E6E1D6630F}" type="slidenum">
              <a:rPr lang="en-GB">
                <a:solidFill>
                  <a:srgbClr val="000000"/>
                </a:solidFill>
              </a:rPr>
              <a:pPr>
                <a:defRPr/>
              </a:pPr>
              <a:t>‹#›</a:t>
            </a:fld>
            <a:endParaRPr lang="en-GB"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161323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3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cs typeface="Arial" charset="0"/>
              </a:defRPr>
            </a:lvl1pPr>
          </a:lstStyle>
          <a:p>
            <a:pPr>
              <a:defRPr/>
            </a:pPr>
            <a:fld id="{CF8138E0-F20A-4B24-B8BE-C83B9EAF722F}" type="datetime1">
              <a:rPr lang="en-GB" smtClean="0"/>
              <a:pPr>
                <a:defRPr/>
              </a:pPr>
              <a:t>14/10/2019</a:t>
            </a:fld>
            <a:endParaRPr lang="en-GB" dirty="0"/>
          </a:p>
        </p:txBody>
      </p:sp>
      <p:sp>
        <p:nvSpPr>
          <p:cNvPr id="5" name="Footer Placeholder 4"/>
          <p:cNvSpPr>
            <a:spLocks noGrp="1"/>
          </p:cNvSpPr>
          <p:nvPr>
            <p:ph type="ftr" sz="quarter" idx="11"/>
          </p:nvPr>
        </p:nvSpPr>
        <p:spPr>
          <a:xfrm>
            <a:off x="1403356" y="6245225"/>
            <a:ext cx="7047706" cy="476250"/>
          </a:xfrm>
          <a:prstGeom prst="rect">
            <a:avLst/>
          </a:prstGeom>
        </p:spPr>
        <p:txBody>
          <a:bodyPr/>
          <a:lstStyle>
            <a:lvl1pPr>
              <a:spcBef>
                <a:spcPct val="50000"/>
              </a:spcBef>
              <a:defRPr sz="2400">
                <a:solidFill>
                  <a:srgbClr val="FF0000"/>
                </a:solidFill>
                <a:latin typeface="Verdana" pitchFamily="34" charset="0"/>
                <a:cs typeface="+mn-cs"/>
                <a:sym typeface="Webdings" pitchFamily="18" charset="2"/>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Calibri" pitchFamily="34" charset="0"/>
                <a:cs typeface="Arial" charset="0"/>
              </a:defRPr>
            </a:lvl1pPr>
          </a:lstStyle>
          <a:p>
            <a:pPr>
              <a:defRPr/>
            </a:pPr>
            <a:fld id="{C51D0523-400E-4D37-9497-7020B928BE94}" type="slidenum">
              <a:rPr lang="en-GB"/>
              <a:pPr>
                <a:defRPr/>
              </a:pPr>
              <a:t>‹#›</a:t>
            </a:fld>
            <a:endParaRPr lang="en-GB" dirty="0"/>
          </a:p>
        </p:txBody>
      </p:sp>
    </p:spTree>
    <p:extLst>
      <p:ext uri="{BB962C8B-B14F-4D97-AF65-F5344CB8AC3E}">
        <p14:creationId xmlns:p14="http://schemas.microsoft.com/office/powerpoint/2010/main" val="122674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2100" y="1397002"/>
            <a:ext cx="4597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41900" y="1397002"/>
            <a:ext cx="4597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atin typeface="Calibri" pitchFamily="34" charset="0"/>
                <a:cs typeface="Arial" charset="0"/>
              </a:defRPr>
            </a:lvl1pPr>
          </a:lstStyle>
          <a:p>
            <a:pPr>
              <a:defRPr/>
            </a:pPr>
            <a:fld id="{80FAEA9E-4A58-4BD5-95EA-B2C541133775}" type="datetime1">
              <a:rPr lang="en-GB" smtClean="0"/>
              <a:pPr>
                <a:defRPr/>
              </a:pPr>
              <a:t>14/10/2019</a:t>
            </a:fld>
            <a:endParaRPr lang="en-GB" dirty="0"/>
          </a:p>
        </p:txBody>
      </p:sp>
      <p:sp>
        <p:nvSpPr>
          <p:cNvPr id="6" name="Footer Placeholder 5"/>
          <p:cNvSpPr>
            <a:spLocks noGrp="1"/>
          </p:cNvSpPr>
          <p:nvPr>
            <p:ph type="ftr" sz="quarter" idx="11"/>
          </p:nvPr>
        </p:nvSpPr>
        <p:spPr>
          <a:xfrm>
            <a:off x="1403356" y="6245225"/>
            <a:ext cx="7047706" cy="476250"/>
          </a:xfrm>
          <a:prstGeom prst="rect">
            <a:avLst/>
          </a:prstGeom>
        </p:spPr>
        <p:txBody>
          <a:bodyPr/>
          <a:lstStyle>
            <a:lvl1pPr>
              <a:spcBef>
                <a:spcPct val="50000"/>
              </a:spcBef>
              <a:defRPr sz="2400">
                <a:solidFill>
                  <a:srgbClr val="FF0000"/>
                </a:solidFill>
                <a:latin typeface="Verdana" pitchFamily="34" charset="0"/>
                <a:cs typeface="+mn-cs"/>
                <a:sym typeface="Webdings" pitchFamily="18" charset="2"/>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Calibri" pitchFamily="34" charset="0"/>
                <a:cs typeface="Arial" charset="0"/>
              </a:defRPr>
            </a:lvl1pPr>
          </a:lstStyle>
          <a:p>
            <a:pPr>
              <a:defRPr/>
            </a:pPr>
            <a:fld id="{D449CC61-5B1C-4F60-B440-4897A562B891}" type="slidenum">
              <a:rPr lang="en-GB"/>
              <a:pPr>
                <a:defRPr/>
              </a:pPr>
              <a:t>‹#›</a:t>
            </a:fld>
            <a:endParaRPr lang="en-GB" dirty="0"/>
          </a:p>
        </p:txBody>
      </p:sp>
    </p:spTree>
    <p:extLst>
      <p:ext uri="{BB962C8B-B14F-4D97-AF65-F5344CB8AC3E}">
        <p14:creationId xmlns:p14="http://schemas.microsoft.com/office/powerpoint/2010/main" val="301015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9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atin typeface="Calibri" pitchFamily="34" charset="0"/>
                <a:cs typeface="Arial" charset="0"/>
              </a:defRPr>
            </a:lvl1pPr>
          </a:lstStyle>
          <a:p>
            <a:pPr>
              <a:defRPr/>
            </a:pPr>
            <a:fld id="{9636D65A-BC9D-4C05-B1AB-C6C58744ABAF}" type="datetime1">
              <a:rPr lang="en-GB" smtClean="0"/>
              <a:pPr>
                <a:defRPr/>
              </a:pPr>
              <a:t>14/10/2019</a:t>
            </a:fld>
            <a:endParaRPr lang="en-GB" dirty="0"/>
          </a:p>
        </p:txBody>
      </p:sp>
      <p:sp>
        <p:nvSpPr>
          <p:cNvPr id="8" name="Footer Placeholder 7"/>
          <p:cNvSpPr>
            <a:spLocks noGrp="1"/>
          </p:cNvSpPr>
          <p:nvPr>
            <p:ph type="ftr" sz="quarter" idx="11"/>
          </p:nvPr>
        </p:nvSpPr>
        <p:spPr>
          <a:xfrm>
            <a:off x="1403356" y="6245225"/>
            <a:ext cx="7047706" cy="476250"/>
          </a:xfrm>
          <a:prstGeom prst="rect">
            <a:avLst/>
          </a:prstGeom>
        </p:spPr>
        <p:txBody>
          <a:bodyPr/>
          <a:lstStyle>
            <a:lvl1pPr>
              <a:spcBef>
                <a:spcPct val="50000"/>
              </a:spcBef>
              <a:defRPr sz="2400">
                <a:solidFill>
                  <a:srgbClr val="FF0000"/>
                </a:solidFill>
                <a:latin typeface="Verdana" pitchFamily="34" charset="0"/>
                <a:cs typeface="+mn-cs"/>
                <a:sym typeface="Webdings" pitchFamily="18" charset="2"/>
              </a:defRPr>
            </a:lvl1pPr>
          </a:lstStyle>
          <a:p>
            <a:pPr>
              <a:defRPr/>
            </a:pPr>
            <a:endParaRPr lang="en-GB" dirty="0"/>
          </a:p>
        </p:txBody>
      </p:sp>
      <p:sp>
        <p:nvSpPr>
          <p:cNvPr id="9" name="Slide Number Placeholder 8"/>
          <p:cNvSpPr>
            <a:spLocks noGrp="1"/>
          </p:cNvSpPr>
          <p:nvPr>
            <p:ph type="sldNum" sz="quarter" idx="12"/>
          </p:nvPr>
        </p:nvSpPr>
        <p:spPr/>
        <p:txBody>
          <a:bodyPr/>
          <a:lstStyle>
            <a:lvl1pPr>
              <a:defRPr>
                <a:latin typeface="Calibri" pitchFamily="34" charset="0"/>
                <a:cs typeface="Arial" charset="0"/>
              </a:defRPr>
            </a:lvl1pPr>
          </a:lstStyle>
          <a:p>
            <a:pPr>
              <a:defRPr/>
            </a:pPr>
            <a:fld id="{F4F7CC73-DF1D-413E-963D-4F398E308772}" type="slidenum">
              <a:rPr lang="en-GB"/>
              <a:pPr>
                <a:defRPr/>
              </a:pPr>
              <a:t>‹#›</a:t>
            </a:fld>
            <a:endParaRPr lang="en-GB" dirty="0"/>
          </a:p>
        </p:txBody>
      </p:sp>
    </p:spTree>
    <p:extLst>
      <p:ext uri="{BB962C8B-B14F-4D97-AF65-F5344CB8AC3E}">
        <p14:creationId xmlns:p14="http://schemas.microsoft.com/office/powerpoint/2010/main" val="163534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atin typeface="Calibri" pitchFamily="34" charset="0"/>
                <a:cs typeface="Arial" charset="0"/>
              </a:defRPr>
            </a:lvl1pPr>
          </a:lstStyle>
          <a:p>
            <a:pPr>
              <a:defRPr/>
            </a:pPr>
            <a:fld id="{1CAFD22F-B990-4D8A-B567-FBBC86254984}" type="datetime1">
              <a:rPr lang="en-GB" smtClean="0"/>
              <a:pPr>
                <a:defRPr/>
              </a:pPr>
              <a:t>14/10/2019</a:t>
            </a:fld>
            <a:endParaRPr lang="en-GB" dirty="0"/>
          </a:p>
        </p:txBody>
      </p:sp>
      <p:sp>
        <p:nvSpPr>
          <p:cNvPr id="4" name="Footer Placeholder 3"/>
          <p:cNvSpPr>
            <a:spLocks noGrp="1"/>
          </p:cNvSpPr>
          <p:nvPr>
            <p:ph type="ftr" sz="quarter" idx="11"/>
          </p:nvPr>
        </p:nvSpPr>
        <p:spPr>
          <a:xfrm>
            <a:off x="1403356" y="6245225"/>
            <a:ext cx="7047706" cy="476250"/>
          </a:xfrm>
          <a:prstGeom prst="rect">
            <a:avLst/>
          </a:prstGeom>
        </p:spPr>
        <p:txBody>
          <a:bodyPr/>
          <a:lstStyle>
            <a:lvl1pPr>
              <a:spcBef>
                <a:spcPct val="50000"/>
              </a:spcBef>
              <a:defRPr sz="2400">
                <a:solidFill>
                  <a:srgbClr val="FF0000"/>
                </a:solidFill>
                <a:latin typeface="Verdana" pitchFamily="34" charset="0"/>
                <a:cs typeface="+mn-cs"/>
                <a:sym typeface="Webdings" pitchFamily="18" charset="2"/>
              </a:defRPr>
            </a:lvl1pPr>
          </a:lstStyle>
          <a:p>
            <a:pPr>
              <a:defRPr/>
            </a:pPr>
            <a:endParaRPr lang="en-GB" dirty="0"/>
          </a:p>
        </p:txBody>
      </p:sp>
      <p:sp>
        <p:nvSpPr>
          <p:cNvPr id="5" name="Slide Number Placeholder 4"/>
          <p:cNvSpPr>
            <a:spLocks noGrp="1"/>
          </p:cNvSpPr>
          <p:nvPr>
            <p:ph type="sldNum" sz="quarter" idx="12"/>
          </p:nvPr>
        </p:nvSpPr>
        <p:spPr/>
        <p:txBody>
          <a:bodyPr/>
          <a:lstStyle>
            <a:lvl1pPr>
              <a:defRPr>
                <a:latin typeface="Calibri" pitchFamily="34" charset="0"/>
                <a:cs typeface="Arial" charset="0"/>
              </a:defRPr>
            </a:lvl1pPr>
          </a:lstStyle>
          <a:p>
            <a:pPr>
              <a:defRPr/>
            </a:pPr>
            <a:fld id="{6982E212-8155-4D13-85B6-E7EFDDF1F1F1}" type="slidenum">
              <a:rPr lang="en-GB"/>
              <a:pPr>
                <a:defRPr/>
              </a:pPr>
              <a:t>‹#›</a:t>
            </a:fld>
            <a:endParaRPr lang="en-GB" dirty="0"/>
          </a:p>
        </p:txBody>
      </p:sp>
    </p:spTree>
    <p:extLst>
      <p:ext uri="{BB962C8B-B14F-4D97-AF65-F5344CB8AC3E}">
        <p14:creationId xmlns:p14="http://schemas.microsoft.com/office/powerpoint/2010/main" val="194778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itchFamily="34" charset="0"/>
                <a:cs typeface="Arial" charset="0"/>
              </a:defRPr>
            </a:lvl1pPr>
          </a:lstStyle>
          <a:p>
            <a:pPr>
              <a:defRPr/>
            </a:pPr>
            <a:fld id="{16B9E3BE-5F8D-4C65-92B1-8D62C0531271}" type="datetime1">
              <a:rPr lang="en-GB" smtClean="0"/>
              <a:pPr>
                <a:defRPr/>
              </a:pPr>
              <a:t>14/10/2019</a:t>
            </a:fld>
            <a:endParaRPr lang="en-GB" dirty="0"/>
          </a:p>
        </p:txBody>
      </p:sp>
      <p:sp>
        <p:nvSpPr>
          <p:cNvPr id="3" name="Footer Placeholder 2"/>
          <p:cNvSpPr>
            <a:spLocks noGrp="1"/>
          </p:cNvSpPr>
          <p:nvPr>
            <p:ph type="ftr" sz="quarter" idx="11"/>
          </p:nvPr>
        </p:nvSpPr>
        <p:spPr>
          <a:xfrm>
            <a:off x="1403356" y="6245225"/>
            <a:ext cx="7047706" cy="476250"/>
          </a:xfrm>
          <a:prstGeom prst="rect">
            <a:avLst/>
          </a:prstGeom>
        </p:spPr>
        <p:txBody>
          <a:bodyPr/>
          <a:lstStyle>
            <a:lvl1pPr>
              <a:spcBef>
                <a:spcPct val="50000"/>
              </a:spcBef>
              <a:defRPr sz="2400">
                <a:solidFill>
                  <a:srgbClr val="FF0000"/>
                </a:solidFill>
                <a:latin typeface="Verdana" pitchFamily="34" charset="0"/>
                <a:cs typeface="+mn-cs"/>
                <a:sym typeface="Webdings" pitchFamily="18" charset="2"/>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a:latin typeface="Calibri" pitchFamily="34" charset="0"/>
                <a:cs typeface="Arial" charset="0"/>
              </a:defRPr>
            </a:lvl1pPr>
          </a:lstStyle>
          <a:p>
            <a:pPr>
              <a:defRPr/>
            </a:pPr>
            <a:fld id="{8CFF1D9E-7812-4DA7-9F14-42A5D55CC5E2}" type="slidenum">
              <a:rPr lang="en-GB"/>
              <a:pPr>
                <a:defRPr/>
              </a:pPr>
              <a:t>‹#›</a:t>
            </a:fld>
            <a:endParaRPr lang="en-GB" dirty="0"/>
          </a:p>
        </p:txBody>
      </p:sp>
    </p:spTree>
    <p:extLst>
      <p:ext uri="{BB962C8B-B14F-4D97-AF65-F5344CB8AC3E}">
        <p14:creationId xmlns:p14="http://schemas.microsoft.com/office/powerpoint/2010/main" val="15170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6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alibri" pitchFamily="34" charset="0"/>
                <a:cs typeface="Arial" charset="0"/>
              </a:defRPr>
            </a:lvl1pPr>
          </a:lstStyle>
          <a:p>
            <a:pPr>
              <a:defRPr/>
            </a:pPr>
            <a:fld id="{8A5F6510-F945-484F-8B7F-4CB7891052F1}" type="datetime1">
              <a:rPr lang="en-GB" smtClean="0"/>
              <a:pPr>
                <a:defRPr/>
              </a:pPr>
              <a:t>14/10/2019</a:t>
            </a:fld>
            <a:endParaRPr lang="en-GB" dirty="0"/>
          </a:p>
        </p:txBody>
      </p:sp>
      <p:sp>
        <p:nvSpPr>
          <p:cNvPr id="6" name="Footer Placeholder 5"/>
          <p:cNvSpPr>
            <a:spLocks noGrp="1"/>
          </p:cNvSpPr>
          <p:nvPr>
            <p:ph type="ftr" sz="quarter" idx="11"/>
          </p:nvPr>
        </p:nvSpPr>
        <p:spPr>
          <a:xfrm>
            <a:off x="1403356" y="6245225"/>
            <a:ext cx="7047706" cy="476250"/>
          </a:xfrm>
          <a:prstGeom prst="rect">
            <a:avLst/>
          </a:prstGeom>
        </p:spPr>
        <p:txBody>
          <a:bodyPr/>
          <a:lstStyle>
            <a:lvl1pPr>
              <a:spcBef>
                <a:spcPct val="50000"/>
              </a:spcBef>
              <a:defRPr sz="2400">
                <a:solidFill>
                  <a:srgbClr val="FF0000"/>
                </a:solidFill>
                <a:latin typeface="Verdana" pitchFamily="34" charset="0"/>
                <a:cs typeface="+mn-cs"/>
                <a:sym typeface="Webdings" pitchFamily="18" charset="2"/>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Calibri" pitchFamily="34" charset="0"/>
                <a:cs typeface="Arial" charset="0"/>
              </a:defRPr>
            </a:lvl1pPr>
          </a:lstStyle>
          <a:p>
            <a:pPr>
              <a:defRPr/>
            </a:pPr>
            <a:fld id="{0D0AF3E9-EBD5-4A68-B37F-183A4E33ACC5}" type="slidenum">
              <a:rPr lang="en-GB"/>
              <a:pPr>
                <a:defRPr/>
              </a:pPr>
              <a:t>‹#›</a:t>
            </a:fld>
            <a:endParaRPr lang="en-GB" dirty="0"/>
          </a:p>
        </p:txBody>
      </p:sp>
    </p:spTree>
    <p:extLst>
      <p:ext uri="{BB962C8B-B14F-4D97-AF65-F5344CB8AC3E}">
        <p14:creationId xmlns:p14="http://schemas.microsoft.com/office/powerpoint/2010/main" val="217138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alibri" pitchFamily="34" charset="0"/>
                <a:cs typeface="Arial" charset="0"/>
              </a:defRPr>
            </a:lvl1pPr>
          </a:lstStyle>
          <a:p>
            <a:pPr>
              <a:defRPr/>
            </a:pPr>
            <a:fld id="{11B73D37-3EF2-4B2E-B7D6-02BBD8DBF88D}" type="datetime1">
              <a:rPr lang="en-GB" smtClean="0"/>
              <a:pPr>
                <a:defRPr/>
              </a:pPr>
              <a:t>14/10/2019</a:t>
            </a:fld>
            <a:endParaRPr lang="en-GB" dirty="0"/>
          </a:p>
        </p:txBody>
      </p:sp>
      <p:sp>
        <p:nvSpPr>
          <p:cNvPr id="6" name="Footer Placeholder 5"/>
          <p:cNvSpPr>
            <a:spLocks noGrp="1"/>
          </p:cNvSpPr>
          <p:nvPr>
            <p:ph type="ftr" sz="quarter" idx="11"/>
          </p:nvPr>
        </p:nvSpPr>
        <p:spPr>
          <a:xfrm>
            <a:off x="1403356" y="6245225"/>
            <a:ext cx="7047706" cy="476250"/>
          </a:xfrm>
          <a:prstGeom prst="rect">
            <a:avLst/>
          </a:prstGeom>
        </p:spPr>
        <p:txBody>
          <a:bodyPr/>
          <a:lstStyle>
            <a:lvl1pPr>
              <a:spcBef>
                <a:spcPct val="50000"/>
              </a:spcBef>
              <a:defRPr sz="2400">
                <a:solidFill>
                  <a:srgbClr val="FF0000"/>
                </a:solidFill>
                <a:latin typeface="Verdana" pitchFamily="34" charset="0"/>
                <a:cs typeface="+mn-cs"/>
                <a:sym typeface="Webdings" pitchFamily="18" charset="2"/>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Calibri" pitchFamily="34" charset="0"/>
                <a:cs typeface="Arial" charset="0"/>
              </a:defRPr>
            </a:lvl1pPr>
          </a:lstStyle>
          <a:p>
            <a:pPr>
              <a:defRPr/>
            </a:pPr>
            <a:fld id="{B83514ED-129C-4161-8ACE-8CCC8904DD61}" type="slidenum">
              <a:rPr lang="en-GB"/>
              <a:pPr>
                <a:defRPr/>
              </a:pPr>
              <a:t>‹#›</a:t>
            </a:fld>
            <a:endParaRPr lang="en-GB" dirty="0"/>
          </a:p>
        </p:txBody>
      </p:sp>
    </p:spTree>
    <p:extLst>
      <p:ext uri="{BB962C8B-B14F-4D97-AF65-F5344CB8AC3E}">
        <p14:creationId xmlns:p14="http://schemas.microsoft.com/office/powerpoint/2010/main" val="227635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3074" name="Picture 8" descr="ppt_agency_inn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body" idx="1"/>
          </p:nvPr>
        </p:nvSpPr>
        <p:spPr bwMode="auto">
          <a:xfrm>
            <a:off x="190905" y="1968500"/>
            <a:ext cx="9448535"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166827" y="6467475"/>
            <a:ext cx="187285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rgbClr val="808080"/>
                </a:solidFill>
                <a:latin typeface="Verdana" pitchFamily="34" charset="0"/>
                <a:cs typeface="+mn-cs"/>
                <a:sym typeface="Webdings" pitchFamily="18" charset="2"/>
              </a:defRPr>
            </a:lvl1pPr>
          </a:lstStyle>
          <a:p>
            <a:pPr>
              <a:defRPr/>
            </a:pPr>
            <a:fld id="{D33FC47D-E9E8-4F21-9715-CEB98CB80064}" type="datetime1">
              <a:rPr lang="en-GB" smtClean="0"/>
              <a:pPr>
                <a:defRPr/>
              </a:pPr>
              <a:t>14/10/2019</a:t>
            </a:fld>
            <a:endParaRPr lang="en-GB" dirty="0"/>
          </a:p>
        </p:txBody>
      </p:sp>
      <p:sp>
        <p:nvSpPr>
          <p:cNvPr id="1030" name="Rectangle 6"/>
          <p:cNvSpPr>
            <a:spLocks noGrp="1" noChangeArrowheads="1"/>
          </p:cNvSpPr>
          <p:nvPr>
            <p:ph type="sldNum" sz="quarter" idx="4"/>
          </p:nvPr>
        </p:nvSpPr>
        <p:spPr bwMode="auto">
          <a:xfrm>
            <a:off x="7391665" y="646747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rgbClr val="808080"/>
                </a:solidFill>
                <a:latin typeface="Verdana" pitchFamily="34" charset="0"/>
                <a:cs typeface="+mn-cs"/>
                <a:sym typeface="Webdings" pitchFamily="18" charset="2"/>
              </a:defRPr>
            </a:lvl1pPr>
          </a:lstStyle>
          <a:p>
            <a:pPr>
              <a:defRPr/>
            </a:pPr>
            <a:fld id="{EB65D6BE-ADA2-4CB4-AECD-1192772224B5}" type="slidenum">
              <a:rPr lang="en-GB"/>
              <a:pPr>
                <a:defRPr/>
              </a:pPr>
              <a:t>‹#›</a:t>
            </a:fld>
            <a:endParaRPr lang="en-GB" dirty="0"/>
          </a:p>
        </p:txBody>
      </p:sp>
      <p:sp>
        <p:nvSpPr>
          <p:cNvPr id="3078" name="Rectangle 9"/>
          <p:cNvSpPr>
            <a:spLocks noGrp="1" noChangeArrowheads="1"/>
          </p:cNvSpPr>
          <p:nvPr>
            <p:ph type="title"/>
          </p:nvPr>
        </p:nvSpPr>
        <p:spPr bwMode="auto">
          <a:xfrm>
            <a:off x="190900" y="1193813"/>
            <a:ext cx="947433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Tree>
    <p:extLst>
      <p:ext uri="{BB962C8B-B14F-4D97-AF65-F5344CB8AC3E}">
        <p14:creationId xmlns:p14="http://schemas.microsoft.com/office/powerpoint/2010/main" val="3456453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800" b="1">
          <a:solidFill>
            <a:srgbClr val="336699"/>
          </a:solidFill>
          <a:latin typeface="+mj-lt"/>
          <a:ea typeface="+mj-ea"/>
          <a:cs typeface="+mj-cs"/>
        </a:defRPr>
      </a:lvl1pPr>
      <a:lvl2pPr algn="l" rtl="0" eaLnBrk="0" fontAlgn="base" hangingPunct="0">
        <a:spcBef>
          <a:spcPct val="0"/>
        </a:spcBef>
        <a:spcAft>
          <a:spcPct val="0"/>
        </a:spcAft>
        <a:defRPr sz="2800" b="1">
          <a:solidFill>
            <a:srgbClr val="336699"/>
          </a:solidFill>
          <a:latin typeface="Verdana" pitchFamily="34" charset="0"/>
        </a:defRPr>
      </a:lvl2pPr>
      <a:lvl3pPr algn="l" rtl="0" eaLnBrk="0" fontAlgn="base" hangingPunct="0">
        <a:spcBef>
          <a:spcPct val="0"/>
        </a:spcBef>
        <a:spcAft>
          <a:spcPct val="0"/>
        </a:spcAft>
        <a:defRPr sz="2800" b="1">
          <a:solidFill>
            <a:srgbClr val="336699"/>
          </a:solidFill>
          <a:latin typeface="Verdana" pitchFamily="34" charset="0"/>
        </a:defRPr>
      </a:lvl3pPr>
      <a:lvl4pPr algn="l" rtl="0" eaLnBrk="0" fontAlgn="base" hangingPunct="0">
        <a:spcBef>
          <a:spcPct val="0"/>
        </a:spcBef>
        <a:spcAft>
          <a:spcPct val="0"/>
        </a:spcAft>
        <a:defRPr sz="2800" b="1">
          <a:solidFill>
            <a:srgbClr val="336699"/>
          </a:solidFill>
          <a:latin typeface="Verdana" pitchFamily="34" charset="0"/>
        </a:defRPr>
      </a:lvl4pPr>
      <a:lvl5pPr algn="l" rtl="0" eaLnBrk="0" fontAlgn="base" hangingPunct="0">
        <a:spcBef>
          <a:spcPct val="0"/>
        </a:spcBef>
        <a:spcAft>
          <a:spcPct val="0"/>
        </a:spcAft>
        <a:defRPr sz="2800" b="1">
          <a:solidFill>
            <a:srgbClr val="336699"/>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0"/>
            <a:ext cx="9906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7" name="Rectangle 6"/>
          <p:cNvSpPr/>
          <p:nvPr/>
        </p:nvSpPr>
        <p:spPr>
          <a:xfrm>
            <a:off x="4617642" y="6659564"/>
            <a:ext cx="662119"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13316" name="Picture 17" descr="LOGO CE_Vertical_EN_NEG_quadri_HR"/>
          <p:cNvPicPr>
            <a:picLocks noChangeAspect="1" noChangeArrowheads="1"/>
          </p:cNvPicPr>
          <p:nvPr/>
        </p:nvPicPr>
        <p:blipFill>
          <a:blip r:embed="rId14"/>
          <a:srcRect/>
          <a:stretch>
            <a:fillRect/>
          </a:stretch>
        </p:blipFill>
        <p:spPr bwMode="auto">
          <a:xfrm>
            <a:off x="4170496" y="258764"/>
            <a:ext cx="1556411" cy="1004887"/>
          </a:xfrm>
          <a:prstGeom prst="rect">
            <a:avLst/>
          </a:prstGeom>
          <a:noFill/>
          <a:ln w="9525">
            <a:noFill/>
            <a:miter lim="800000"/>
            <a:headEnd/>
            <a:tailEnd/>
          </a:ln>
        </p:spPr>
      </p:pic>
      <p:sp>
        <p:nvSpPr>
          <p:cNvPr id="13317" name="Rectangle 2"/>
          <p:cNvSpPr>
            <a:spLocks noGrp="1" noChangeArrowheads="1"/>
          </p:cNvSpPr>
          <p:nvPr>
            <p:ph type="title"/>
          </p:nvPr>
        </p:nvSpPr>
        <p:spPr bwMode="auto">
          <a:xfrm>
            <a:off x="428229" y="1339850"/>
            <a:ext cx="89154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3318" name="Rectangle 3"/>
          <p:cNvSpPr>
            <a:spLocks noGrp="1" noChangeArrowheads="1"/>
          </p:cNvSpPr>
          <p:nvPr>
            <p:ph type="body" idx="1"/>
          </p:nvPr>
        </p:nvSpPr>
        <p:spPr bwMode="auto">
          <a:xfrm>
            <a:off x="495300" y="2492376"/>
            <a:ext cx="89154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 name="Rectangle 10"/>
          <p:cNvSpPr>
            <a:spLocks noGrp="1" noChangeArrowheads="1"/>
          </p:cNvSpPr>
          <p:nvPr>
            <p:ph type="sldNum" sz="quarter" idx="4"/>
          </p:nvPr>
        </p:nvSpPr>
        <p:spPr bwMode="auto">
          <a:xfrm>
            <a:off x="7099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spcBef>
                <a:spcPct val="0"/>
              </a:spcBef>
              <a:defRPr/>
            </a:pPr>
            <a:fld id="{DF38D25E-AAC7-4C2E-ABA4-A0930A264E1E}" type="slidenum">
              <a:rPr lang="en-GB">
                <a:solidFill>
                  <a:srgbClr val="000000"/>
                </a:solidFill>
              </a:rPr>
              <a:pPr>
                <a:spcBef>
                  <a:spcPct val="0"/>
                </a:spcBef>
                <a:defRPr/>
              </a:pPr>
              <a:t>‹#›</a:t>
            </a:fld>
            <a:endParaRPr lang="en-GB" dirty="0">
              <a:solidFill>
                <a:srgbClr val="000000"/>
              </a:solidFill>
            </a:endParaRPr>
          </a:p>
        </p:txBody>
      </p:sp>
      <p:sp>
        <p:nvSpPr>
          <p:cNvPr id="11" name="Rectangle 12"/>
          <p:cNvSpPr>
            <a:spLocks noGrp="1" noChangeArrowheads="1"/>
          </p:cNvSpPr>
          <p:nvPr>
            <p:ph type="ftr" sz="quarter" idx="3"/>
          </p:nvPr>
        </p:nvSpPr>
        <p:spPr bwMode="auto">
          <a:xfrm>
            <a:off x="3384550" y="62452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spcBef>
                <a:spcPct val="0"/>
              </a:spcBef>
              <a:defRPr/>
            </a:pPr>
            <a:r>
              <a:rPr lang="en-GB" smtClean="0">
                <a:solidFill>
                  <a:srgbClr val="000000"/>
                </a:solidFill>
              </a:rPr>
              <a:t>EACEA - Lifelong Learning Programme</a:t>
            </a:r>
            <a:endParaRPr lang="en-GB" dirty="0">
              <a:solidFill>
                <a:srgbClr val="000000"/>
              </a:solidFill>
            </a:endParaRPr>
          </a:p>
        </p:txBody>
      </p:sp>
    </p:spTree>
    <p:extLst>
      <p:ext uri="{BB962C8B-B14F-4D97-AF65-F5344CB8AC3E}">
        <p14:creationId xmlns:p14="http://schemas.microsoft.com/office/powerpoint/2010/main" val="29193288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indent="-358775" algn="l" rtl="0" fontAlgn="base">
        <a:spcBef>
          <a:spcPct val="0"/>
        </a:spcBef>
        <a:spcAft>
          <a:spcPct val="0"/>
        </a:spcAft>
        <a:defRPr sz="3000" b="1">
          <a:solidFill>
            <a:srgbClr val="0F5494"/>
          </a:solidFill>
          <a:latin typeface="Verdana" pitchFamily="34" charset="0"/>
        </a:defRPr>
      </a:lvl6pPr>
      <a:lvl7pPr marL="1273175" indent="-358775" algn="l" rtl="0" fontAlgn="base">
        <a:spcBef>
          <a:spcPct val="0"/>
        </a:spcBef>
        <a:spcAft>
          <a:spcPct val="0"/>
        </a:spcAft>
        <a:defRPr sz="3000" b="1">
          <a:solidFill>
            <a:srgbClr val="0F5494"/>
          </a:solidFill>
          <a:latin typeface="Verdana" pitchFamily="34" charset="0"/>
        </a:defRPr>
      </a:lvl7pPr>
      <a:lvl8pPr marL="1730375" indent="-358775" algn="l" rtl="0" fontAlgn="base">
        <a:spcBef>
          <a:spcPct val="0"/>
        </a:spcBef>
        <a:spcAft>
          <a:spcPct val="0"/>
        </a:spcAft>
        <a:defRPr sz="3000" b="1">
          <a:solidFill>
            <a:srgbClr val="0F5494"/>
          </a:solidFill>
          <a:latin typeface="Verdana" pitchFamily="34" charset="0"/>
        </a:defRPr>
      </a:lvl8pPr>
      <a:lvl9pPr marL="2187575" indent="-3587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diagramColors" Target="../diagrams/colors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Layout" Target="../diagrams/layout3.xml"/><Relationship Id="rId5" Type="http://schemas.openxmlformats.org/officeDocument/2006/relationships/diagramQuickStyle" Target="../diagrams/quickStyle2.xml"/><Relationship Id="rId10" Type="http://schemas.openxmlformats.org/officeDocument/2006/relationships/diagramData" Target="../diagrams/data3.xml"/><Relationship Id="rId4" Type="http://schemas.openxmlformats.org/officeDocument/2006/relationships/diagramLayout" Target="../diagrams/layout2.xml"/><Relationship Id="rId9" Type="http://schemas.openxmlformats.org/officeDocument/2006/relationships/image" Target="../media/image16.png"/><Relationship Id="rId14"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hyperlink" Target="https://eacea.ec.europa.eu/erasmus-plus/funding/ka3-centers-of-vocational-excellence_en"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mailto:EACEA-EPLUS-VET@ec.europa.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60" name="Rectangle 8"/>
          <p:cNvSpPr>
            <a:spLocks noGrp="1" noChangeArrowheads="1"/>
          </p:cNvSpPr>
          <p:nvPr>
            <p:ph type="subTitle" idx="1"/>
          </p:nvPr>
        </p:nvSpPr>
        <p:spPr>
          <a:xfrm>
            <a:off x="2264734" y="5630826"/>
            <a:ext cx="5358810" cy="723014"/>
          </a:xfrm>
        </p:spPr>
        <p:txBody>
          <a:bodyPr/>
          <a:lstStyle/>
          <a:p>
            <a:pPr lvl="0"/>
            <a:r>
              <a:rPr lang="fr-BE" sz="1700" b="1" dirty="0" smtClean="0">
                <a:solidFill>
                  <a:schemeClr val="accent5">
                    <a:lumMod val="20000"/>
                    <a:lumOff val="80000"/>
                  </a:schemeClr>
                </a:solidFill>
                <a:latin typeface="Calibri" panose="020F0502020204030204" pitchFamily="34" charset="0"/>
              </a:rPr>
              <a:t>Michèle Grombeer</a:t>
            </a:r>
          </a:p>
          <a:p>
            <a:pPr lvl="0"/>
            <a:r>
              <a:rPr lang="fr-BE" sz="1700" b="1" dirty="0" smtClean="0">
                <a:solidFill>
                  <a:schemeClr val="accent5">
                    <a:lumMod val="20000"/>
                    <a:lumOff val="80000"/>
                  </a:schemeClr>
                </a:solidFill>
                <a:latin typeface="Calibri" panose="020F0502020204030204" pitchFamily="34" charset="0"/>
              </a:rPr>
              <a:t>17/10/2019</a:t>
            </a:r>
            <a:endParaRPr lang="en-GB" sz="1700" b="1" dirty="0" smtClean="0">
              <a:solidFill>
                <a:schemeClr val="accent5">
                  <a:lumMod val="20000"/>
                  <a:lumOff val="80000"/>
                </a:schemeClr>
              </a:solidFill>
              <a:latin typeface="Calibri" panose="020F0502020204030204" pitchFamily="34" charset="0"/>
            </a:endParaRPr>
          </a:p>
        </p:txBody>
      </p:sp>
      <p:sp>
        <p:nvSpPr>
          <p:cNvPr id="2" name="Title 1"/>
          <p:cNvSpPr>
            <a:spLocks noGrp="1"/>
          </p:cNvSpPr>
          <p:nvPr>
            <p:ph type="ctrTitle"/>
          </p:nvPr>
        </p:nvSpPr>
        <p:spPr>
          <a:xfrm>
            <a:off x="154171" y="2202933"/>
            <a:ext cx="9579935" cy="1871331"/>
          </a:xfrm>
        </p:spPr>
        <p:txBody>
          <a:bodyPr/>
          <a:lstStyle/>
          <a:p>
            <a:r>
              <a:rPr lang="en-GB" sz="3200" dirty="0" smtClean="0">
                <a:latin typeface="Calibri" panose="020F0502020204030204" pitchFamily="34" charset="0"/>
              </a:rPr>
              <a:t/>
            </a:r>
            <a:br>
              <a:rPr lang="en-GB" sz="3200" dirty="0" smtClean="0">
                <a:latin typeface="Calibri" panose="020F0502020204030204" pitchFamily="34" charset="0"/>
              </a:rPr>
            </a:br>
            <a:r>
              <a:rPr lang="en-GB" sz="3200" dirty="0">
                <a:latin typeface="Calibri" panose="020F0502020204030204" pitchFamily="34" charset="0"/>
              </a:rPr>
              <a:t/>
            </a:r>
            <a:br>
              <a:rPr lang="en-GB" sz="3200" dirty="0">
                <a:latin typeface="Calibri" panose="020F0502020204030204" pitchFamily="34" charset="0"/>
              </a:rPr>
            </a:br>
            <a:r>
              <a:rPr lang="en-GB" sz="3200" dirty="0" smtClean="0">
                <a:latin typeface="Calibri" panose="020F0502020204030204" pitchFamily="34" charset="0"/>
              </a:rPr>
              <a:t/>
            </a:r>
            <a:br>
              <a:rPr lang="en-GB" sz="3200" dirty="0" smtClean="0">
                <a:latin typeface="Calibri" panose="020F0502020204030204" pitchFamily="34" charset="0"/>
              </a:rPr>
            </a:br>
            <a:r>
              <a:rPr lang="en-GB" sz="3200" dirty="0" smtClean="0">
                <a:latin typeface="Calibri" panose="020F0502020204030204" pitchFamily="34" charset="0"/>
              </a:rPr>
              <a:t/>
            </a:r>
            <a:br>
              <a:rPr lang="en-GB" sz="3200" dirty="0" smtClean="0">
                <a:latin typeface="Calibri" panose="020F0502020204030204" pitchFamily="34" charset="0"/>
              </a:rPr>
            </a:br>
            <a:r>
              <a:rPr lang="en-GB" sz="3200" dirty="0">
                <a:latin typeface="Calibri" panose="020F0502020204030204" pitchFamily="34" charset="0"/>
              </a:rPr>
              <a:t/>
            </a:r>
            <a:br>
              <a:rPr lang="en-GB" sz="3200" dirty="0">
                <a:latin typeface="Calibri" panose="020F0502020204030204" pitchFamily="34" charset="0"/>
              </a:rPr>
            </a:br>
            <a:r>
              <a:rPr lang="en-GB" sz="3200" dirty="0" smtClean="0">
                <a:latin typeface="Calibri" panose="020F0502020204030204" pitchFamily="34" charset="0"/>
              </a:rPr>
              <a:t/>
            </a:r>
            <a:br>
              <a:rPr lang="en-GB" sz="3200" dirty="0" smtClean="0">
                <a:latin typeface="Calibri" panose="020F0502020204030204" pitchFamily="34" charset="0"/>
              </a:rPr>
            </a:br>
            <a:r>
              <a:rPr lang="en-GB" sz="3200" dirty="0" smtClean="0">
                <a:latin typeface="Calibri" panose="020F0502020204030204" pitchFamily="34" charset="0"/>
              </a:rPr>
              <a:t/>
            </a:r>
            <a:br>
              <a:rPr lang="en-GB" sz="3200" dirty="0" smtClean="0">
                <a:latin typeface="Calibri" panose="020F0502020204030204" pitchFamily="34" charset="0"/>
              </a:rPr>
            </a:br>
            <a:r>
              <a:rPr lang="en-GB" sz="3000" dirty="0" smtClean="0">
                <a:latin typeface="Calibri" panose="020F0502020204030204" pitchFamily="34" charset="0"/>
              </a:rPr>
              <a:t>European Vocational Skills Week</a:t>
            </a:r>
            <a:r>
              <a:rPr lang="en-GB" sz="3000" dirty="0">
                <a:latin typeface="Calibri" panose="020F0502020204030204" pitchFamily="34" charset="0"/>
              </a:rPr>
              <a:t/>
            </a:r>
            <a:br>
              <a:rPr lang="en-GB" sz="3000" dirty="0">
                <a:latin typeface="Calibri" panose="020F0502020204030204" pitchFamily="34" charset="0"/>
              </a:rPr>
            </a:br>
            <a:r>
              <a:rPr lang="en-GB" sz="3000" dirty="0">
                <a:latin typeface="Calibri" panose="020F0502020204030204" pitchFamily="34" charset="0"/>
              </a:rPr>
              <a:t> </a:t>
            </a:r>
            <a:r>
              <a:rPr lang="en-GB" sz="3000" dirty="0" smtClean="0">
                <a:solidFill>
                  <a:srgbClr val="92D050"/>
                </a:solidFill>
                <a:latin typeface="Calibri" panose="020F0502020204030204" pitchFamily="34" charset="0"/>
              </a:rPr>
              <a:t>VET for ALL – Skills for Life</a:t>
            </a:r>
            <a:br>
              <a:rPr lang="en-GB" sz="3000" dirty="0" smtClean="0">
                <a:solidFill>
                  <a:srgbClr val="92D050"/>
                </a:solidFill>
                <a:latin typeface="Calibri" panose="020F0502020204030204" pitchFamily="34" charset="0"/>
              </a:rPr>
            </a:br>
            <a:r>
              <a:rPr lang="en-GB" sz="3000" dirty="0" smtClean="0">
                <a:solidFill>
                  <a:srgbClr val="FFFF00"/>
                </a:solidFill>
                <a:latin typeface="Calibri" panose="020F0502020204030204" pitchFamily="34" charset="0"/>
              </a:rPr>
              <a:t>Centres of Vocational Excellence</a:t>
            </a:r>
            <a:endParaRPr lang="en-GB" sz="3000" dirty="0">
              <a:solidFill>
                <a:srgbClr val="FFFF00"/>
              </a:solidFill>
              <a:latin typeface="Calibri" panose="020F0502020204030204" pitchFamily="34"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914" y="1916113"/>
            <a:ext cx="25844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011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u numéro de diapositive 4"/>
          <p:cNvSpPr txBox="1">
            <a:spLocks noGrp="1"/>
          </p:cNvSpPr>
          <p:nvPr/>
        </p:nvSpPr>
        <p:spPr bwMode="auto">
          <a:xfrm>
            <a:off x="7303956" y="6443680"/>
            <a:ext cx="2311400" cy="414337"/>
          </a:xfrm>
          <a:prstGeom prst="rect">
            <a:avLst/>
          </a:prstGeom>
          <a:noFill/>
          <a:ln w="9525">
            <a:noFill/>
            <a:miter lim="800000"/>
            <a:headEnd/>
            <a:tailEnd/>
          </a:ln>
        </p:spPr>
        <p:txBody>
          <a:bodyPr lIns="0" tIns="0" rIns="0" bIns="0"/>
          <a:lstStyle/>
          <a:p>
            <a:pPr algn="r" eaLnBrk="0" hangingPunct="0">
              <a:spcBef>
                <a:spcPct val="0"/>
              </a:spcBef>
              <a:defRPr/>
            </a:pPr>
            <a:endParaRPr lang="en-GB" sz="1200" dirty="0">
              <a:solidFill>
                <a:srgbClr val="808080"/>
              </a:solidFill>
            </a:endParaRPr>
          </a:p>
        </p:txBody>
      </p:sp>
      <p:sp>
        <p:nvSpPr>
          <p:cNvPr id="101380" name="Rectangle 6"/>
          <p:cNvSpPr>
            <a:spLocks noChangeArrowheads="1"/>
          </p:cNvSpPr>
          <p:nvPr/>
        </p:nvSpPr>
        <p:spPr bwMode="auto">
          <a:xfrm>
            <a:off x="39555" y="1773238"/>
            <a:ext cx="9906000" cy="4824412"/>
          </a:xfrm>
          <a:prstGeom prst="rect">
            <a:avLst/>
          </a:prstGeom>
          <a:noFill/>
          <a:ln w="9525">
            <a:noFill/>
            <a:miter lim="800000"/>
            <a:headEnd/>
            <a:tailEnd/>
          </a:ln>
        </p:spPr>
        <p:txBody>
          <a:bodyPr/>
          <a:lstStyle/>
          <a:p>
            <a:pPr marL="479425" lvl="1" indent="-285750">
              <a:lnSpc>
                <a:spcPct val="90000"/>
              </a:lnSpc>
              <a:spcBef>
                <a:spcPct val="20000"/>
              </a:spcBef>
              <a:buFontTx/>
              <a:buChar char="–"/>
            </a:pPr>
            <a:endParaRPr lang="en-GB" b="1" dirty="0"/>
          </a:p>
          <a:p>
            <a:pPr marL="479425" lvl="1" indent="-285750">
              <a:lnSpc>
                <a:spcPct val="90000"/>
              </a:lnSpc>
              <a:spcBef>
                <a:spcPct val="20000"/>
              </a:spcBef>
              <a:buFontTx/>
              <a:buChar char="–"/>
            </a:pPr>
            <a:endParaRPr lang="en-GB" b="1" dirty="0"/>
          </a:p>
        </p:txBody>
      </p:sp>
      <p:sp>
        <p:nvSpPr>
          <p:cNvPr id="101381" name="Rectangle 2"/>
          <p:cNvSpPr>
            <a:spLocks noChangeArrowheads="1"/>
          </p:cNvSpPr>
          <p:nvPr/>
        </p:nvSpPr>
        <p:spPr bwMode="auto">
          <a:xfrm>
            <a:off x="720603" y="115889"/>
            <a:ext cx="6806935" cy="777875"/>
          </a:xfrm>
          <a:prstGeom prst="rect">
            <a:avLst/>
          </a:prstGeom>
          <a:noFill/>
          <a:ln w="9525">
            <a:noFill/>
            <a:miter lim="800000"/>
            <a:headEnd/>
            <a:tailEnd/>
          </a:ln>
        </p:spPr>
        <p:txBody>
          <a:bodyPr anchor="ctr"/>
          <a:lstStyle/>
          <a:p>
            <a:endParaRPr lang="en-GB" sz="3600" b="1" dirty="0">
              <a:solidFill>
                <a:schemeClr val="tx2"/>
              </a:solidFill>
              <a:latin typeface="Helvetica" pitchFamily="34" charset="0"/>
            </a:endParaRPr>
          </a:p>
        </p:txBody>
      </p:sp>
      <p:sp>
        <p:nvSpPr>
          <p:cNvPr id="101383" name="Rectangle 2"/>
          <p:cNvSpPr>
            <a:spLocks noChangeArrowheads="1"/>
          </p:cNvSpPr>
          <p:nvPr/>
        </p:nvSpPr>
        <p:spPr bwMode="auto">
          <a:xfrm>
            <a:off x="1310630" y="1421227"/>
            <a:ext cx="7333192" cy="508000"/>
          </a:xfrm>
          <a:prstGeom prst="rect">
            <a:avLst/>
          </a:prstGeom>
          <a:noFill/>
          <a:ln w="9525">
            <a:noFill/>
            <a:miter lim="800000"/>
            <a:headEnd/>
            <a:tailEnd/>
          </a:ln>
        </p:spPr>
        <p:txBody>
          <a:bodyPr/>
          <a:lstStyle/>
          <a:p>
            <a:pPr algn="ctr"/>
            <a:r>
              <a:rPr lang="en-GB" sz="2800" b="1" dirty="0">
                <a:solidFill>
                  <a:srgbClr val="0070C0"/>
                </a:solidFill>
                <a:latin typeface="Helvetica" pitchFamily="34" charset="0"/>
              </a:rPr>
              <a:t>Thank you for your </a:t>
            </a:r>
            <a:r>
              <a:rPr lang="en-GB" sz="2800" b="1" dirty="0" smtClean="0">
                <a:solidFill>
                  <a:srgbClr val="0070C0"/>
                </a:solidFill>
                <a:latin typeface="Helvetica" pitchFamily="34" charset="0"/>
              </a:rPr>
              <a:t>attention!</a:t>
            </a:r>
            <a:endParaRPr lang="en-GB" sz="2800" b="1" dirty="0">
              <a:solidFill>
                <a:srgbClr val="0070C0"/>
              </a:solidFill>
              <a:latin typeface="Helvetica" pitchFamily="34" charset="0"/>
            </a:endParaRPr>
          </a:p>
        </p:txBody>
      </p:sp>
      <p:sp>
        <p:nvSpPr>
          <p:cNvPr id="101384" name="Rectangle 4"/>
          <p:cNvSpPr>
            <a:spLocks noChangeArrowheads="1"/>
          </p:cNvSpPr>
          <p:nvPr/>
        </p:nvSpPr>
        <p:spPr bwMode="auto">
          <a:xfrm>
            <a:off x="1052512" y="4508500"/>
            <a:ext cx="8034867" cy="1817688"/>
          </a:xfrm>
          <a:prstGeom prst="rect">
            <a:avLst/>
          </a:prstGeom>
          <a:noFill/>
          <a:ln w="9525">
            <a:noFill/>
            <a:miter lim="800000"/>
            <a:headEnd/>
            <a:tailEnd/>
          </a:ln>
        </p:spPr>
        <p:txBody>
          <a:bodyPr wrap="none" anchor="ctr"/>
          <a:lstStyle/>
          <a:p>
            <a:pPr algn="ctr"/>
            <a:endParaRPr lang="en-GB" sz="2000" dirty="0"/>
          </a:p>
        </p:txBody>
      </p:sp>
      <p:pic>
        <p:nvPicPr>
          <p:cNvPr id="101385" name="Picture 9" descr="se12cv"/>
          <p:cNvPicPr>
            <a:picLocks noChangeAspect="1" noChangeArrowheads="1"/>
          </p:cNvPicPr>
          <p:nvPr/>
        </p:nvPicPr>
        <p:blipFill>
          <a:blip r:embed="rId3" cstate="print"/>
          <a:srcRect/>
          <a:stretch>
            <a:fillRect/>
          </a:stretch>
        </p:blipFill>
        <p:spPr bwMode="auto">
          <a:xfrm>
            <a:off x="2768868" y="2514554"/>
            <a:ext cx="4447381" cy="3190875"/>
          </a:xfrm>
          <a:prstGeom prst="rect">
            <a:avLst/>
          </a:prstGeom>
          <a:noFill/>
        </p:spPr>
      </p:pic>
      <p:pic>
        <p:nvPicPr>
          <p:cNvPr id="8" name="Picture 24" descr="thankyou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0630" y="1176355"/>
            <a:ext cx="70453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096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a:xfrm>
            <a:off x="194337" y="1989138"/>
            <a:ext cx="9474332" cy="3890962"/>
          </a:xfrm>
        </p:spPr>
        <p:txBody>
          <a:bodyPr/>
          <a:lstStyle/>
          <a:p>
            <a:pPr algn="ctr" eaLnBrk="1" hangingPunct="1"/>
            <a:r>
              <a:rPr lang="en-GB" altLang="en-US" sz="2300" dirty="0" smtClean="0"/>
              <a:t/>
            </a:r>
            <a:br>
              <a:rPr lang="en-GB" altLang="en-US" sz="2300" dirty="0" smtClean="0"/>
            </a:br>
            <a:r>
              <a:rPr lang="en-GB" altLang="en-US" sz="2300" dirty="0" smtClean="0"/>
              <a:t/>
            </a:r>
            <a:br>
              <a:rPr lang="en-GB" altLang="en-US" sz="2300" dirty="0" smtClean="0"/>
            </a:br>
            <a:r>
              <a:rPr lang="en-GB" altLang="en-US" sz="2300" dirty="0" smtClean="0"/>
              <a:t/>
            </a:r>
            <a:br>
              <a:rPr lang="en-GB" altLang="en-US" sz="2300" dirty="0" smtClean="0"/>
            </a:br>
            <a:r>
              <a:rPr lang="en-GB" altLang="en-US" sz="2300" dirty="0" smtClean="0"/>
              <a:t/>
            </a:r>
            <a:br>
              <a:rPr lang="en-GB" altLang="en-US" sz="2300" dirty="0" smtClean="0"/>
            </a:br>
            <a:r>
              <a:rPr lang="en-GB" altLang="en-US" sz="2300" dirty="0" smtClean="0"/>
              <a:t/>
            </a:r>
            <a:br>
              <a:rPr lang="en-GB" altLang="en-US" sz="2300" dirty="0" smtClean="0"/>
            </a:br>
            <a:r>
              <a:rPr lang="en-GB" altLang="en-US" sz="2300" dirty="0" smtClean="0"/>
              <a:t/>
            </a:r>
            <a:br>
              <a:rPr lang="en-GB" altLang="en-US" sz="2300" dirty="0" smtClean="0"/>
            </a:br>
            <a:endParaRPr lang="en-GB" altLang="en-US" dirty="0" smtClean="0"/>
          </a:p>
        </p:txBody>
      </p:sp>
      <p:sp>
        <p:nvSpPr>
          <p:cNvPr id="15363" name="Rectangle 3"/>
          <p:cNvSpPr>
            <a:spLocks noGrp="1" noChangeArrowheads="1"/>
          </p:cNvSpPr>
          <p:nvPr>
            <p:ph idx="1"/>
          </p:nvPr>
        </p:nvSpPr>
        <p:spPr>
          <a:xfrm>
            <a:off x="3094075" y="2515263"/>
            <a:ext cx="6548634" cy="3910013"/>
          </a:xfrm>
        </p:spPr>
        <p:txBody>
          <a:bodyPr/>
          <a:lstStyle/>
          <a:p>
            <a:pPr marL="0" indent="0" algn="ctr">
              <a:buFontTx/>
              <a:buNone/>
              <a:defRPr/>
            </a:pPr>
            <a:r>
              <a:rPr lang="en-GB" sz="2800" b="1" dirty="0" smtClean="0"/>
              <a:t>Our mission</a:t>
            </a:r>
          </a:p>
          <a:p>
            <a:pPr marL="0" indent="0" algn="ctr">
              <a:buFontTx/>
              <a:buNone/>
              <a:defRPr/>
            </a:pPr>
            <a:endParaRPr lang="en-GB" sz="700" b="1" kern="1200" dirty="0" smtClean="0">
              <a:solidFill>
                <a:srgbClr val="92D050"/>
              </a:solidFill>
              <a:latin typeface="Arial" charset="0"/>
            </a:endParaRPr>
          </a:p>
          <a:p>
            <a:pPr marL="0" indent="0" algn="just" eaLnBrk="1" hangingPunct="1">
              <a:buFontTx/>
              <a:buNone/>
              <a:defRPr/>
            </a:pPr>
            <a:r>
              <a:rPr lang="en-GB" sz="1800" b="1" dirty="0" smtClean="0">
                <a:solidFill>
                  <a:srgbClr val="92D050"/>
                </a:solidFill>
              </a:rPr>
              <a:t>Turning policy into action and results</a:t>
            </a:r>
          </a:p>
          <a:p>
            <a:pPr algn="just" eaLnBrk="1" hangingPunct="1">
              <a:spcAft>
                <a:spcPts val="1200"/>
              </a:spcAft>
              <a:buFont typeface="Wingdings" pitchFamily="2" charset="2"/>
              <a:buChar char="Ø"/>
              <a:defRPr/>
            </a:pPr>
            <a:r>
              <a:rPr lang="en-GB" sz="1800" dirty="0" smtClean="0"/>
              <a:t>Implementation and management of European funding opportunities and networks in the fields of </a:t>
            </a:r>
            <a:r>
              <a:rPr lang="en-GB" sz="1800" b="1" dirty="0" smtClean="0">
                <a:solidFill>
                  <a:srgbClr val="92D050"/>
                </a:solidFill>
              </a:rPr>
              <a:t>education and training, youth, humanitarian aid, sport, audiovisual, culture and citizenship</a:t>
            </a:r>
            <a:endParaRPr lang="en-GB" sz="1800" dirty="0" smtClean="0"/>
          </a:p>
          <a:p>
            <a:pPr marL="0" indent="0" algn="just" eaLnBrk="1" hangingPunct="1">
              <a:buFontTx/>
              <a:buNone/>
              <a:defRPr/>
            </a:pPr>
            <a:r>
              <a:rPr lang="en-GB" sz="1800" b="1" dirty="0" smtClean="0">
                <a:solidFill>
                  <a:srgbClr val="92D050"/>
                </a:solidFill>
              </a:rPr>
              <a:t>Contributing to EU knowledge and expertise</a:t>
            </a:r>
          </a:p>
          <a:p>
            <a:pPr algn="just" eaLnBrk="1" hangingPunct="1">
              <a:buFont typeface="Wingdings" pitchFamily="2" charset="2"/>
              <a:buChar char="Ø"/>
              <a:defRPr/>
            </a:pPr>
            <a:r>
              <a:rPr lang="en-GB" sz="1800" dirty="0" smtClean="0"/>
              <a:t>Provide analysis and data in the field of </a:t>
            </a:r>
            <a:r>
              <a:rPr lang="en-GB" sz="1800" b="1" dirty="0" smtClean="0">
                <a:solidFill>
                  <a:srgbClr val="92D050"/>
                </a:solidFill>
              </a:rPr>
              <a:t>education and youth policies </a:t>
            </a:r>
            <a:r>
              <a:rPr lang="en-GB" sz="1800" dirty="0" smtClean="0"/>
              <a:t>in Europe</a:t>
            </a:r>
          </a:p>
          <a:p>
            <a:pPr eaLnBrk="1" hangingPunct="1">
              <a:lnSpc>
                <a:spcPct val="80000"/>
              </a:lnSpc>
              <a:defRPr/>
            </a:pPr>
            <a:endParaRPr lang="en-GB" sz="2000" dirty="0" smtClean="0"/>
          </a:p>
          <a:p>
            <a:pPr eaLnBrk="1" hangingPunct="1">
              <a:lnSpc>
                <a:spcPct val="80000"/>
              </a:lnSpc>
              <a:buFontTx/>
              <a:buNone/>
              <a:defRPr/>
            </a:pPr>
            <a:endParaRPr lang="en-GB" sz="2000" dirty="0" smtClean="0"/>
          </a:p>
        </p:txBody>
      </p:sp>
      <p:sp>
        <p:nvSpPr>
          <p:cNvPr id="14340" name="Slide Number Placeholder 5"/>
          <p:cNvSpPr>
            <a:spLocks noGrp="1"/>
          </p:cNvSpPr>
          <p:nvPr>
            <p:ph type="sldNum" sz="quarter" idx="12"/>
          </p:nvPr>
        </p:nvSpPr>
        <p:spPr>
          <a:xfrm>
            <a:off x="7371027" y="6524625"/>
            <a:ext cx="2311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eaLnBrk="0" fontAlgn="base" hangingPunct="0">
              <a:spcBef>
                <a:spcPct val="0"/>
              </a:spcBef>
              <a:spcAft>
                <a:spcPct val="0"/>
              </a:spcAft>
              <a:defRPr sz="1700">
                <a:solidFill>
                  <a:schemeClr val="tx1"/>
                </a:solidFill>
                <a:latin typeface="Arial" charset="0"/>
              </a:defRPr>
            </a:lvl6pPr>
            <a:lvl7pPr marL="2971800" indent="-228600" eaLnBrk="0" fontAlgn="base" hangingPunct="0">
              <a:spcBef>
                <a:spcPct val="0"/>
              </a:spcBef>
              <a:spcAft>
                <a:spcPct val="0"/>
              </a:spcAft>
              <a:defRPr sz="1700">
                <a:solidFill>
                  <a:schemeClr val="tx1"/>
                </a:solidFill>
                <a:latin typeface="Arial" charset="0"/>
              </a:defRPr>
            </a:lvl7pPr>
            <a:lvl8pPr marL="3429000" indent="-228600" eaLnBrk="0" fontAlgn="base" hangingPunct="0">
              <a:spcBef>
                <a:spcPct val="0"/>
              </a:spcBef>
              <a:spcAft>
                <a:spcPct val="0"/>
              </a:spcAft>
              <a:defRPr sz="1700">
                <a:solidFill>
                  <a:schemeClr val="tx1"/>
                </a:solidFill>
                <a:latin typeface="Arial" charset="0"/>
              </a:defRPr>
            </a:lvl8pPr>
            <a:lvl9pPr marL="3886200" indent="-228600" eaLnBrk="0" fontAlgn="base" hangingPunct="0">
              <a:spcBef>
                <a:spcPct val="0"/>
              </a:spcBef>
              <a:spcAft>
                <a:spcPct val="0"/>
              </a:spcAft>
              <a:defRPr sz="1700">
                <a:solidFill>
                  <a:schemeClr val="tx1"/>
                </a:solidFill>
                <a:latin typeface="Arial" charset="0"/>
              </a:defRPr>
            </a:lvl9pPr>
          </a:lstStyle>
          <a:p>
            <a:pPr eaLnBrk="1" hangingPunct="1">
              <a:defRPr/>
            </a:pPr>
            <a:fld id="{583FD58D-B2A5-4072-834E-144D365F9039}" type="slidenum">
              <a:rPr lang="en-GB" sz="1200" smtClean="0">
                <a:solidFill>
                  <a:srgbClr val="808080"/>
                </a:solidFill>
                <a:latin typeface="Calibri" panose="020F0502020204030204" pitchFamily="34" charset="0"/>
              </a:rPr>
              <a:pPr eaLnBrk="1" hangingPunct="1">
                <a:defRPr/>
              </a:pPr>
              <a:t>2</a:t>
            </a:fld>
            <a:endParaRPr lang="en-GB" sz="1200" dirty="0" smtClean="0">
              <a:solidFill>
                <a:srgbClr val="808080"/>
              </a:solidFill>
              <a:latin typeface="Calibri" panose="020F0502020204030204" pitchFamily="34" charset="0"/>
            </a:endParaRPr>
          </a:p>
        </p:txBody>
      </p:sp>
      <p:sp>
        <p:nvSpPr>
          <p:cNvPr id="14342" name="Rectangle 1"/>
          <p:cNvSpPr>
            <a:spLocks noChangeArrowheads="1"/>
          </p:cNvSpPr>
          <p:nvPr/>
        </p:nvSpPr>
        <p:spPr bwMode="auto">
          <a:xfrm>
            <a:off x="474663" y="1500926"/>
            <a:ext cx="8968714"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lnSpc>
                <a:spcPct val="80000"/>
              </a:lnSpc>
              <a:spcBef>
                <a:spcPct val="0"/>
              </a:spcBef>
              <a:buFontTx/>
              <a:buNone/>
            </a:pPr>
            <a:r>
              <a:rPr lang="en-GB" altLang="en-US" sz="3700" b="1" dirty="0" smtClean="0">
                <a:solidFill>
                  <a:srgbClr val="92D050"/>
                </a:solidFill>
                <a:ea typeface="Verdana" pitchFamily="34" charset="0"/>
                <a:cs typeface="Verdana" pitchFamily="34" charset="0"/>
              </a:rPr>
              <a:t>EACEA </a:t>
            </a:r>
          </a:p>
          <a:p>
            <a:pPr algn="ctr" eaLnBrk="1" hangingPunct="1">
              <a:lnSpc>
                <a:spcPct val="80000"/>
              </a:lnSpc>
              <a:spcBef>
                <a:spcPct val="0"/>
              </a:spcBef>
              <a:buFontTx/>
              <a:buNone/>
            </a:pPr>
            <a:r>
              <a:rPr lang="en-GB" altLang="en-US" sz="2100" dirty="0" smtClean="0">
                <a:solidFill>
                  <a:srgbClr val="92D050"/>
                </a:solidFill>
                <a:ea typeface="Verdana" pitchFamily="34" charset="0"/>
                <a:cs typeface="Verdana" pitchFamily="34" charset="0"/>
              </a:rPr>
              <a:t>The </a:t>
            </a:r>
            <a:r>
              <a:rPr lang="en-GB" altLang="en-US" sz="2100" b="1" dirty="0" smtClean="0">
                <a:solidFill>
                  <a:srgbClr val="92D050"/>
                </a:solidFill>
                <a:ea typeface="Verdana" pitchFamily="34" charset="0"/>
                <a:cs typeface="Verdana" pitchFamily="34" charset="0"/>
              </a:rPr>
              <a:t>E</a:t>
            </a:r>
            <a:r>
              <a:rPr lang="en-GB" altLang="en-US" sz="2100" dirty="0" smtClean="0">
                <a:solidFill>
                  <a:srgbClr val="92D050"/>
                </a:solidFill>
                <a:ea typeface="Verdana" pitchFamily="34" charset="0"/>
                <a:cs typeface="Verdana" pitchFamily="34" charset="0"/>
              </a:rPr>
              <a:t>ducation, </a:t>
            </a:r>
            <a:r>
              <a:rPr lang="en-GB" altLang="en-US" sz="2100" b="1" dirty="0" smtClean="0">
                <a:solidFill>
                  <a:srgbClr val="92D050"/>
                </a:solidFill>
                <a:ea typeface="Verdana" pitchFamily="34" charset="0"/>
                <a:cs typeface="Verdana" pitchFamily="34" charset="0"/>
              </a:rPr>
              <a:t>A</a:t>
            </a:r>
            <a:r>
              <a:rPr lang="en-GB" altLang="en-US" sz="2100" dirty="0" smtClean="0">
                <a:solidFill>
                  <a:srgbClr val="92D050"/>
                </a:solidFill>
                <a:ea typeface="Verdana" pitchFamily="34" charset="0"/>
                <a:cs typeface="Verdana" pitchFamily="34" charset="0"/>
              </a:rPr>
              <a:t>udiovisual and </a:t>
            </a:r>
            <a:r>
              <a:rPr lang="en-GB" altLang="en-US" sz="2100" b="1" dirty="0" smtClean="0">
                <a:solidFill>
                  <a:srgbClr val="92D050"/>
                </a:solidFill>
                <a:ea typeface="Verdana" pitchFamily="34" charset="0"/>
                <a:cs typeface="Verdana" pitchFamily="34" charset="0"/>
              </a:rPr>
              <a:t>C</a:t>
            </a:r>
            <a:r>
              <a:rPr lang="en-GB" altLang="en-US" sz="2100" dirty="0" smtClean="0">
                <a:solidFill>
                  <a:srgbClr val="92D050"/>
                </a:solidFill>
                <a:ea typeface="Verdana" pitchFamily="34" charset="0"/>
                <a:cs typeface="Verdana" pitchFamily="34" charset="0"/>
              </a:rPr>
              <a:t>ulture </a:t>
            </a:r>
            <a:r>
              <a:rPr lang="en-GB" altLang="en-US" sz="2100" b="1" dirty="0" smtClean="0">
                <a:solidFill>
                  <a:srgbClr val="92D050"/>
                </a:solidFill>
                <a:ea typeface="Verdana" pitchFamily="34" charset="0"/>
                <a:cs typeface="Verdana" pitchFamily="34" charset="0"/>
              </a:rPr>
              <a:t>E</a:t>
            </a:r>
            <a:r>
              <a:rPr lang="en-GB" altLang="en-US" sz="2100" dirty="0" smtClean="0">
                <a:solidFill>
                  <a:srgbClr val="92D050"/>
                </a:solidFill>
                <a:ea typeface="Verdana" pitchFamily="34" charset="0"/>
                <a:cs typeface="Verdana" pitchFamily="34" charset="0"/>
              </a:rPr>
              <a:t>xecutive </a:t>
            </a:r>
            <a:r>
              <a:rPr lang="en-GB" altLang="en-US" sz="2100" b="1" dirty="0" smtClean="0">
                <a:solidFill>
                  <a:srgbClr val="92D050"/>
                </a:solidFill>
                <a:ea typeface="Verdana" pitchFamily="34" charset="0"/>
                <a:cs typeface="Verdana" pitchFamily="34" charset="0"/>
              </a:rPr>
              <a:t>A</a:t>
            </a:r>
            <a:r>
              <a:rPr lang="en-GB" altLang="en-US" sz="2100" dirty="0" smtClean="0">
                <a:solidFill>
                  <a:srgbClr val="92D050"/>
                </a:solidFill>
                <a:ea typeface="Verdana" pitchFamily="34" charset="0"/>
                <a:cs typeface="Verdana" pitchFamily="34" charset="0"/>
              </a:rPr>
              <a:t>gency</a:t>
            </a:r>
            <a:endParaRPr lang="en-GB" altLang="en-US" sz="2100" dirty="0">
              <a:solidFill>
                <a:srgbClr val="92D050"/>
              </a:solidFill>
              <a:ea typeface="Verdana" pitchFamily="34" charset="0"/>
              <a:cs typeface="Verdana"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53" y="3104707"/>
            <a:ext cx="2150523" cy="273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248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6374" y="1093788"/>
            <a:ext cx="9474332" cy="1008062"/>
          </a:xfrm>
        </p:spPr>
        <p:txBody>
          <a:bodyPr/>
          <a:lstStyle/>
          <a:p>
            <a:pPr algn="ctr"/>
            <a:r>
              <a:rPr lang="fr-BE" altLang="en-US" sz="2700" dirty="0" smtClean="0">
                <a:solidFill>
                  <a:srgbClr val="92D050"/>
                </a:solidFill>
              </a:rPr>
              <a:t>Erasmus+ Programme </a:t>
            </a:r>
            <a:br>
              <a:rPr lang="fr-BE" altLang="en-US" sz="2700" dirty="0" smtClean="0">
                <a:solidFill>
                  <a:srgbClr val="92D050"/>
                </a:solidFill>
              </a:rPr>
            </a:br>
            <a:r>
              <a:rPr lang="fr-BE" altLang="en-US" sz="2700" dirty="0" smtClean="0">
                <a:solidFill>
                  <a:srgbClr val="92D050"/>
                </a:solidFill>
              </a:rPr>
              <a:t>2014-2020</a:t>
            </a:r>
            <a:endParaRPr lang="en-GB" altLang="en-US" sz="2700" dirty="0" smtClean="0">
              <a:solidFill>
                <a:srgbClr val="92D050"/>
              </a:solidFill>
            </a:endParaRPr>
          </a:p>
        </p:txBody>
      </p:sp>
      <p:sp>
        <p:nvSpPr>
          <p:cNvPr id="16387" name="Content Placeholder 2"/>
          <p:cNvSpPr>
            <a:spLocks noGrp="1"/>
          </p:cNvSpPr>
          <p:nvPr>
            <p:ph idx="1"/>
          </p:nvPr>
        </p:nvSpPr>
        <p:spPr>
          <a:xfrm>
            <a:off x="0" y="1954331"/>
            <a:ext cx="9906000" cy="4176712"/>
          </a:xfrm>
        </p:spPr>
        <p:txBody>
          <a:bodyPr/>
          <a:lstStyle/>
          <a:p>
            <a:pPr marL="0" indent="0" algn="ctr">
              <a:buFontTx/>
              <a:buNone/>
            </a:pPr>
            <a:endParaRPr lang="en-GB" altLang="en-US" sz="700" b="1" dirty="0" smtClean="0"/>
          </a:p>
          <a:p>
            <a:pPr marL="0" indent="0" algn="ctr">
              <a:buFontTx/>
              <a:buNone/>
            </a:pPr>
            <a:r>
              <a:rPr lang="en-GB" altLang="en-US" sz="1500" b="1" dirty="0" smtClean="0"/>
              <a:t>Key Activity 2 – Cooperation for innovation and the exchange of good practice</a:t>
            </a:r>
          </a:p>
          <a:p>
            <a:pPr marL="0" indent="0" algn="ctr">
              <a:buFontTx/>
              <a:buNone/>
            </a:pPr>
            <a:endParaRPr lang="en-GB" altLang="en-US" sz="2700" b="1" dirty="0" smtClean="0"/>
          </a:p>
          <a:p>
            <a:pPr marL="0" indent="0" algn="ctr">
              <a:buFontTx/>
              <a:buNone/>
            </a:pPr>
            <a:r>
              <a:rPr lang="en-GB" altLang="en-US" sz="2700" b="1" dirty="0" smtClean="0"/>
              <a:t> </a:t>
            </a:r>
          </a:p>
          <a:p>
            <a:pPr marL="0" indent="0">
              <a:buFontTx/>
              <a:buNone/>
            </a:pPr>
            <a:endParaRPr lang="en-GB" altLang="en-US" sz="1500" b="1" dirty="0" smtClean="0">
              <a:solidFill>
                <a:srgbClr val="92D050"/>
              </a:solidFill>
            </a:endParaRPr>
          </a:p>
          <a:p>
            <a:pPr marL="0" indent="0" algn="ctr">
              <a:buFontTx/>
              <a:buNone/>
            </a:pPr>
            <a:endParaRPr lang="en-GB" altLang="en-US" sz="1700" b="1" dirty="0" smtClean="0">
              <a:solidFill>
                <a:srgbClr val="92D050"/>
              </a:solidFill>
            </a:endParaRPr>
          </a:p>
          <a:p>
            <a:pPr marL="0" indent="0" algn="ctr">
              <a:buFontTx/>
              <a:buNone/>
            </a:pPr>
            <a:endParaRPr lang="en-GB" altLang="en-US" sz="2800" b="1" dirty="0" smtClean="0">
              <a:solidFill>
                <a:srgbClr val="92D050"/>
              </a:solidFill>
            </a:endParaRPr>
          </a:p>
        </p:txBody>
      </p:sp>
      <p:sp>
        <p:nvSpPr>
          <p:cNvPr id="2150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eaLnBrk="0" fontAlgn="base" hangingPunct="0">
              <a:spcBef>
                <a:spcPct val="0"/>
              </a:spcBef>
              <a:spcAft>
                <a:spcPct val="0"/>
              </a:spcAft>
              <a:defRPr sz="1700">
                <a:solidFill>
                  <a:schemeClr val="tx1"/>
                </a:solidFill>
                <a:latin typeface="Arial" charset="0"/>
              </a:defRPr>
            </a:lvl6pPr>
            <a:lvl7pPr marL="2971800" indent="-228600" eaLnBrk="0" fontAlgn="base" hangingPunct="0">
              <a:spcBef>
                <a:spcPct val="0"/>
              </a:spcBef>
              <a:spcAft>
                <a:spcPct val="0"/>
              </a:spcAft>
              <a:defRPr sz="1700">
                <a:solidFill>
                  <a:schemeClr val="tx1"/>
                </a:solidFill>
                <a:latin typeface="Arial" charset="0"/>
              </a:defRPr>
            </a:lvl7pPr>
            <a:lvl8pPr marL="3429000" indent="-228600" eaLnBrk="0" fontAlgn="base" hangingPunct="0">
              <a:spcBef>
                <a:spcPct val="0"/>
              </a:spcBef>
              <a:spcAft>
                <a:spcPct val="0"/>
              </a:spcAft>
              <a:defRPr sz="1700">
                <a:solidFill>
                  <a:schemeClr val="tx1"/>
                </a:solidFill>
                <a:latin typeface="Arial" charset="0"/>
              </a:defRPr>
            </a:lvl8pPr>
            <a:lvl9pPr marL="3886200" indent="-228600" eaLnBrk="0" fontAlgn="base" hangingPunct="0">
              <a:spcBef>
                <a:spcPct val="0"/>
              </a:spcBef>
              <a:spcAft>
                <a:spcPct val="0"/>
              </a:spcAft>
              <a:defRPr sz="1700">
                <a:solidFill>
                  <a:schemeClr val="tx1"/>
                </a:solidFill>
                <a:latin typeface="Arial" charset="0"/>
              </a:defRPr>
            </a:lvl9pPr>
          </a:lstStyle>
          <a:p>
            <a:pPr eaLnBrk="1" hangingPunct="1">
              <a:defRPr/>
            </a:pPr>
            <a:fld id="{E6A2CB30-25D6-4024-BAA8-660E42097CE0}" type="slidenum">
              <a:rPr lang="en-GB" sz="1200" smtClean="0">
                <a:solidFill>
                  <a:srgbClr val="808080"/>
                </a:solidFill>
                <a:latin typeface="Calibri" panose="020F0502020204030204" pitchFamily="34" charset="0"/>
              </a:rPr>
              <a:pPr eaLnBrk="1" hangingPunct="1">
                <a:defRPr/>
              </a:pPr>
              <a:t>3</a:t>
            </a:fld>
            <a:endParaRPr lang="en-GB" sz="1200" dirty="0" smtClean="0">
              <a:solidFill>
                <a:srgbClr val="808080"/>
              </a:solidFill>
              <a:latin typeface="Calibri" panose="020F0502020204030204" pitchFamily="34" charset="0"/>
            </a:endParaRPr>
          </a:p>
        </p:txBody>
      </p:sp>
      <p:sp>
        <p:nvSpPr>
          <p:cNvPr id="6" name="Subtitle 10"/>
          <p:cNvSpPr txBox="1">
            <a:spLocks/>
          </p:cNvSpPr>
          <p:nvPr/>
        </p:nvSpPr>
        <p:spPr bwMode="auto">
          <a:xfrm>
            <a:off x="0" y="3451963"/>
            <a:ext cx="990600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a:lstStyle>
          <a:p>
            <a:pPr marL="355600" indent="0" algn="ctr">
              <a:lnSpc>
                <a:spcPct val="110000"/>
              </a:lnSpc>
              <a:spcBef>
                <a:spcPct val="10000"/>
              </a:spcBef>
              <a:spcAft>
                <a:spcPct val="10000"/>
              </a:spcAft>
              <a:buClr>
                <a:srgbClr val="002060"/>
              </a:buClr>
              <a:buNone/>
              <a:defRPr/>
            </a:pPr>
            <a:r>
              <a:rPr lang="en-GB" sz="2000" b="1" dirty="0" smtClean="0">
                <a:solidFill>
                  <a:srgbClr val="7030A0"/>
                </a:solidFill>
              </a:rPr>
              <a:t>2019 : Sector Skills Alliances </a:t>
            </a:r>
          </a:p>
          <a:p>
            <a:pPr marL="355600" indent="0" algn="ctr">
              <a:lnSpc>
                <a:spcPct val="110000"/>
              </a:lnSpc>
              <a:spcBef>
                <a:spcPct val="10000"/>
              </a:spcBef>
              <a:spcAft>
                <a:spcPct val="10000"/>
              </a:spcAft>
              <a:buClr>
                <a:srgbClr val="002060"/>
              </a:buClr>
              <a:buNone/>
              <a:defRPr/>
            </a:pPr>
            <a:r>
              <a:rPr lang="fr-BE" sz="1400" b="1" kern="0" dirty="0" smtClean="0">
                <a:solidFill>
                  <a:srgbClr val="7030A0"/>
                </a:solidFill>
                <a:latin typeface="+mj-lt"/>
                <a:ea typeface="Tahoma" panose="020B0604030504040204" pitchFamily="34" charset="0"/>
              </a:rPr>
              <a:t>Lot </a:t>
            </a:r>
            <a:r>
              <a:rPr lang="fr-BE" sz="1400" b="1" kern="0" dirty="0">
                <a:solidFill>
                  <a:srgbClr val="7030A0"/>
                </a:solidFill>
                <a:latin typeface="+mj-lt"/>
                <a:ea typeface="Tahoma" panose="020B0604030504040204" pitchFamily="34" charset="0"/>
              </a:rPr>
              <a:t>1 -  </a:t>
            </a:r>
            <a:r>
              <a:rPr lang="en-GB" sz="1400" b="1" kern="0" dirty="0">
                <a:solidFill>
                  <a:srgbClr val="7030A0"/>
                </a:solidFill>
                <a:latin typeface="+mj-lt"/>
                <a:ea typeface="Tahoma" panose="020B0604030504040204" pitchFamily="34" charset="0"/>
              </a:rPr>
              <a:t>Development of sectoral approaches through platforms of vocational </a:t>
            </a:r>
            <a:r>
              <a:rPr lang="en-GB" sz="1400" b="1" kern="0" dirty="0" smtClean="0">
                <a:solidFill>
                  <a:srgbClr val="7030A0"/>
                </a:solidFill>
                <a:latin typeface="+mj-lt"/>
                <a:ea typeface="Tahoma" panose="020B0604030504040204" pitchFamily="34" charset="0"/>
              </a:rPr>
              <a:t>excellence</a:t>
            </a:r>
          </a:p>
          <a:p>
            <a:pPr marL="355600" indent="0" algn="ctr">
              <a:lnSpc>
                <a:spcPct val="110000"/>
              </a:lnSpc>
              <a:spcBef>
                <a:spcPct val="10000"/>
              </a:spcBef>
              <a:spcAft>
                <a:spcPct val="10000"/>
              </a:spcAft>
              <a:buClr>
                <a:srgbClr val="002060"/>
              </a:buClr>
              <a:buNone/>
              <a:defRPr/>
            </a:pPr>
            <a:r>
              <a:rPr lang="en-GB" sz="1400" b="1" kern="0" dirty="0" smtClean="0">
                <a:solidFill>
                  <a:srgbClr val="92D050"/>
                </a:solidFill>
                <a:latin typeface="+mj-lt"/>
                <a:ea typeface="Tahoma" panose="020B0604030504040204" pitchFamily="34" charset="0"/>
              </a:rPr>
              <a:t>Pilot projects</a:t>
            </a:r>
            <a:r>
              <a:rPr lang="en-GB" sz="1400" kern="0" dirty="0" smtClean="0">
                <a:solidFill>
                  <a:schemeClr val="tx2"/>
                </a:solidFill>
                <a:latin typeface="+mj-lt"/>
                <a:ea typeface="Tahoma" panose="020B0604030504040204" pitchFamily="34" charset="0"/>
              </a:rPr>
              <a:t>, based on </a:t>
            </a:r>
            <a:r>
              <a:rPr lang="en-GB" sz="1400" b="1" kern="0" dirty="0" smtClean="0">
                <a:solidFill>
                  <a:srgbClr val="92D050"/>
                </a:solidFill>
                <a:latin typeface="+mj-lt"/>
                <a:ea typeface="Tahoma" panose="020B0604030504040204" pitchFamily="34" charset="0"/>
              </a:rPr>
              <a:t>innovative cooperation methods</a:t>
            </a:r>
            <a:r>
              <a:rPr lang="en-GB" sz="1400" kern="0" dirty="0" smtClean="0">
                <a:solidFill>
                  <a:schemeClr val="tx2"/>
                </a:solidFill>
                <a:latin typeface="+mj-lt"/>
                <a:ea typeface="Tahoma" panose="020B0604030504040204" pitchFamily="34" charset="0"/>
              </a:rPr>
              <a:t>, as a first step towards the establishment of centres of vocational excellence</a:t>
            </a:r>
          </a:p>
          <a:p>
            <a:pPr marL="355600" indent="0" algn="ctr">
              <a:lnSpc>
                <a:spcPct val="110000"/>
              </a:lnSpc>
              <a:spcBef>
                <a:spcPct val="10000"/>
              </a:spcBef>
              <a:spcAft>
                <a:spcPct val="10000"/>
              </a:spcAft>
              <a:buClr>
                <a:srgbClr val="002060"/>
              </a:buClr>
              <a:buNone/>
              <a:defRPr/>
            </a:pPr>
            <a:r>
              <a:rPr lang="en-GB" sz="1400" kern="0" dirty="0">
                <a:solidFill>
                  <a:schemeClr val="tx2"/>
                </a:solidFill>
                <a:latin typeface="+mj-lt"/>
                <a:ea typeface="Tahoma" panose="020B0604030504040204" pitchFamily="34" charset="0"/>
              </a:rPr>
              <a:t>D</a:t>
            </a:r>
            <a:r>
              <a:rPr lang="en-GB" sz="1400" kern="0" dirty="0" smtClean="0">
                <a:solidFill>
                  <a:schemeClr val="tx2"/>
                </a:solidFill>
                <a:latin typeface="+mj-lt"/>
                <a:ea typeface="Tahoma" panose="020B0604030504040204" pitchFamily="34" charset="0"/>
              </a:rPr>
              <a:t>evelopment </a:t>
            </a:r>
            <a:r>
              <a:rPr lang="en-GB" sz="1400" kern="0" dirty="0">
                <a:solidFill>
                  <a:schemeClr val="tx2"/>
                </a:solidFill>
                <a:latin typeface="+mj-lt"/>
                <a:ea typeface="Tahoma" panose="020B0604030504040204" pitchFamily="34" charset="0"/>
              </a:rPr>
              <a:t>of sectoral approaches for design and delivery of VET content combined with a </a:t>
            </a:r>
            <a:r>
              <a:rPr lang="en-GB" sz="1400" b="1" kern="0" dirty="0">
                <a:solidFill>
                  <a:srgbClr val="92D050"/>
                </a:solidFill>
                <a:latin typeface="+mj-lt"/>
                <a:ea typeface="Tahoma" panose="020B0604030504040204" pitchFamily="34" charset="0"/>
              </a:rPr>
              <a:t>strategic approach to development of skills-ecosystems </a:t>
            </a:r>
            <a:r>
              <a:rPr lang="en-GB" sz="1400" kern="0" dirty="0">
                <a:solidFill>
                  <a:schemeClr val="tx2"/>
                </a:solidFill>
                <a:latin typeface="+mj-lt"/>
                <a:ea typeface="Tahoma" panose="020B0604030504040204" pitchFamily="34" charset="0"/>
              </a:rPr>
              <a:t>at local level and </a:t>
            </a:r>
            <a:r>
              <a:rPr lang="en-GB" sz="1400" kern="0" dirty="0" smtClean="0">
                <a:solidFill>
                  <a:schemeClr val="tx2"/>
                </a:solidFill>
                <a:latin typeface="+mj-lt"/>
                <a:ea typeface="Tahoma" panose="020B0604030504040204" pitchFamily="34" charset="0"/>
              </a:rPr>
              <a:t>in </a:t>
            </a:r>
            <a:r>
              <a:rPr lang="en-GB" sz="1400" kern="0" dirty="0">
                <a:solidFill>
                  <a:schemeClr val="tx2"/>
                </a:solidFill>
                <a:latin typeface="+mj-lt"/>
                <a:ea typeface="Tahoma" panose="020B0604030504040204" pitchFamily="34" charset="0"/>
              </a:rPr>
              <a:t>line </a:t>
            </a:r>
            <a:r>
              <a:rPr lang="en-GB" sz="1400" kern="0" dirty="0" smtClean="0">
                <a:solidFill>
                  <a:schemeClr val="tx2"/>
                </a:solidFill>
                <a:latin typeface="+mj-lt"/>
                <a:ea typeface="Tahoma" panose="020B0604030504040204" pitchFamily="34" charset="0"/>
              </a:rPr>
              <a:t>with </a:t>
            </a:r>
            <a:r>
              <a:rPr lang="en-GB" sz="1400" b="1" kern="0" dirty="0">
                <a:solidFill>
                  <a:srgbClr val="92D050"/>
                </a:solidFill>
                <a:latin typeface="+mj-lt"/>
                <a:ea typeface="Tahoma" panose="020B0604030504040204" pitchFamily="34" charset="0"/>
              </a:rPr>
              <a:t>local growth </a:t>
            </a:r>
            <a:r>
              <a:rPr lang="en-GB" sz="1400" kern="0" dirty="0">
                <a:solidFill>
                  <a:schemeClr val="tx2"/>
                </a:solidFill>
                <a:latin typeface="+mj-lt"/>
                <a:ea typeface="Tahoma" panose="020B0604030504040204" pitchFamily="34" charset="0"/>
              </a:rPr>
              <a:t>and </a:t>
            </a:r>
            <a:r>
              <a:rPr lang="en-GB" sz="1400" b="1" kern="0" dirty="0">
                <a:solidFill>
                  <a:srgbClr val="92D050"/>
                </a:solidFill>
                <a:latin typeface="+mj-lt"/>
                <a:ea typeface="Tahoma" panose="020B0604030504040204" pitchFamily="34" charset="0"/>
              </a:rPr>
              <a:t>innovation </a:t>
            </a:r>
            <a:r>
              <a:rPr lang="en-GB" sz="1400" b="1" kern="0" dirty="0" smtClean="0">
                <a:solidFill>
                  <a:srgbClr val="92D050"/>
                </a:solidFill>
                <a:latin typeface="+mj-lt"/>
                <a:ea typeface="Tahoma" panose="020B0604030504040204" pitchFamily="34" charset="0"/>
              </a:rPr>
              <a:t>strategies</a:t>
            </a:r>
          </a:p>
          <a:p>
            <a:pPr marL="355600" indent="0" algn="ctr">
              <a:lnSpc>
                <a:spcPct val="110000"/>
              </a:lnSpc>
              <a:spcBef>
                <a:spcPct val="10000"/>
              </a:spcBef>
              <a:spcAft>
                <a:spcPct val="10000"/>
              </a:spcAft>
              <a:buClr>
                <a:srgbClr val="002060"/>
              </a:buClr>
              <a:buNone/>
              <a:defRPr/>
            </a:pPr>
            <a:r>
              <a:rPr lang="en-GB" sz="1400" kern="0" dirty="0">
                <a:solidFill>
                  <a:schemeClr val="tx2"/>
                </a:solidFill>
                <a:latin typeface="+mj-lt"/>
                <a:ea typeface="Tahoma" panose="020B0604030504040204" pitchFamily="34" charset="0"/>
              </a:rPr>
              <a:t>At least </a:t>
            </a:r>
            <a:r>
              <a:rPr lang="en-GB" sz="1400" b="1" kern="0" dirty="0">
                <a:solidFill>
                  <a:srgbClr val="92D050"/>
                </a:solidFill>
                <a:latin typeface="+mj-lt"/>
                <a:ea typeface="Tahoma" panose="020B0604030504040204" pitchFamily="34" charset="0"/>
              </a:rPr>
              <a:t>4 programme countries</a:t>
            </a:r>
            <a:r>
              <a:rPr lang="en-GB" sz="1400" kern="0" dirty="0">
                <a:solidFill>
                  <a:schemeClr val="tx2"/>
                </a:solidFill>
                <a:latin typeface="+mj-lt"/>
                <a:ea typeface="Tahoma" panose="020B0604030504040204" pitchFamily="34" charset="0"/>
              </a:rPr>
              <a:t>, at least </a:t>
            </a:r>
            <a:r>
              <a:rPr lang="en-GB" sz="1400" b="1" kern="0" dirty="0">
                <a:solidFill>
                  <a:srgbClr val="92D050"/>
                </a:solidFill>
                <a:latin typeface="+mj-lt"/>
                <a:ea typeface="Tahoma" panose="020B0604030504040204" pitchFamily="34" charset="0"/>
              </a:rPr>
              <a:t>8 full partners</a:t>
            </a:r>
            <a:r>
              <a:rPr lang="en-GB" sz="1400" kern="0" dirty="0">
                <a:solidFill>
                  <a:schemeClr val="tx2"/>
                </a:solidFill>
                <a:latin typeface="+mj-lt"/>
                <a:ea typeface="Tahoma" panose="020B0604030504040204" pitchFamily="34" charset="0"/>
              </a:rPr>
              <a:t>, </a:t>
            </a:r>
            <a:r>
              <a:rPr lang="en-GB" sz="1400" kern="0" dirty="0" smtClean="0">
                <a:solidFill>
                  <a:schemeClr val="tx2"/>
                </a:solidFill>
                <a:latin typeface="+mj-lt"/>
                <a:ea typeface="Tahoma" panose="020B0604030504040204" pitchFamily="34" charset="0"/>
              </a:rPr>
              <a:t>including </a:t>
            </a:r>
            <a:r>
              <a:rPr lang="en-GB" sz="1400" kern="0" dirty="0">
                <a:solidFill>
                  <a:schemeClr val="tx2"/>
                </a:solidFill>
                <a:latin typeface="+mj-lt"/>
                <a:ea typeface="Tahoma" panose="020B0604030504040204" pitchFamily="34" charset="0"/>
              </a:rPr>
              <a:t>at least </a:t>
            </a:r>
            <a:r>
              <a:rPr lang="en-GB" sz="1400" b="1" kern="0" dirty="0">
                <a:solidFill>
                  <a:srgbClr val="92D050"/>
                </a:solidFill>
                <a:latin typeface="+mj-lt"/>
                <a:ea typeface="Tahoma" panose="020B0604030504040204" pitchFamily="34" charset="0"/>
              </a:rPr>
              <a:t>3 </a:t>
            </a:r>
            <a:r>
              <a:rPr lang="en-GB" sz="1400" b="1" kern="0" dirty="0" smtClean="0">
                <a:solidFill>
                  <a:srgbClr val="92D050"/>
                </a:solidFill>
                <a:latin typeface="+mj-lt"/>
                <a:ea typeface="Tahoma" panose="020B0604030504040204" pitchFamily="34" charset="0"/>
              </a:rPr>
              <a:t>companies,</a:t>
            </a:r>
            <a:r>
              <a:rPr lang="en-GB" sz="1400" kern="0" dirty="0" smtClean="0">
                <a:solidFill>
                  <a:schemeClr val="tx2"/>
                </a:solidFill>
                <a:latin typeface="+mj-lt"/>
                <a:ea typeface="Tahoma" panose="020B0604030504040204" pitchFamily="34" charset="0"/>
              </a:rPr>
              <a:t> industry or sector representatives, and at least </a:t>
            </a:r>
            <a:r>
              <a:rPr lang="en-GB" sz="1400" b="1" kern="0" dirty="0" smtClean="0">
                <a:solidFill>
                  <a:srgbClr val="92D050"/>
                </a:solidFill>
                <a:latin typeface="+mj-lt"/>
                <a:ea typeface="Tahoma" panose="020B0604030504040204" pitchFamily="34" charset="0"/>
              </a:rPr>
              <a:t>3 </a:t>
            </a:r>
            <a:r>
              <a:rPr lang="en-GB" sz="1400" b="1" kern="0" dirty="0">
                <a:solidFill>
                  <a:srgbClr val="92D050"/>
                </a:solidFill>
                <a:latin typeface="+mj-lt"/>
                <a:ea typeface="Tahoma" panose="020B0604030504040204" pitchFamily="34" charset="0"/>
              </a:rPr>
              <a:t>VET </a:t>
            </a:r>
            <a:r>
              <a:rPr lang="en-GB" sz="1400" b="1" kern="0" dirty="0" smtClean="0">
                <a:solidFill>
                  <a:srgbClr val="92D050"/>
                </a:solidFill>
                <a:latin typeface="+mj-lt"/>
                <a:ea typeface="Tahoma" panose="020B0604030504040204" pitchFamily="34" charset="0"/>
              </a:rPr>
              <a:t>providers</a:t>
            </a:r>
            <a:endParaRPr lang="en-GB" sz="1400" b="1" kern="0" dirty="0">
              <a:solidFill>
                <a:srgbClr val="92D050"/>
              </a:solidFill>
              <a:latin typeface="+mj-lt"/>
              <a:ea typeface="Tahoma" panose="020B0604030504040204" pitchFamily="34" charset="0"/>
            </a:endParaRPr>
          </a:p>
          <a:p>
            <a:pPr marL="355600" indent="0">
              <a:lnSpc>
                <a:spcPct val="110000"/>
              </a:lnSpc>
              <a:spcBef>
                <a:spcPct val="10000"/>
              </a:spcBef>
              <a:spcAft>
                <a:spcPct val="10000"/>
              </a:spcAft>
              <a:buClr>
                <a:srgbClr val="002060"/>
              </a:buClr>
              <a:buNone/>
              <a:defRPr/>
            </a:pPr>
            <a:endParaRPr lang="en-GB" sz="1500" b="1" kern="0" dirty="0" smtClean="0">
              <a:solidFill>
                <a:schemeClr val="tx2"/>
              </a:solidFill>
              <a:latin typeface="+mj-lt"/>
              <a:ea typeface="Tahoma" panose="020B0604030504040204" pitchFamily="34" charset="0"/>
            </a:endParaRPr>
          </a:p>
        </p:txBody>
      </p:sp>
      <p:sp>
        <p:nvSpPr>
          <p:cNvPr id="2" name="Right Arrow Callout 1"/>
          <p:cNvSpPr/>
          <p:nvPr/>
        </p:nvSpPr>
        <p:spPr bwMode="auto">
          <a:xfrm rot="20885757">
            <a:off x="338121" y="5842489"/>
            <a:ext cx="1329349" cy="784830"/>
          </a:xfrm>
          <a:prstGeom prst="rightArrowCallout">
            <a:avLst>
              <a:gd name="adj1" fmla="val 25000"/>
              <a:gd name="adj2" fmla="val 25000"/>
              <a:gd name="adj3" fmla="val 15584"/>
              <a:gd name="adj4" fmla="val 66679"/>
            </a:avLst>
          </a:prstGeom>
          <a:solidFill>
            <a:srgbClr val="336699"/>
          </a:solidFill>
          <a:ln w="28575" cap="flat" cmpd="sng" algn="ctr">
            <a:solidFill>
              <a:srgbClr val="3366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ts val="600"/>
              </a:spcAft>
              <a:buClrTx/>
              <a:buSzTx/>
              <a:buFontTx/>
              <a:buNone/>
              <a:tabLst/>
            </a:pPr>
            <a:r>
              <a:rPr lang="fr-BE" sz="1000" b="1" dirty="0">
                <a:solidFill>
                  <a:schemeClr val="bg1">
                    <a:lumMod val="95000"/>
                  </a:schemeClr>
                </a:solidFill>
              </a:rPr>
              <a:t>5</a:t>
            </a:r>
            <a:r>
              <a:rPr kumimoji="0" lang="fr-BE" sz="1000" b="1" i="0" u="none" strike="noStrike" cap="none" normalizeH="0" baseline="0" dirty="0" smtClean="0">
                <a:ln>
                  <a:noFill/>
                </a:ln>
                <a:solidFill>
                  <a:schemeClr val="bg1">
                    <a:lumMod val="95000"/>
                  </a:schemeClr>
                </a:solidFill>
                <a:effectLst/>
                <a:latin typeface="Verdana" pitchFamily="34" charset="0"/>
                <a:sym typeface="Webdings" pitchFamily="18" charset="2"/>
              </a:rPr>
              <a:t> </a:t>
            </a:r>
            <a:r>
              <a:rPr kumimoji="0" lang="fr-BE" sz="1000" b="1" i="0" u="none" strike="noStrike" cap="none" normalizeH="0" baseline="0" dirty="0" err="1" smtClean="0">
                <a:ln>
                  <a:noFill/>
                </a:ln>
                <a:solidFill>
                  <a:schemeClr val="bg1">
                    <a:lumMod val="95000"/>
                  </a:schemeClr>
                </a:solidFill>
                <a:effectLst/>
                <a:latin typeface="Verdana" pitchFamily="34" charset="0"/>
                <a:sym typeface="Webdings" pitchFamily="18" charset="2"/>
              </a:rPr>
              <a:t>projects</a:t>
            </a:r>
            <a:r>
              <a:rPr kumimoji="0" lang="fr-BE" sz="1000" b="1" i="0" u="none" strike="noStrike" cap="none" normalizeH="0" baseline="0" dirty="0" smtClean="0">
                <a:ln>
                  <a:noFill/>
                </a:ln>
                <a:solidFill>
                  <a:schemeClr val="bg1">
                    <a:lumMod val="95000"/>
                  </a:schemeClr>
                </a:solidFill>
                <a:effectLst/>
                <a:latin typeface="Verdana" pitchFamily="34" charset="0"/>
                <a:sym typeface="Webdings" pitchFamily="18" charset="2"/>
              </a:rPr>
              <a:t>  </a:t>
            </a:r>
            <a:r>
              <a:rPr kumimoji="0" lang="fr-BE" sz="1000" b="1" i="0" u="none" strike="noStrike" cap="none" normalizeH="0" baseline="0" dirty="0" err="1" smtClean="0">
                <a:ln>
                  <a:noFill/>
                </a:ln>
                <a:solidFill>
                  <a:schemeClr val="bg1">
                    <a:lumMod val="95000"/>
                  </a:schemeClr>
                </a:solidFill>
                <a:effectLst/>
                <a:latin typeface="Verdana" pitchFamily="34" charset="0"/>
                <a:sym typeface="Webdings" pitchFamily="18" charset="2"/>
              </a:rPr>
              <a:t>selected</a:t>
            </a:r>
            <a:endParaRPr kumimoji="0" lang="fr-BE" sz="1000" b="1" i="0" u="none" strike="noStrike" cap="none" normalizeH="0" baseline="0" dirty="0" smtClean="0">
              <a:ln>
                <a:noFill/>
              </a:ln>
              <a:solidFill>
                <a:schemeClr val="bg1">
                  <a:lumMod val="95000"/>
                </a:schemeClr>
              </a:solidFill>
              <a:effectLst/>
              <a:latin typeface="Verdana" pitchFamily="34" charset="0"/>
              <a:sym typeface="Webdings" pitchFamily="18" charset="2"/>
            </a:endParaRPr>
          </a:p>
          <a:p>
            <a:pPr marL="0" marR="0" indent="0" algn="ctr" defTabSz="914400" rtl="0" eaLnBrk="1" fontAlgn="base" latinLnBrk="0" hangingPunct="1">
              <a:lnSpc>
                <a:spcPct val="100000"/>
              </a:lnSpc>
              <a:spcBef>
                <a:spcPts val="0"/>
              </a:spcBef>
              <a:spcAft>
                <a:spcPts val="600"/>
              </a:spcAft>
              <a:buClrTx/>
              <a:buSzTx/>
              <a:buFontTx/>
              <a:buNone/>
              <a:tabLst/>
            </a:pPr>
            <a:r>
              <a:rPr lang="fr-BE" sz="1000" b="1" dirty="0" smtClean="0">
                <a:solidFill>
                  <a:schemeClr val="bg1">
                    <a:lumMod val="95000"/>
                  </a:schemeClr>
                </a:solidFill>
              </a:rPr>
              <a:t>4,6</a:t>
            </a:r>
            <a:r>
              <a:rPr kumimoji="0" lang="fr-BE" sz="1000" b="1" i="0" u="none" strike="noStrike" cap="none" normalizeH="0" baseline="0" dirty="0" smtClean="0">
                <a:ln>
                  <a:noFill/>
                </a:ln>
                <a:solidFill>
                  <a:schemeClr val="bg1">
                    <a:lumMod val="95000"/>
                  </a:schemeClr>
                </a:solidFill>
                <a:effectLst/>
                <a:latin typeface="Verdana" pitchFamily="34" charset="0"/>
                <a:sym typeface="Webdings" pitchFamily="18" charset="2"/>
              </a:rPr>
              <a:t> </a:t>
            </a:r>
            <a:r>
              <a:rPr kumimoji="0" lang="fr-BE" sz="1000" b="1" i="0" u="none" strike="noStrike" cap="none" normalizeH="0" baseline="0" dirty="0" err="1" smtClean="0">
                <a:ln>
                  <a:noFill/>
                </a:ln>
                <a:solidFill>
                  <a:schemeClr val="bg1">
                    <a:lumMod val="95000"/>
                  </a:schemeClr>
                </a:solidFill>
                <a:effectLst/>
                <a:latin typeface="Verdana" pitchFamily="34" charset="0"/>
                <a:sym typeface="Webdings" pitchFamily="18" charset="2"/>
              </a:rPr>
              <a:t>Mio</a:t>
            </a:r>
            <a:r>
              <a:rPr kumimoji="0" lang="fr-BE" sz="1000" b="1" i="0" u="none" strike="noStrike" cap="none" normalizeH="0" baseline="0" dirty="0" smtClean="0">
                <a:ln>
                  <a:noFill/>
                </a:ln>
                <a:solidFill>
                  <a:schemeClr val="bg1">
                    <a:lumMod val="95000"/>
                  </a:schemeClr>
                </a:solidFill>
                <a:effectLst/>
                <a:latin typeface="Verdana" pitchFamily="34" charset="0"/>
                <a:sym typeface="Webdings" pitchFamily="18" charset="2"/>
              </a:rPr>
              <a:t> €</a:t>
            </a:r>
            <a:endParaRPr kumimoji="0" lang="en-GB" sz="1000" b="1" i="0" u="none" strike="noStrike" cap="none" normalizeH="0" baseline="0" dirty="0" smtClean="0">
              <a:ln>
                <a:noFill/>
              </a:ln>
              <a:solidFill>
                <a:schemeClr val="bg1">
                  <a:lumMod val="95000"/>
                </a:schemeClr>
              </a:solidFill>
              <a:effectLst/>
              <a:latin typeface="Verdana" pitchFamily="34" charset="0"/>
              <a:sym typeface="Webdings" pitchFamily="18" charset="2"/>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898" y="2471627"/>
            <a:ext cx="3307979"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Diagram 10"/>
          <p:cNvGraphicFramePr/>
          <p:nvPr>
            <p:extLst>
              <p:ext uri="{D42A27DB-BD31-4B8C-83A1-F6EECF244321}">
                <p14:modId xmlns:p14="http://schemas.microsoft.com/office/powerpoint/2010/main" val="2859663110"/>
              </p:ext>
            </p:extLst>
          </p:nvPr>
        </p:nvGraphicFramePr>
        <p:xfrm>
          <a:off x="5667375" y="6048374"/>
          <a:ext cx="3067050" cy="617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247650" y="276225"/>
            <a:ext cx="3886200" cy="415498"/>
          </a:xfrm>
          <a:prstGeom prst="rect">
            <a:avLst/>
          </a:prstGeom>
          <a:noFill/>
        </p:spPr>
        <p:txBody>
          <a:bodyPr wrap="square" rtlCol="0">
            <a:spAutoFit/>
          </a:bodyPr>
          <a:lstStyle/>
          <a:p>
            <a:r>
              <a:rPr lang="en-GB" sz="2100" dirty="0" smtClean="0">
                <a:solidFill>
                  <a:schemeClr val="bg1"/>
                </a:solidFill>
              </a:rPr>
              <a:t>COVEs: 2019 pilot projects</a:t>
            </a:r>
            <a:endParaRPr lang="en-GB" sz="2100" dirty="0">
              <a:solidFill>
                <a:schemeClr val="bg1"/>
              </a:solidFill>
            </a:endParaRPr>
          </a:p>
        </p:txBody>
      </p:sp>
    </p:spTree>
    <p:extLst>
      <p:ext uri="{BB962C8B-B14F-4D97-AF65-F5344CB8AC3E}">
        <p14:creationId xmlns:p14="http://schemas.microsoft.com/office/powerpoint/2010/main" val="756912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384313"/>
            <a:ext cx="9474332" cy="663575"/>
          </a:xfrm>
        </p:spPr>
        <p:txBody>
          <a:bodyPr/>
          <a:lstStyle/>
          <a:p>
            <a:pPr algn="ctr"/>
            <a:r>
              <a:rPr lang="en-GB" sz="2300" dirty="0" smtClean="0"/>
              <a:t>54 partner organisations from 20 countries involved</a:t>
            </a:r>
            <a:endParaRPr lang="en-GB" sz="2300" dirty="0"/>
          </a:p>
        </p:txBody>
      </p:sp>
      <p:sp>
        <p:nvSpPr>
          <p:cNvPr id="4" name="Slide Number Placeholder 3"/>
          <p:cNvSpPr>
            <a:spLocks noGrp="1"/>
          </p:cNvSpPr>
          <p:nvPr>
            <p:ph type="sldNum" sz="quarter" idx="12"/>
          </p:nvPr>
        </p:nvSpPr>
        <p:spPr/>
        <p:txBody>
          <a:bodyPr/>
          <a:lstStyle/>
          <a:p>
            <a:pPr>
              <a:defRPr/>
            </a:pPr>
            <a:fld id="{28C1290E-8E48-4B41-92A3-231565F31901}" type="slidenum">
              <a:rPr lang="en-GB" smtClean="0"/>
              <a:pPr>
                <a:defRPr/>
              </a:pPr>
              <a:t>4</a:t>
            </a:fld>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4589" y="2231789"/>
            <a:ext cx="7771555" cy="374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063" y="2376487"/>
            <a:ext cx="2160809" cy="1252537"/>
          </a:xfrm>
          <a:prstGeom prst="rect">
            <a:avLst/>
          </a:prstGeom>
        </p:spPr>
      </p:pic>
      <p:sp>
        <p:nvSpPr>
          <p:cNvPr id="13" name="TextBox 12"/>
          <p:cNvSpPr txBox="1"/>
          <p:nvPr/>
        </p:nvSpPr>
        <p:spPr>
          <a:xfrm>
            <a:off x="247650" y="276225"/>
            <a:ext cx="3886200" cy="415498"/>
          </a:xfrm>
          <a:prstGeom prst="rect">
            <a:avLst/>
          </a:prstGeom>
          <a:noFill/>
        </p:spPr>
        <p:txBody>
          <a:bodyPr wrap="square" rtlCol="0">
            <a:spAutoFit/>
          </a:bodyPr>
          <a:lstStyle/>
          <a:p>
            <a:r>
              <a:rPr lang="en-GB" sz="2100" dirty="0" smtClean="0">
                <a:solidFill>
                  <a:schemeClr val="bg1"/>
                </a:solidFill>
              </a:rPr>
              <a:t>COVEs: 2019 pilot projects</a:t>
            </a:r>
            <a:endParaRPr lang="en-GB" sz="2100" dirty="0">
              <a:solidFill>
                <a:schemeClr val="bg1"/>
              </a:solidFill>
            </a:endParaRPr>
          </a:p>
        </p:txBody>
      </p:sp>
    </p:spTree>
    <p:extLst>
      <p:ext uri="{BB962C8B-B14F-4D97-AF65-F5344CB8AC3E}">
        <p14:creationId xmlns:p14="http://schemas.microsoft.com/office/powerpoint/2010/main" val="1745059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50" y="1422413"/>
            <a:ext cx="9474332" cy="663575"/>
          </a:xfrm>
        </p:spPr>
        <p:txBody>
          <a:bodyPr/>
          <a:lstStyle/>
          <a:p>
            <a:pPr algn="ctr"/>
            <a:r>
              <a:rPr lang="en-GB" dirty="0" smtClean="0"/>
              <a:t>10 partner organisations by project</a:t>
            </a:r>
            <a:endParaRPr lang="en-GB" dirty="0"/>
          </a:p>
        </p:txBody>
      </p:sp>
      <p:sp>
        <p:nvSpPr>
          <p:cNvPr id="4" name="Slide Number Placeholder 3"/>
          <p:cNvSpPr>
            <a:spLocks noGrp="1"/>
          </p:cNvSpPr>
          <p:nvPr>
            <p:ph type="sldNum" sz="quarter" idx="12"/>
          </p:nvPr>
        </p:nvSpPr>
        <p:spPr/>
        <p:txBody>
          <a:bodyPr/>
          <a:lstStyle/>
          <a:p>
            <a:pPr>
              <a:defRPr/>
            </a:pPr>
            <a:fld id="{28C1290E-8E48-4B41-92A3-231565F31901}" type="slidenum">
              <a:rPr lang="en-GB" smtClean="0"/>
              <a:pPr>
                <a:defRPr/>
              </a:pPr>
              <a:t>5</a:t>
            </a:fld>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3055" y="2355638"/>
            <a:ext cx="5273620" cy="360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650" y="5000626"/>
            <a:ext cx="2311050" cy="1537456"/>
          </a:xfrm>
          <a:prstGeom prst="rect">
            <a:avLst/>
          </a:prstGeom>
        </p:spPr>
      </p:pic>
      <p:sp>
        <p:nvSpPr>
          <p:cNvPr id="8" name="TextBox 7"/>
          <p:cNvSpPr txBox="1"/>
          <p:nvPr/>
        </p:nvSpPr>
        <p:spPr>
          <a:xfrm>
            <a:off x="247650" y="276225"/>
            <a:ext cx="3886200" cy="415498"/>
          </a:xfrm>
          <a:prstGeom prst="rect">
            <a:avLst/>
          </a:prstGeom>
          <a:noFill/>
        </p:spPr>
        <p:txBody>
          <a:bodyPr wrap="square" rtlCol="0">
            <a:spAutoFit/>
          </a:bodyPr>
          <a:lstStyle/>
          <a:p>
            <a:r>
              <a:rPr lang="en-GB" sz="2100" dirty="0" smtClean="0">
                <a:solidFill>
                  <a:schemeClr val="bg1"/>
                </a:solidFill>
              </a:rPr>
              <a:t>COVEs: 2019 pilot projects</a:t>
            </a:r>
            <a:endParaRPr lang="en-GB" sz="2100" dirty="0">
              <a:solidFill>
                <a:schemeClr val="bg1"/>
              </a:solidFill>
            </a:endParaRPr>
          </a:p>
        </p:txBody>
      </p:sp>
    </p:spTree>
    <p:extLst>
      <p:ext uri="{BB962C8B-B14F-4D97-AF65-F5344CB8AC3E}">
        <p14:creationId xmlns:p14="http://schemas.microsoft.com/office/powerpoint/2010/main" val="3064096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25" y="1346213"/>
            <a:ext cx="9474332" cy="663575"/>
          </a:xfrm>
        </p:spPr>
        <p:txBody>
          <a:bodyPr/>
          <a:lstStyle/>
          <a:p>
            <a:pPr algn="ctr"/>
            <a:r>
              <a:rPr lang="en-GB" dirty="0" smtClean="0"/>
              <a:t>6 participating countries by project</a:t>
            </a:r>
            <a:endParaRPr lang="en-GB" dirty="0"/>
          </a:p>
        </p:txBody>
      </p:sp>
      <p:sp>
        <p:nvSpPr>
          <p:cNvPr id="4" name="Slide Number Placeholder 3"/>
          <p:cNvSpPr>
            <a:spLocks noGrp="1"/>
          </p:cNvSpPr>
          <p:nvPr>
            <p:ph type="sldNum" sz="quarter" idx="12"/>
          </p:nvPr>
        </p:nvSpPr>
        <p:spPr/>
        <p:txBody>
          <a:bodyPr/>
          <a:lstStyle/>
          <a:p>
            <a:pPr>
              <a:defRPr/>
            </a:pPr>
            <a:fld id="{28C1290E-8E48-4B41-92A3-231565F31901}" type="slidenum">
              <a:rPr lang="en-GB" smtClean="0"/>
              <a:pPr>
                <a:defRPr/>
              </a:pPr>
              <a:t>6</a:t>
            </a:fld>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1837" y="2295525"/>
            <a:ext cx="836514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726" y="4957855"/>
            <a:ext cx="2428874" cy="1516743"/>
          </a:xfrm>
          <a:prstGeom prst="rect">
            <a:avLst/>
          </a:prstGeom>
        </p:spPr>
      </p:pic>
      <p:sp>
        <p:nvSpPr>
          <p:cNvPr id="10" name="TextBox 9"/>
          <p:cNvSpPr txBox="1"/>
          <p:nvPr/>
        </p:nvSpPr>
        <p:spPr>
          <a:xfrm>
            <a:off x="247650" y="276225"/>
            <a:ext cx="3886200" cy="415498"/>
          </a:xfrm>
          <a:prstGeom prst="rect">
            <a:avLst/>
          </a:prstGeom>
          <a:noFill/>
        </p:spPr>
        <p:txBody>
          <a:bodyPr wrap="square" rtlCol="0">
            <a:spAutoFit/>
          </a:bodyPr>
          <a:lstStyle/>
          <a:p>
            <a:r>
              <a:rPr lang="en-GB" sz="2100" dirty="0" smtClean="0">
                <a:solidFill>
                  <a:schemeClr val="bg1"/>
                </a:solidFill>
              </a:rPr>
              <a:t>COVEs: 2019 pilot projects</a:t>
            </a:r>
            <a:endParaRPr lang="en-GB" sz="2100" dirty="0">
              <a:solidFill>
                <a:schemeClr val="bg1"/>
              </a:solidFill>
            </a:endParaRPr>
          </a:p>
        </p:txBody>
      </p:sp>
    </p:spTree>
    <p:extLst>
      <p:ext uri="{BB962C8B-B14F-4D97-AF65-F5344CB8AC3E}">
        <p14:creationId xmlns:p14="http://schemas.microsoft.com/office/powerpoint/2010/main" val="4181314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00" y="1317638"/>
            <a:ext cx="9474332" cy="663575"/>
          </a:xfrm>
        </p:spPr>
        <p:txBody>
          <a:bodyPr/>
          <a:lstStyle/>
          <a:p>
            <a:pPr algn="ctr"/>
            <a:r>
              <a:rPr lang="en-GB" dirty="0" smtClean="0"/>
              <a:t>A large diversity of organisations involved</a:t>
            </a:r>
            <a:endParaRPr lang="en-GB" dirty="0"/>
          </a:p>
        </p:txBody>
      </p:sp>
      <p:sp>
        <p:nvSpPr>
          <p:cNvPr id="4" name="Slide Number Placeholder 3"/>
          <p:cNvSpPr>
            <a:spLocks noGrp="1"/>
          </p:cNvSpPr>
          <p:nvPr>
            <p:ph type="sldNum" sz="quarter" idx="12"/>
          </p:nvPr>
        </p:nvSpPr>
        <p:spPr/>
        <p:txBody>
          <a:bodyPr/>
          <a:lstStyle/>
          <a:p>
            <a:pPr>
              <a:defRPr/>
            </a:pPr>
            <a:fld id="{28C1290E-8E48-4B41-92A3-231565F31901}" type="slidenum">
              <a:rPr lang="en-GB" smtClean="0"/>
              <a:pPr>
                <a:defRPr/>
              </a:pPr>
              <a:t>7</a:t>
            </a:fld>
            <a:endParaRPr lang="en-GB"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0275" y="2006391"/>
            <a:ext cx="5553075" cy="432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350" y="2962275"/>
            <a:ext cx="2152650" cy="2152650"/>
          </a:xfrm>
          <a:prstGeom prst="rect">
            <a:avLst/>
          </a:prstGeom>
        </p:spPr>
      </p:pic>
      <p:sp>
        <p:nvSpPr>
          <p:cNvPr id="12" name="TextBox 11"/>
          <p:cNvSpPr txBox="1"/>
          <p:nvPr/>
        </p:nvSpPr>
        <p:spPr>
          <a:xfrm>
            <a:off x="247650" y="276225"/>
            <a:ext cx="3886200" cy="415498"/>
          </a:xfrm>
          <a:prstGeom prst="rect">
            <a:avLst/>
          </a:prstGeom>
          <a:noFill/>
        </p:spPr>
        <p:txBody>
          <a:bodyPr wrap="square" rtlCol="0">
            <a:spAutoFit/>
          </a:bodyPr>
          <a:lstStyle/>
          <a:p>
            <a:r>
              <a:rPr lang="en-GB" sz="2100" dirty="0" smtClean="0">
                <a:solidFill>
                  <a:schemeClr val="bg1"/>
                </a:solidFill>
              </a:rPr>
              <a:t>COVEs: 2019 pilot projects</a:t>
            </a:r>
            <a:endParaRPr lang="en-GB" sz="2100" dirty="0">
              <a:solidFill>
                <a:schemeClr val="bg1"/>
              </a:solidFill>
            </a:endParaRPr>
          </a:p>
        </p:txBody>
      </p:sp>
    </p:spTree>
    <p:extLst>
      <p:ext uri="{BB962C8B-B14F-4D97-AF65-F5344CB8AC3E}">
        <p14:creationId xmlns:p14="http://schemas.microsoft.com/office/powerpoint/2010/main" val="2209171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2323" y="1217613"/>
            <a:ext cx="9474332" cy="1008062"/>
          </a:xfrm>
        </p:spPr>
        <p:txBody>
          <a:bodyPr/>
          <a:lstStyle/>
          <a:p>
            <a:pPr algn="ctr"/>
            <a:r>
              <a:rPr lang="fr-BE" altLang="en-US" sz="2700" dirty="0" smtClean="0">
                <a:solidFill>
                  <a:srgbClr val="92D050"/>
                </a:solidFill>
              </a:rPr>
              <a:t>Erasmus+ Programme</a:t>
            </a:r>
            <a:br>
              <a:rPr lang="fr-BE" altLang="en-US" sz="2700" dirty="0" smtClean="0">
                <a:solidFill>
                  <a:srgbClr val="92D050"/>
                </a:solidFill>
              </a:rPr>
            </a:br>
            <a:r>
              <a:rPr lang="fr-BE" altLang="en-US" sz="2700" dirty="0" smtClean="0">
                <a:solidFill>
                  <a:srgbClr val="92D050"/>
                </a:solidFill>
              </a:rPr>
              <a:t>2014-2020</a:t>
            </a:r>
            <a:endParaRPr lang="en-GB" altLang="en-US" sz="2700" dirty="0" smtClean="0">
              <a:solidFill>
                <a:srgbClr val="92D050"/>
              </a:solidFill>
            </a:endParaRPr>
          </a:p>
        </p:txBody>
      </p:sp>
      <p:sp>
        <p:nvSpPr>
          <p:cNvPr id="16387" name="Content Placeholder 2"/>
          <p:cNvSpPr>
            <a:spLocks noGrp="1"/>
          </p:cNvSpPr>
          <p:nvPr>
            <p:ph idx="1"/>
          </p:nvPr>
        </p:nvSpPr>
        <p:spPr>
          <a:xfrm>
            <a:off x="311102" y="2052608"/>
            <a:ext cx="9448535" cy="4176712"/>
          </a:xfrm>
        </p:spPr>
        <p:txBody>
          <a:bodyPr/>
          <a:lstStyle/>
          <a:p>
            <a:pPr marL="0" indent="0" algn="ctr">
              <a:buFontTx/>
              <a:buNone/>
            </a:pPr>
            <a:endParaRPr lang="en-GB" altLang="en-US" sz="700" b="1" dirty="0" smtClean="0"/>
          </a:p>
          <a:p>
            <a:pPr marL="0" indent="0" algn="ctr">
              <a:buFontTx/>
              <a:buNone/>
            </a:pPr>
            <a:r>
              <a:rPr lang="en-GB" altLang="en-US" sz="1900" b="1" dirty="0" smtClean="0"/>
              <a:t>Key Activity 3 - Support for policy reform </a:t>
            </a:r>
          </a:p>
          <a:p>
            <a:pPr marL="0" indent="0" algn="ctr">
              <a:spcBef>
                <a:spcPts val="0"/>
              </a:spcBef>
              <a:buFontTx/>
              <a:buNone/>
            </a:pPr>
            <a:r>
              <a:rPr lang="en-GB" altLang="en-US" sz="1900" b="1" dirty="0" smtClean="0"/>
              <a:t>includes annual VET calls for proposals</a:t>
            </a:r>
          </a:p>
          <a:p>
            <a:pPr marL="0" indent="0" algn="ctr">
              <a:spcBef>
                <a:spcPts val="900"/>
              </a:spcBef>
              <a:buFontTx/>
              <a:buNone/>
            </a:pPr>
            <a:r>
              <a:rPr lang="en-GB" altLang="en-US" sz="2300" b="1" dirty="0" smtClean="0">
                <a:solidFill>
                  <a:srgbClr val="7030A0"/>
                </a:solidFill>
              </a:rPr>
              <a:t>2020 : Centres of Vocational excellence</a:t>
            </a:r>
          </a:p>
          <a:p>
            <a:pPr marL="0" indent="0" algn="ctr">
              <a:buFontTx/>
              <a:buNone/>
            </a:pPr>
            <a:endParaRPr lang="en-GB" altLang="en-US" sz="2700" b="1" dirty="0" smtClean="0"/>
          </a:p>
          <a:p>
            <a:pPr marL="0" indent="0" algn="ctr">
              <a:buFontTx/>
              <a:buNone/>
            </a:pPr>
            <a:endParaRPr lang="en-GB" altLang="en-US" sz="2700" b="1" dirty="0" smtClean="0"/>
          </a:p>
          <a:p>
            <a:pPr marL="0" indent="0" algn="ctr">
              <a:buFontTx/>
              <a:buNone/>
            </a:pPr>
            <a:r>
              <a:rPr lang="en-GB" altLang="en-US" sz="2700" b="1" dirty="0" smtClean="0"/>
              <a:t> </a:t>
            </a:r>
          </a:p>
          <a:p>
            <a:pPr marL="0" indent="0">
              <a:buFontTx/>
              <a:buNone/>
            </a:pPr>
            <a:endParaRPr lang="en-GB" altLang="en-US" sz="1500" b="1" dirty="0" smtClean="0">
              <a:solidFill>
                <a:srgbClr val="92D050"/>
              </a:solidFill>
            </a:endParaRPr>
          </a:p>
          <a:p>
            <a:pPr marL="0" indent="0" algn="ctr">
              <a:buFontTx/>
              <a:buNone/>
            </a:pPr>
            <a:endParaRPr lang="en-GB" altLang="en-US" sz="1700" b="1" dirty="0" smtClean="0">
              <a:solidFill>
                <a:srgbClr val="92D050"/>
              </a:solidFill>
            </a:endParaRPr>
          </a:p>
          <a:p>
            <a:pPr marL="0" indent="0" algn="ctr">
              <a:buFontTx/>
              <a:buNone/>
            </a:pPr>
            <a:endParaRPr lang="en-GB" altLang="en-US" sz="2800" b="1" dirty="0" smtClean="0">
              <a:solidFill>
                <a:srgbClr val="92D050"/>
              </a:solidFill>
            </a:endParaRPr>
          </a:p>
        </p:txBody>
      </p:sp>
      <p:sp>
        <p:nvSpPr>
          <p:cNvPr id="2150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eaLnBrk="0" fontAlgn="base" hangingPunct="0">
              <a:spcBef>
                <a:spcPct val="0"/>
              </a:spcBef>
              <a:spcAft>
                <a:spcPct val="0"/>
              </a:spcAft>
              <a:defRPr sz="1700">
                <a:solidFill>
                  <a:schemeClr val="tx1"/>
                </a:solidFill>
                <a:latin typeface="Arial" charset="0"/>
              </a:defRPr>
            </a:lvl6pPr>
            <a:lvl7pPr marL="2971800" indent="-228600" eaLnBrk="0" fontAlgn="base" hangingPunct="0">
              <a:spcBef>
                <a:spcPct val="0"/>
              </a:spcBef>
              <a:spcAft>
                <a:spcPct val="0"/>
              </a:spcAft>
              <a:defRPr sz="1700">
                <a:solidFill>
                  <a:schemeClr val="tx1"/>
                </a:solidFill>
                <a:latin typeface="Arial" charset="0"/>
              </a:defRPr>
            </a:lvl7pPr>
            <a:lvl8pPr marL="3429000" indent="-228600" eaLnBrk="0" fontAlgn="base" hangingPunct="0">
              <a:spcBef>
                <a:spcPct val="0"/>
              </a:spcBef>
              <a:spcAft>
                <a:spcPct val="0"/>
              </a:spcAft>
              <a:defRPr sz="1700">
                <a:solidFill>
                  <a:schemeClr val="tx1"/>
                </a:solidFill>
                <a:latin typeface="Arial" charset="0"/>
              </a:defRPr>
            </a:lvl8pPr>
            <a:lvl9pPr marL="3886200" indent="-228600" eaLnBrk="0" fontAlgn="base" hangingPunct="0">
              <a:spcBef>
                <a:spcPct val="0"/>
              </a:spcBef>
              <a:spcAft>
                <a:spcPct val="0"/>
              </a:spcAft>
              <a:defRPr sz="1700">
                <a:solidFill>
                  <a:schemeClr val="tx1"/>
                </a:solidFill>
                <a:latin typeface="Arial" charset="0"/>
              </a:defRPr>
            </a:lvl9pPr>
          </a:lstStyle>
          <a:p>
            <a:pPr eaLnBrk="1" hangingPunct="1">
              <a:defRPr/>
            </a:pPr>
            <a:fld id="{E6A2CB30-25D6-4024-BAA8-660E42097CE0}" type="slidenum">
              <a:rPr lang="en-GB" sz="1200" smtClean="0">
                <a:solidFill>
                  <a:srgbClr val="808080"/>
                </a:solidFill>
                <a:latin typeface="Calibri" panose="020F0502020204030204" pitchFamily="34" charset="0"/>
              </a:rPr>
              <a:pPr eaLnBrk="1" hangingPunct="1">
                <a:defRPr/>
              </a:pPr>
              <a:t>8</a:t>
            </a:fld>
            <a:endParaRPr lang="en-GB" sz="1200" dirty="0" smtClean="0">
              <a:solidFill>
                <a:srgbClr val="808080"/>
              </a:solidFill>
              <a:latin typeface="Calibri" panose="020F0502020204030204" pitchFamily="34" charset="0"/>
            </a:endParaRPr>
          </a:p>
        </p:txBody>
      </p:sp>
      <p:sp>
        <p:nvSpPr>
          <p:cNvPr id="6" name="Subtitle 10"/>
          <p:cNvSpPr txBox="1">
            <a:spLocks/>
          </p:cNvSpPr>
          <p:nvPr/>
        </p:nvSpPr>
        <p:spPr bwMode="auto">
          <a:xfrm>
            <a:off x="406352" y="3356440"/>
            <a:ext cx="9029700" cy="229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a:lstStyle>
          <a:p>
            <a:pPr algn="just">
              <a:spcBef>
                <a:spcPts val="250"/>
              </a:spcBef>
              <a:spcAft>
                <a:spcPts val="0"/>
              </a:spcAft>
              <a:buFont typeface="Wingdings" panose="05000000000000000000" pitchFamily="2" charset="2"/>
              <a:buChar char="ü"/>
            </a:pPr>
            <a:r>
              <a:rPr lang="en-GB" sz="1700" dirty="0">
                <a:solidFill>
                  <a:srgbClr val="0F5494"/>
                </a:solidFill>
              </a:rPr>
              <a:t>Support for </a:t>
            </a:r>
            <a:r>
              <a:rPr lang="en-GB" sz="1700" b="1" dirty="0">
                <a:solidFill>
                  <a:srgbClr val="92D050"/>
                </a:solidFill>
              </a:rPr>
              <a:t>5 </a:t>
            </a:r>
            <a:r>
              <a:rPr lang="en-GB" sz="1700" b="1" dirty="0" smtClean="0">
                <a:solidFill>
                  <a:srgbClr val="92D050"/>
                </a:solidFill>
              </a:rPr>
              <a:t>large scale projects </a:t>
            </a:r>
            <a:r>
              <a:rPr lang="en-GB" sz="1700" dirty="0">
                <a:solidFill>
                  <a:srgbClr val="0F5494"/>
                </a:solidFill>
              </a:rPr>
              <a:t>running for </a:t>
            </a:r>
            <a:r>
              <a:rPr lang="en-GB" sz="1700" b="1" dirty="0">
                <a:solidFill>
                  <a:srgbClr val="92D050"/>
                </a:solidFill>
              </a:rPr>
              <a:t>4 years</a:t>
            </a:r>
            <a:r>
              <a:rPr lang="en-GB" sz="1700" dirty="0">
                <a:solidFill>
                  <a:srgbClr val="0F5494"/>
                </a:solidFill>
              </a:rPr>
              <a:t>, based on innovative cooperation methods, for the </a:t>
            </a:r>
            <a:r>
              <a:rPr lang="en-GB" sz="1700" b="1" dirty="0">
                <a:solidFill>
                  <a:srgbClr val="92D050"/>
                </a:solidFill>
              </a:rPr>
              <a:t>establishment of </a:t>
            </a:r>
            <a:r>
              <a:rPr lang="en-GB" sz="1700" b="1" dirty="0" smtClean="0">
                <a:solidFill>
                  <a:srgbClr val="92D050"/>
                </a:solidFill>
              </a:rPr>
              <a:t>platforms </a:t>
            </a:r>
            <a:r>
              <a:rPr lang="en-GB" sz="1700" b="1" dirty="0">
                <a:solidFill>
                  <a:srgbClr val="92D050"/>
                </a:solidFill>
              </a:rPr>
              <a:t>of CoVE’s</a:t>
            </a:r>
          </a:p>
          <a:p>
            <a:pPr algn="just">
              <a:spcBef>
                <a:spcPts val="250"/>
              </a:spcBef>
              <a:spcAft>
                <a:spcPts val="0"/>
              </a:spcAft>
              <a:buFont typeface="Wingdings" panose="05000000000000000000" pitchFamily="2" charset="2"/>
              <a:buChar char="ü"/>
            </a:pPr>
            <a:r>
              <a:rPr lang="en-GB" sz="1700" b="1" dirty="0">
                <a:solidFill>
                  <a:srgbClr val="92D050"/>
                </a:solidFill>
              </a:rPr>
              <a:t>Strategic approach to development of skills-ecosystems at local level </a:t>
            </a:r>
            <a:r>
              <a:rPr lang="en-GB" sz="1700" dirty="0">
                <a:solidFill>
                  <a:srgbClr val="0F5494"/>
                </a:solidFill>
              </a:rPr>
              <a:t>and in line with </a:t>
            </a:r>
            <a:r>
              <a:rPr lang="en-GB" sz="1700" b="1" dirty="0">
                <a:solidFill>
                  <a:srgbClr val="92D050"/>
                </a:solidFill>
              </a:rPr>
              <a:t>local growth </a:t>
            </a:r>
            <a:r>
              <a:rPr lang="en-GB" sz="1700" dirty="0">
                <a:solidFill>
                  <a:srgbClr val="0F5494"/>
                </a:solidFill>
              </a:rPr>
              <a:t>and </a:t>
            </a:r>
            <a:r>
              <a:rPr lang="en-GB" sz="1700" b="1" dirty="0">
                <a:solidFill>
                  <a:srgbClr val="92D050"/>
                </a:solidFill>
              </a:rPr>
              <a:t>innovation strategies</a:t>
            </a:r>
          </a:p>
          <a:p>
            <a:pPr algn="just">
              <a:spcBef>
                <a:spcPts val="250"/>
              </a:spcBef>
              <a:spcAft>
                <a:spcPts val="0"/>
              </a:spcAft>
              <a:buFont typeface="Wingdings" panose="05000000000000000000" pitchFamily="2" charset="2"/>
              <a:buChar char="ü"/>
            </a:pPr>
            <a:r>
              <a:rPr lang="en-GB" sz="1700" dirty="0">
                <a:solidFill>
                  <a:srgbClr val="0F5494"/>
                </a:solidFill>
              </a:rPr>
              <a:t>At least </a:t>
            </a:r>
            <a:r>
              <a:rPr lang="en-GB" sz="1700" b="1" dirty="0">
                <a:solidFill>
                  <a:srgbClr val="92D050"/>
                </a:solidFill>
              </a:rPr>
              <a:t>4 programme </a:t>
            </a:r>
            <a:r>
              <a:rPr lang="en-GB" sz="1700" b="1" dirty="0" smtClean="0">
                <a:solidFill>
                  <a:srgbClr val="92D050"/>
                </a:solidFill>
              </a:rPr>
              <a:t>countries</a:t>
            </a:r>
            <a:r>
              <a:rPr lang="en-GB" sz="1700" dirty="0">
                <a:solidFill>
                  <a:srgbClr val="0F5494"/>
                </a:solidFill>
              </a:rPr>
              <a:t> (including at least 3 EU MS</a:t>
            </a:r>
            <a:r>
              <a:rPr lang="en-GB" sz="1700" dirty="0" smtClean="0">
                <a:solidFill>
                  <a:srgbClr val="0F5494"/>
                </a:solidFill>
              </a:rPr>
              <a:t>), </a:t>
            </a:r>
            <a:r>
              <a:rPr lang="en-GB" sz="1700" dirty="0">
                <a:solidFill>
                  <a:srgbClr val="0F5494"/>
                </a:solidFill>
              </a:rPr>
              <a:t>at least </a:t>
            </a:r>
            <a:r>
              <a:rPr lang="en-GB" sz="1700" b="1" dirty="0">
                <a:solidFill>
                  <a:srgbClr val="92D050"/>
                </a:solidFill>
              </a:rPr>
              <a:t>8 full partners</a:t>
            </a:r>
            <a:r>
              <a:rPr lang="en-GB" sz="1700" dirty="0">
                <a:solidFill>
                  <a:srgbClr val="0F5494"/>
                </a:solidFill>
              </a:rPr>
              <a:t>, with at least </a:t>
            </a:r>
            <a:r>
              <a:rPr lang="en-GB" sz="1700" b="1" dirty="0">
                <a:solidFill>
                  <a:srgbClr val="92D050"/>
                </a:solidFill>
              </a:rPr>
              <a:t>1 </a:t>
            </a:r>
            <a:r>
              <a:rPr lang="en-GB" sz="1700" b="1" dirty="0" smtClean="0">
                <a:solidFill>
                  <a:srgbClr val="92D050"/>
                </a:solidFill>
              </a:rPr>
              <a:t>company</a:t>
            </a:r>
            <a:r>
              <a:rPr lang="en-GB" sz="1700" dirty="0" smtClean="0">
                <a:solidFill>
                  <a:srgbClr val="0F5494"/>
                </a:solidFill>
              </a:rPr>
              <a:t>, industry or sector </a:t>
            </a:r>
            <a:r>
              <a:rPr lang="en-GB" sz="1700" dirty="0">
                <a:solidFill>
                  <a:srgbClr val="0F5494"/>
                </a:solidFill>
              </a:rPr>
              <a:t>representative, and 1 </a:t>
            </a:r>
            <a:r>
              <a:rPr lang="en-GB" sz="1700" b="1" dirty="0">
                <a:solidFill>
                  <a:srgbClr val="92D050"/>
                </a:solidFill>
              </a:rPr>
              <a:t>VET provider </a:t>
            </a:r>
            <a:r>
              <a:rPr lang="en-GB" sz="1700" dirty="0">
                <a:solidFill>
                  <a:srgbClr val="0F5494"/>
                </a:solidFill>
              </a:rPr>
              <a:t>in each country</a:t>
            </a:r>
          </a:p>
          <a:p>
            <a:pPr algn="just">
              <a:spcBef>
                <a:spcPts val="250"/>
              </a:spcBef>
              <a:spcAft>
                <a:spcPts val="0"/>
              </a:spcAft>
              <a:buFont typeface="Wingdings" panose="05000000000000000000" pitchFamily="2" charset="2"/>
              <a:buChar char="ü"/>
            </a:pPr>
            <a:r>
              <a:rPr lang="en-GB" sz="1700" dirty="0">
                <a:solidFill>
                  <a:srgbClr val="0F5494"/>
                </a:solidFill>
              </a:rPr>
              <a:t>Can be focused on any </a:t>
            </a:r>
            <a:r>
              <a:rPr lang="en-GB" sz="1700" b="1" dirty="0">
                <a:solidFill>
                  <a:srgbClr val="92D050"/>
                </a:solidFill>
              </a:rPr>
              <a:t>EQF level </a:t>
            </a:r>
            <a:r>
              <a:rPr lang="en-GB" sz="1700" dirty="0">
                <a:solidFill>
                  <a:srgbClr val="0F5494"/>
                </a:solidFill>
              </a:rPr>
              <a:t>but must also include </a:t>
            </a:r>
            <a:r>
              <a:rPr lang="en-GB" sz="1700" b="1" dirty="0">
                <a:solidFill>
                  <a:srgbClr val="92D050"/>
                </a:solidFill>
              </a:rPr>
              <a:t>levels 3, 4 or </a:t>
            </a:r>
            <a:r>
              <a:rPr lang="en-GB" sz="1700" b="1" dirty="0" smtClean="0">
                <a:solidFill>
                  <a:srgbClr val="92D050"/>
                </a:solidFill>
              </a:rPr>
              <a:t>5</a:t>
            </a:r>
            <a:endParaRPr lang="en-GB" sz="1700" b="1" dirty="0">
              <a:solidFill>
                <a:srgbClr val="92D050"/>
              </a:solidFill>
            </a:endParaRPr>
          </a:p>
        </p:txBody>
      </p:sp>
      <p:graphicFrame>
        <p:nvGraphicFramePr>
          <p:cNvPr id="13" name="Diagram 12"/>
          <p:cNvGraphicFramePr/>
          <p:nvPr>
            <p:extLst>
              <p:ext uri="{D42A27DB-BD31-4B8C-83A1-F6EECF244321}">
                <p14:modId xmlns:p14="http://schemas.microsoft.com/office/powerpoint/2010/main" val="4002346305"/>
              </p:ext>
            </p:extLst>
          </p:nvPr>
        </p:nvGraphicFramePr>
        <p:xfrm>
          <a:off x="5667375" y="6048374"/>
          <a:ext cx="3067050" cy="617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2078" y="1078569"/>
            <a:ext cx="1555798" cy="933479"/>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539" y="1984291"/>
            <a:ext cx="1133475" cy="1360170"/>
          </a:xfrm>
          <a:prstGeom prst="rect">
            <a:avLst/>
          </a:prstGeom>
        </p:spPr>
      </p:pic>
      <p:sp>
        <p:nvSpPr>
          <p:cNvPr id="16" name="TextBox 15"/>
          <p:cNvSpPr txBox="1"/>
          <p:nvPr/>
        </p:nvSpPr>
        <p:spPr>
          <a:xfrm>
            <a:off x="247650" y="276225"/>
            <a:ext cx="3886200" cy="353943"/>
          </a:xfrm>
          <a:prstGeom prst="rect">
            <a:avLst/>
          </a:prstGeom>
          <a:noFill/>
        </p:spPr>
        <p:txBody>
          <a:bodyPr wrap="square" rtlCol="0">
            <a:spAutoFit/>
          </a:bodyPr>
          <a:lstStyle/>
          <a:p>
            <a:r>
              <a:rPr lang="en-GB" sz="1700" dirty="0" smtClean="0">
                <a:solidFill>
                  <a:schemeClr val="bg1"/>
                </a:solidFill>
              </a:rPr>
              <a:t>COVEs: 2020 call for proposals</a:t>
            </a:r>
            <a:endParaRPr lang="en-GB" sz="1700" dirty="0">
              <a:solidFill>
                <a:schemeClr val="bg1"/>
              </a:solidFill>
            </a:endParaRPr>
          </a:p>
        </p:txBody>
      </p:sp>
      <p:graphicFrame>
        <p:nvGraphicFramePr>
          <p:cNvPr id="17" name="Diagram 16"/>
          <p:cNvGraphicFramePr/>
          <p:nvPr>
            <p:extLst>
              <p:ext uri="{D42A27DB-BD31-4B8C-83A1-F6EECF244321}">
                <p14:modId xmlns:p14="http://schemas.microsoft.com/office/powerpoint/2010/main" val="2829988808"/>
              </p:ext>
            </p:extLst>
          </p:nvPr>
        </p:nvGraphicFramePr>
        <p:xfrm>
          <a:off x="892127" y="5762625"/>
          <a:ext cx="8058150" cy="533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78446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C1290E-8E48-4B41-92A3-231565F31901}" type="slidenum">
              <a:rPr lang="en-GB" smtClean="0"/>
              <a:pPr>
                <a:defRPr/>
              </a:pPr>
              <a:t>9</a:t>
            </a:fld>
            <a:endParaRPr lang="en-GB" dirty="0"/>
          </a:p>
        </p:txBody>
      </p:sp>
      <p:pic>
        <p:nvPicPr>
          <p:cNvPr id="5" name="Content Placeholder 4" descr="C:\Users\santoja\Pictures\gifographic-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825" y="1619250"/>
            <a:ext cx="8929039" cy="45075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7650" y="276225"/>
            <a:ext cx="3886200" cy="353943"/>
          </a:xfrm>
          <a:prstGeom prst="rect">
            <a:avLst/>
          </a:prstGeom>
          <a:noFill/>
        </p:spPr>
        <p:txBody>
          <a:bodyPr wrap="square" rtlCol="0">
            <a:spAutoFit/>
          </a:bodyPr>
          <a:lstStyle/>
          <a:p>
            <a:r>
              <a:rPr lang="en-GB" sz="1700" dirty="0" smtClean="0">
                <a:solidFill>
                  <a:schemeClr val="bg1"/>
                </a:solidFill>
              </a:rPr>
              <a:t>COVEs: 2020 call for proposals</a:t>
            </a:r>
            <a:endParaRPr lang="en-GB" sz="1700" dirty="0">
              <a:solidFill>
                <a:schemeClr val="bg1"/>
              </a:solidFill>
            </a:endParaRPr>
          </a:p>
        </p:txBody>
      </p:sp>
      <p:sp>
        <p:nvSpPr>
          <p:cNvPr id="9" name="Title 1"/>
          <p:cNvSpPr txBox="1">
            <a:spLocks/>
          </p:cNvSpPr>
          <p:nvPr/>
        </p:nvSpPr>
        <p:spPr bwMode="auto">
          <a:xfrm>
            <a:off x="2372891" y="3517786"/>
            <a:ext cx="1656184" cy="7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nchor="ctr"/>
          <a:lstStyle>
            <a:lvl1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1pPr>
            <a:lvl2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2pPr>
            <a:lvl3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3pPr>
            <a:lvl4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4pPr>
            <a:lvl5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12700" eaLnBrk="1" hangingPunct="1">
              <a:spcBef>
                <a:spcPts val="0"/>
              </a:spcBef>
              <a:spcAft>
                <a:spcPts val="0"/>
              </a:spcAft>
              <a:buClr>
                <a:srgbClr val="2D5EC1"/>
              </a:buClr>
              <a:defRPr/>
            </a:pPr>
            <a:r>
              <a:rPr lang="en-GB" sz="2500" dirty="0" smtClean="0">
                <a:solidFill>
                  <a:srgbClr val="283170"/>
                </a:solidFill>
                <a:latin typeface="Calibri" panose="020F0502020204030204" pitchFamily="34" charset="0"/>
                <a:ea typeface="+mn-ea"/>
                <a:cs typeface="Calibri" panose="020F0502020204030204" pitchFamily="34" charset="0"/>
              </a:rPr>
              <a:t>The Call</a:t>
            </a:r>
            <a:endParaRPr lang="en-GB" sz="2500" dirty="0">
              <a:solidFill>
                <a:srgbClr val="283170"/>
              </a:solidFill>
              <a:latin typeface="Calibri" panose="020F0502020204030204" pitchFamily="34" charset="0"/>
              <a:ea typeface="+mn-ea"/>
              <a:cs typeface="Calibri" panose="020F0502020204030204" pitchFamily="34" charset="0"/>
            </a:endParaRPr>
          </a:p>
        </p:txBody>
      </p:sp>
      <p:sp>
        <p:nvSpPr>
          <p:cNvPr id="10" name="TextBox 9"/>
          <p:cNvSpPr txBox="1"/>
          <p:nvPr/>
        </p:nvSpPr>
        <p:spPr>
          <a:xfrm>
            <a:off x="4133850" y="1863877"/>
            <a:ext cx="5314950" cy="4380686"/>
          </a:xfrm>
          <a:prstGeom prst="rect">
            <a:avLst/>
          </a:prstGeom>
          <a:noFill/>
        </p:spPr>
        <p:txBody>
          <a:bodyPr wrap="square" rtlCol="0">
            <a:spAutoFit/>
          </a:bodyPr>
          <a:lstStyle/>
          <a:p>
            <a:pPr marL="285750" indent="-285750" algn="just">
              <a:lnSpc>
                <a:spcPct val="130000"/>
              </a:lnSpc>
              <a:spcBef>
                <a:spcPts val="500"/>
              </a:spcBef>
              <a:spcAft>
                <a:spcPts val="500"/>
              </a:spcAft>
              <a:buFont typeface="Wingdings" panose="05000000000000000000" pitchFamily="2" charset="2"/>
              <a:buChar char="ü"/>
            </a:pPr>
            <a:r>
              <a:rPr lang="en-GB" sz="1100" dirty="0" smtClean="0">
                <a:solidFill>
                  <a:schemeClr val="bg1"/>
                </a:solidFill>
                <a:ea typeface="Verdana" panose="020B0604030504040204" pitchFamily="34" charset="0"/>
                <a:cs typeface="Verdana" panose="020B0604030504040204" pitchFamily="34" charset="0"/>
              </a:rPr>
              <a:t>Call EACEA </a:t>
            </a:r>
            <a:r>
              <a:rPr lang="en-GB" sz="1100" b="1" dirty="0" smtClean="0">
                <a:solidFill>
                  <a:schemeClr val="bg1"/>
                </a:solidFill>
                <a:ea typeface="Verdana" panose="020B0604030504040204" pitchFamily="34" charset="0"/>
                <a:cs typeface="Verdana" panose="020B0604030504040204" pitchFamily="34" charset="0"/>
              </a:rPr>
              <a:t>33/2019</a:t>
            </a:r>
            <a:r>
              <a:rPr lang="en-GB" sz="1100" dirty="0" smtClean="0">
                <a:solidFill>
                  <a:schemeClr val="bg1"/>
                </a:solidFill>
                <a:ea typeface="Verdana" panose="020B0604030504040204" pitchFamily="34" charset="0"/>
                <a:cs typeface="Verdana" panose="020B0604030504040204" pitchFamily="34" charset="0"/>
              </a:rPr>
              <a:t>, </a:t>
            </a:r>
            <a:r>
              <a:rPr lang="en-GB" sz="1100" dirty="0">
                <a:solidFill>
                  <a:schemeClr val="bg1"/>
                </a:solidFill>
                <a:ea typeface="Verdana" panose="020B0604030504040204" pitchFamily="34" charset="0"/>
                <a:cs typeface="Verdana" panose="020B0604030504040204" pitchFamily="34" charset="0"/>
              </a:rPr>
              <a:t>p</a:t>
            </a:r>
            <a:r>
              <a:rPr lang="en-GB" sz="1100" dirty="0" smtClean="0">
                <a:solidFill>
                  <a:schemeClr val="bg1"/>
                </a:solidFill>
                <a:ea typeface="Verdana" panose="020B0604030504040204" pitchFamily="34" charset="0"/>
                <a:cs typeface="Verdana" panose="020B0604030504040204" pitchFamily="34" charset="0"/>
              </a:rPr>
              <a:t>ublished on: </a:t>
            </a:r>
            <a:r>
              <a:rPr lang="en-GB" sz="1100" b="1" dirty="0" smtClean="0">
                <a:solidFill>
                  <a:schemeClr val="bg1"/>
                </a:solidFill>
                <a:ea typeface="Verdana" panose="020B0604030504040204" pitchFamily="34" charset="0"/>
                <a:cs typeface="Verdana" panose="020B0604030504040204" pitchFamily="34" charset="0"/>
              </a:rPr>
              <a:t>15 October 2019 </a:t>
            </a:r>
          </a:p>
          <a:p>
            <a:pPr marL="285750" indent="-285750" algn="just">
              <a:lnSpc>
                <a:spcPct val="130000"/>
              </a:lnSpc>
              <a:spcBef>
                <a:spcPts val="500"/>
              </a:spcBef>
              <a:spcAft>
                <a:spcPts val="500"/>
              </a:spcAft>
              <a:buFont typeface="Wingdings" panose="05000000000000000000" pitchFamily="2" charset="2"/>
              <a:buChar char="ü"/>
            </a:pPr>
            <a:r>
              <a:rPr lang="en-GB" sz="1100" dirty="0" smtClean="0">
                <a:solidFill>
                  <a:schemeClr val="bg1"/>
                </a:solidFill>
                <a:ea typeface="Verdana" panose="020B0604030504040204" pitchFamily="34" charset="0"/>
                <a:cs typeface="Verdana" panose="020B0604030504040204" pitchFamily="34" charset="0"/>
              </a:rPr>
              <a:t>Deadline for submission (eForm): </a:t>
            </a:r>
            <a:r>
              <a:rPr lang="en-GB" sz="1100" b="1" dirty="0" smtClean="0">
                <a:solidFill>
                  <a:srgbClr val="FFC000"/>
                </a:solidFill>
                <a:ea typeface="Verdana" panose="020B0604030504040204" pitchFamily="34" charset="0"/>
                <a:cs typeface="Verdana" panose="020B0604030504040204" pitchFamily="34" charset="0"/>
              </a:rPr>
              <a:t>20 February 2020</a:t>
            </a:r>
          </a:p>
          <a:p>
            <a:pPr marL="285750" indent="-285750" algn="just">
              <a:lnSpc>
                <a:spcPct val="130000"/>
              </a:lnSpc>
              <a:spcBef>
                <a:spcPts val="500"/>
              </a:spcBef>
              <a:spcAft>
                <a:spcPts val="500"/>
              </a:spcAft>
              <a:buFont typeface="Wingdings" panose="05000000000000000000" pitchFamily="2" charset="2"/>
              <a:buChar char="ü"/>
            </a:pPr>
            <a:r>
              <a:rPr lang="en-GB" sz="1100" dirty="0" smtClean="0">
                <a:solidFill>
                  <a:schemeClr val="bg1"/>
                </a:solidFill>
                <a:ea typeface="Verdana" panose="020B0604030504040204" pitchFamily="34" charset="0"/>
                <a:cs typeface="Verdana" panose="020B0604030504040204" pitchFamily="34" charset="0"/>
              </a:rPr>
              <a:t>Project duration: </a:t>
            </a:r>
            <a:r>
              <a:rPr lang="en-GB" sz="1100" b="1" dirty="0" smtClean="0">
                <a:solidFill>
                  <a:schemeClr val="bg1"/>
                </a:solidFill>
                <a:ea typeface="Verdana" panose="020B0604030504040204" pitchFamily="34" charset="0"/>
                <a:cs typeface="Verdana" panose="020B0604030504040204" pitchFamily="34" charset="0"/>
              </a:rPr>
              <a:t>24 months </a:t>
            </a:r>
            <a:r>
              <a:rPr lang="en-GB" sz="1100" dirty="0" smtClean="0">
                <a:solidFill>
                  <a:schemeClr val="bg1"/>
                </a:solidFill>
                <a:ea typeface="Verdana" panose="020B0604030504040204" pitchFamily="34" charset="0"/>
                <a:cs typeface="Verdana" panose="020B0604030504040204" pitchFamily="34" charset="0"/>
              </a:rPr>
              <a:t>starting </a:t>
            </a:r>
            <a:r>
              <a:rPr lang="en-GB" sz="1100" b="1" dirty="0" smtClean="0">
                <a:solidFill>
                  <a:schemeClr val="bg1"/>
                </a:solidFill>
                <a:ea typeface="Verdana" panose="020B0604030504040204" pitchFamily="34" charset="0"/>
                <a:cs typeface="Verdana" panose="020B0604030504040204" pitchFamily="34" charset="0"/>
              </a:rPr>
              <a:t>1/10/2020 </a:t>
            </a:r>
            <a:r>
              <a:rPr lang="en-GB" sz="1100" dirty="0" smtClean="0">
                <a:solidFill>
                  <a:schemeClr val="bg1"/>
                </a:solidFill>
                <a:ea typeface="Verdana" panose="020B0604030504040204" pitchFamily="34" charset="0"/>
                <a:cs typeface="Verdana" panose="020B0604030504040204" pitchFamily="34" charset="0"/>
              </a:rPr>
              <a:t>or</a:t>
            </a:r>
            <a:r>
              <a:rPr lang="en-GB" sz="1100" b="1" dirty="0" smtClean="0">
                <a:solidFill>
                  <a:schemeClr val="bg1"/>
                </a:solidFill>
                <a:ea typeface="Verdana" panose="020B0604030504040204" pitchFamily="34" charset="0"/>
                <a:cs typeface="Verdana" panose="020B0604030504040204" pitchFamily="34" charset="0"/>
              </a:rPr>
              <a:t> 1/11/2020</a:t>
            </a:r>
          </a:p>
          <a:p>
            <a:pPr marL="285750" indent="-285750" algn="just">
              <a:lnSpc>
                <a:spcPct val="130000"/>
              </a:lnSpc>
              <a:spcBef>
                <a:spcPts val="500"/>
              </a:spcBef>
              <a:spcAft>
                <a:spcPts val="500"/>
              </a:spcAft>
              <a:buFont typeface="Wingdings" panose="05000000000000000000" pitchFamily="2" charset="2"/>
              <a:buChar char="ü"/>
            </a:pPr>
            <a:r>
              <a:rPr lang="en-GB" sz="1100" dirty="0" smtClean="0">
                <a:solidFill>
                  <a:schemeClr val="bg1"/>
                </a:solidFill>
                <a:ea typeface="Verdana" panose="020B0604030504040204" pitchFamily="34" charset="0"/>
                <a:cs typeface="Verdana" panose="020B0604030504040204" pitchFamily="34" charset="0"/>
              </a:rPr>
              <a:t>Total budget available: </a:t>
            </a:r>
            <a:r>
              <a:rPr lang="en-GB" sz="1100" b="1" dirty="0" smtClean="0">
                <a:solidFill>
                  <a:srgbClr val="FFC000"/>
                </a:solidFill>
                <a:ea typeface="Verdana" panose="020B0604030504040204" pitchFamily="34" charset="0"/>
                <a:cs typeface="Verdana" panose="020B0604030504040204" pitchFamily="34" charset="0"/>
              </a:rPr>
              <a:t>20 Mio €</a:t>
            </a:r>
          </a:p>
          <a:p>
            <a:pPr marL="285750" indent="-285750" algn="just">
              <a:lnSpc>
                <a:spcPct val="130000"/>
              </a:lnSpc>
              <a:spcBef>
                <a:spcPts val="500"/>
              </a:spcBef>
              <a:spcAft>
                <a:spcPts val="500"/>
              </a:spcAft>
              <a:buFont typeface="Wingdings" panose="05000000000000000000" pitchFamily="2" charset="2"/>
              <a:buChar char="ü"/>
            </a:pPr>
            <a:r>
              <a:rPr lang="en-GB" sz="1100" dirty="0" smtClean="0">
                <a:solidFill>
                  <a:schemeClr val="bg1"/>
                </a:solidFill>
                <a:ea typeface="Verdana" panose="020B0604030504040204" pitchFamily="34" charset="0"/>
                <a:cs typeface="Verdana" panose="020B0604030504040204" pitchFamily="34" charset="0"/>
              </a:rPr>
              <a:t>Maximum EU grant: </a:t>
            </a:r>
            <a:r>
              <a:rPr lang="en-GB" sz="1100" b="1" dirty="0" smtClean="0">
                <a:solidFill>
                  <a:srgbClr val="FFC000"/>
                </a:solidFill>
                <a:ea typeface="Verdana" panose="020B0604030504040204" pitchFamily="34" charset="0"/>
                <a:cs typeface="Verdana" panose="020B0604030504040204" pitchFamily="34" charset="0"/>
              </a:rPr>
              <a:t>4 Mio € </a:t>
            </a:r>
            <a:r>
              <a:rPr lang="en-GB" sz="1100" dirty="0" smtClean="0">
                <a:solidFill>
                  <a:schemeClr val="bg1"/>
                </a:solidFill>
                <a:ea typeface="Verdana" panose="020B0604030504040204" pitchFamily="34" charset="0"/>
                <a:cs typeface="Verdana" panose="020B0604030504040204" pitchFamily="34" charset="0"/>
              </a:rPr>
              <a:t>per project</a:t>
            </a:r>
          </a:p>
          <a:p>
            <a:pPr marL="285750" indent="-285750" algn="just">
              <a:lnSpc>
                <a:spcPct val="130000"/>
              </a:lnSpc>
              <a:spcBef>
                <a:spcPts val="500"/>
              </a:spcBef>
              <a:spcAft>
                <a:spcPts val="500"/>
              </a:spcAft>
              <a:buFont typeface="Wingdings" panose="05000000000000000000" pitchFamily="2" charset="2"/>
              <a:buChar char="ü"/>
            </a:pPr>
            <a:r>
              <a:rPr lang="en-GB" sz="1100" dirty="0" smtClean="0">
                <a:solidFill>
                  <a:schemeClr val="bg1"/>
                </a:solidFill>
                <a:ea typeface="Verdana" panose="020B0604030504040204" pitchFamily="34" charset="0"/>
                <a:cs typeface="Verdana" panose="020B0604030504040204" pitchFamily="34" charset="0"/>
              </a:rPr>
              <a:t>EU </a:t>
            </a:r>
            <a:r>
              <a:rPr lang="en-GB" sz="1100" b="1" dirty="0" smtClean="0">
                <a:solidFill>
                  <a:schemeClr val="bg1"/>
                </a:solidFill>
                <a:ea typeface="Verdana" panose="020B0604030504040204" pitchFamily="34" charset="0"/>
                <a:cs typeface="Verdana" panose="020B0604030504040204" pitchFamily="34" charset="0"/>
              </a:rPr>
              <a:t>co-financing rate: 80 </a:t>
            </a:r>
            <a:r>
              <a:rPr lang="en-GB" sz="1100" dirty="0" smtClean="0">
                <a:solidFill>
                  <a:schemeClr val="bg1"/>
                </a:solidFill>
                <a:ea typeface="Verdana" panose="020B0604030504040204" pitchFamily="34" charset="0"/>
                <a:cs typeface="Verdana" panose="020B0604030504040204" pitchFamily="34" charset="0"/>
              </a:rPr>
              <a:t>% (Budget based)</a:t>
            </a:r>
          </a:p>
          <a:p>
            <a:pPr algn="ctr">
              <a:lnSpc>
                <a:spcPct val="130000"/>
              </a:lnSpc>
              <a:spcBef>
                <a:spcPts val="500"/>
              </a:spcBef>
              <a:spcAft>
                <a:spcPts val="500"/>
              </a:spcAft>
            </a:pPr>
            <a:r>
              <a:rPr lang="en-GB" sz="1100" b="1" dirty="0" smtClean="0">
                <a:solidFill>
                  <a:schemeClr val="bg1"/>
                </a:solidFill>
                <a:ea typeface="Verdana" panose="020B0604030504040204" pitchFamily="34" charset="0"/>
                <a:cs typeface="Verdana" panose="020B0604030504040204" pitchFamily="34" charset="0"/>
              </a:rPr>
              <a:t>Further information</a:t>
            </a:r>
          </a:p>
          <a:p>
            <a:pPr algn="ctr">
              <a:spcBef>
                <a:spcPts val="500"/>
              </a:spcBef>
              <a:spcAft>
                <a:spcPts val="500"/>
              </a:spcAft>
            </a:pPr>
            <a:r>
              <a:rPr lang="en-GB" sz="1100" dirty="0" smtClean="0">
                <a:solidFill>
                  <a:schemeClr val="bg1"/>
                </a:solidFill>
                <a:ea typeface="Verdana" panose="020B0604030504040204" pitchFamily="34" charset="0"/>
                <a:cs typeface="Verdana" panose="020B0604030504040204" pitchFamily="34" charset="0"/>
              </a:rPr>
              <a:t> </a:t>
            </a:r>
            <a:r>
              <a:rPr lang="en-GB" sz="1100" b="1" dirty="0" smtClean="0">
                <a:solidFill>
                  <a:schemeClr val="tx2"/>
                </a:solidFill>
                <a:ea typeface="Verdana" panose="020B0604030504040204" pitchFamily="34" charset="0"/>
                <a:cs typeface="Verdana" panose="020B0604030504040204" pitchFamily="34" charset="0"/>
              </a:rPr>
              <a:t>Education, Audiovisual &amp; Culture Executive Agency (EACEA) Website:</a:t>
            </a:r>
          </a:p>
          <a:p>
            <a:pPr algn="ctr">
              <a:spcBef>
                <a:spcPts val="500"/>
              </a:spcBef>
              <a:spcAft>
                <a:spcPts val="500"/>
              </a:spcAft>
              <a:defRPr/>
            </a:pPr>
            <a:r>
              <a:rPr lang="en-GB" sz="1100" b="1" dirty="0" smtClean="0">
                <a:ea typeface="Verdana" panose="020B0604030504040204" pitchFamily="34" charset="0"/>
                <a:cs typeface="Verdana" panose="020B0604030504040204" pitchFamily="34" charset="0"/>
                <a:hlinkClick r:id="rId3"/>
              </a:rPr>
              <a:t>https://eacea.ec.europa.eu/erasmus-plus/funding/ka3-centers-of-vocational-excellence_en</a:t>
            </a:r>
            <a:endParaRPr lang="en-GB" sz="1100" b="1" dirty="0" smtClean="0">
              <a:ea typeface="Verdana" panose="020B0604030504040204" pitchFamily="34" charset="0"/>
              <a:cs typeface="Verdana" panose="020B0604030504040204" pitchFamily="34" charset="0"/>
            </a:endParaRPr>
          </a:p>
          <a:p>
            <a:pPr algn="just">
              <a:lnSpc>
                <a:spcPct val="130000"/>
              </a:lnSpc>
              <a:spcBef>
                <a:spcPts val="500"/>
              </a:spcBef>
              <a:spcAft>
                <a:spcPts val="500"/>
              </a:spcAft>
            </a:pPr>
            <a:r>
              <a:rPr lang="en-GB" sz="1100" b="1" dirty="0" smtClean="0">
                <a:solidFill>
                  <a:schemeClr val="bg1"/>
                </a:solidFill>
                <a:ea typeface="Verdana" panose="020B0604030504040204" pitchFamily="34" charset="0"/>
                <a:cs typeface="Verdana" panose="020B0604030504040204" pitchFamily="34" charset="0"/>
              </a:rPr>
              <a:t>A helpdesk is at your disposal: </a:t>
            </a:r>
            <a:r>
              <a:rPr lang="en-GB" sz="1100" b="1" u="sng" dirty="0" smtClean="0">
                <a:solidFill>
                  <a:srgbClr val="0066FF"/>
                </a:solidFill>
                <a:ea typeface="Verdana" panose="020B0604030504040204" pitchFamily="34" charset="0"/>
                <a:cs typeface="Verdana" panose="020B0604030504040204" pitchFamily="34" charset="0"/>
                <a:hlinkClick r:id="rId4"/>
              </a:rPr>
              <a:t>EACEA-EPLUS-VET@ec.europa.eu</a:t>
            </a:r>
            <a:endParaRPr lang="en-GB" sz="1100" b="1" u="sng" dirty="0" smtClean="0">
              <a:solidFill>
                <a:srgbClr val="0066FF"/>
              </a:solidFill>
              <a:ea typeface="Verdana" panose="020B0604030504040204" pitchFamily="34" charset="0"/>
              <a:cs typeface="Verdana" panose="020B0604030504040204" pitchFamily="34" charset="0"/>
            </a:endParaRPr>
          </a:p>
          <a:p>
            <a:pPr algn="just">
              <a:lnSpc>
                <a:spcPct val="130000"/>
              </a:lnSpc>
              <a:spcBef>
                <a:spcPts val="500"/>
              </a:spcBef>
              <a:spcAft>
                <a:spcPts val="500"/>
              </a:spcAft>
            </a:pPr>
            <a:r>
              <a:rPr lang="en-GB" sz="1100" b="1" dirty="0" smtClean="0">
                <a:solidFill>
                  <a:schemeClr val="bg1"/>
                </a:solidFill>
                <a:ea typeface="Verdana" panose="020B0604030504040204" pitchFamily="34" charset="0"/>
                <a:cs typeface="Verdana" panose="020B0604030504040204" pitchFamily="34" charset="0"/>
              </a:rPr>
              <a:t>Online information session: </a:t>
            </a:r>
            <a:r>
              <a:rPr lang="en-GB" sz="1100" b="1" dirty="0" smtClean="0">
                <a:solidFill>
                  <a:srgbClr val="FFC000"/>
                </a:solidFill>
                <a:ea typeface="Verdana" panose="020B0604030504040204" pitchFamily="34" charset="0"/>
                <a:cs typeface="Verdana" panose="020B0604030504040204" pitchFamily="34" charset="0"/>
              </a:rPr>
              <a:t>5 November 2019, 10-13 AM</a:t>
            </a:r>
          </a:p>
          <a:p>
            <a:pPr algn="just">
              <a:lnSpc>
                <a:spcPct val="130000"/>
              </a:lnSpc>
              <a:spcBef>
                <a:spcPts val="500"/>
              </a:spcBef>
              <a:spcAft>
                <a:spcPts val="500"/>
              </a:spcAft>
            </a:pPr>
            <a:endParaRPr lang="en-GB" sz="1100" dirty="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086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1500" tmFilter="0, 0; .2, .5; .8, .5; 1, 0"/>
                                        <p:tgtEl>
                                          <p:spTgt spid="9"/>
                                        </p:tgtEl>
                                      </p:cBhvr>
                                    </p:animEffect>
                                    <p:animScale>
                                      <p:cBhvr>
                                        <p:cTn id="7" dur="7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agency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1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1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CA58AFA150E14186F82329272FF7A8" ma:contentTypeVersion="3" ma:contentTypeDescription="Create a new document." ma:contentTypeScope="" ma:versionID="04385d7494a8a44a03440c2b5d0b89c0">
  <xsd:schema xmlns:xsd="http://www.w3.org/2001/XMLSchema" xmlns:xs="http://www.w3.org/2001/XMLSchema" xmlns:p="http://schemas.microsoft.com/office/2006/metadata/properties" targetNamespace="http://schemas.microsoft.com/office/2006/metadata/properties" ma:root="true" ma:fieldsID="39bace1d726681ff1c2ee1331591c67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8A3EC6-DC7A-4920-B7F4-40D797229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D2C4CDA-DF16-4718-B0F2-F4A587B7E0C2}">
  <ds:schemaRefs>
    <ds:schemaRef ds:uri="http://schemas.microsoft.com/sharepoint/v3/contenttype/forms"/>
  </ds:schemaRefs>
</ds:datastoreItem>
</file>

<file path=customXml/itemProps3.xml><?xml version="1.0" encoding="utf-8"?>
<ds:datastoreItem xmlns:ds="http://schemas.openxmlformats.org/officeDocument/2006/customXml" ds:itemID="{E7C4A9BD-6A32-4A50-936C-CF561AD870B8}">
  <ds:schemaRefs>
    <ds:schemaRef ds:uri="http://schemas.microsoft.com/office/2006/documentManagement/types"/>
    <ds:schemaRef ds:uri="http://purl.org/dc/terms/"/>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12378</TotalTime>
  <Words>635</Words>
  <Application>Microsoft Office PowerPoint</Application>
  <PresentationFormat>A4 Paper (210x297 mm)</PresentationFormat>
  <Paragraphs>84</Paragraphs>
  <Slides>10</Slides>
  <Notes>5</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1_agency_presentation</vt:lpstr>
      <vt:lpstr>1_Slide_Master</vt:lpstr>
      <vt:lpstr>       European Vocational Skills Week  VET for ALL – Skills for Life Centres of Vocational Excellence</vt:lpstr>
      <vt:lpstr>      </vt:lpstr>
      <vt:lpstr>Erasmus+ Programme  2014-2020</vt:lpstr>
      <vt:lpstr>54 partner organisations from 20 countries involved</vt:lpstr>
      <vt:lpstr>10 partner organisations by project</vt:lpstr>
      <vt:lpstr>6 participating countries by project</vt:lpstr>
      <vt:lpstr>A large diversity of organisations involved</vt:lpstr>
      <vt:lpstr>Erasmus+ Programme 2014-2020</vt:lpstr>
      <vt:lpstr>PowerPoint Presentation</vt:lpstr>
      <vt:lpstr>PowerPoint Presentation</vt:lpstr>
    </vt:vector>
  </TitlesOfParts>
  <Company>European Commission - EACEA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sladdch</dc:creator>
  <cp:lastModifiedBy>GROMBEER Michele (EACEA)</cp:lastModifiedBy>
  <cp:revision>532</cp:revision>
  <cp:lastPrinted>2019-10-13T16:50:36Z</cp:lastPrinted>
  <dcterms:created xsi:type="dcterms:W3CDTF">2012-07-12T07:17:48Z</dcterms:created>
  <dcterms:modified xsi:type="dcterms:W3CDTF">2019-10-14T08:58:47Z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Format">
    <vt:lpwstr>PPT Document</vt:lpwstr>
  </property>
  <property fmtid="{D5CDD505-2E9C-101B-9397-08002B2CF9AE}" pid="4" name="Supplier">
    <vt:lpwstr/>
  </property>
  <property fmtid="{D5CDD505-2E9C-101B-9397-08002B2CF9AE}" pid="5" name="_Contributor">
    <vt:lpwstr/>
  </property>
  <property fmtid="{D5CDD505-2E9C-101B-9397-08002B2CF9AE}" pid="6" name="Link To Folder">
    <vt:lpwstr>, </vt:lpwstr>
  </property>
  <property fmtid="{D5CDD505-2E9C-101B-9397-08002B2CF9AE}" pid="7" name="edomec">
    <vt:lpwstr>10.02.04.82      IT Sector</vt:lpwstr>
  </property>
  <property fmtid="{D5CDD505-2E9C-101B-9397-08002B2CF9AE}" pid="8" name="docID">
    <vt:lpwstr/>
  </property>
  <property fmtid="{D5CDD505-2E9C-101B-9397-08002B2CF9AE}" pid="9" name="_ResourceType">
    <vt:lpwstr/>
  </property>
  <property fmtid="{D5CDD505-2E9C-101B-9397-08002B2CF9AE}" pid="10" name="Subject">
    <vt:lpwstr/>
  </property>
  <property fmtid="{D5CDD505-2E9C-101B-9397-08002B2CF9AE}" pid="11" name="Keywords">
    <vt:lpwstr/>
  </property>
  <property fmtid="{D5CDD505-2E9C-101B-9397-08002B2CF9AE}" pid="12" name="_Author">
    <vt:lpwstr>sladdch</vt:lpwstr>
  </property>
  <property fmtid="{D5CDD505-2E9C-101B-9397-08002B2CF9AE}" pid="13" name="_Category">
    <vt:lpwstr/>
  </property>
  <property fmtid="{D5CDD505-2E9C-101B-9397-08002B2CF9AE}" pid="14" name="Slides">
    <vt:lpwstr>107</vt:lpwstr>
  </property>
  <property fmtid="{D5CDD505-2E9C-101B-9397-08002B2CF9AE}" pid="15" name="Categories">
    <vt:lpwstr/>
  </property>
  <property fmtid="{D5CDD505-2E9C-101B-9397-08002B2CF9AE}" pid="16" name="Approval Level">
    <vt:lpwstr/>
  </property>
  <property fmtid="{D5CDD505-2E9C-101B-9397-08002B2CF9AE}" pid="17" name="_Comments">
    <vt:lpwstr/>
  </property>
  <property fmtid="{D5CDD505-2E9C-101B-9397-08002B2CF9AE}" pid="18" name="Assigned To">
    <vt:lpwstr/>
  </property>
  <property fmtid="{D5CDD505-2E9C-101B-9397-08002B2CF9AE}" pid="19" name="URL">
    <vt:lpwstr/>
  </property>
  <property fmtid="{D5CDD505-2E9C-101B-9397-08002B2CF9AE}" pid="20" name="Language">
    <vt:lpwstr/>
  </property>
  <property fmtid="{D5CDD505-2E9C-101B-9397-08002B2CF9AE}" pid="21" name="ContentTypeId">
    <vt:lpwstr>0x010100AECA58AFA150E14186F82329272FF7A8</vt:lpwstr>
  </property>
</Properties>
</file>