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8" r:id="rId5"/>
    <p:sldId id="256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2A4B0-F7EB-4CBD-93F9-F79737D49069}" v="24" dt="2019-10-11T05:53:04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pi Spangar" userId="6ca58625-d9f2-4423-9054-388dfe38776d" providerId="ADAL" clId="{5C92A4B0-F7EB-4CBD-93F9-F79737D49069}"/>
    <pc:docChg chg="custSel addSld delSld modSld">
      <pc:chgData name="Virpi Spangar" userId="6ca58625-d9f2-4423-9054-388dfe38776d" providerId="ADAL" clId="{5C92A4B0-F7EB-4CBD-93F9-F79737D49069}" dt="2019-10-11T05:53:24.395" v="617" actId="14100"/>
      <pc:docMkLst>
        <pc:docMk/>
      </pc:docMkLst>
      <pc:sldChg chg="modSp">
        <pc:chgData name="Virpi Spangar" userId="6ca58625-d9f2-4423-9054-388dfe38776d" providerId="ADAL" clId="{5C92A4B0-F7EB-4CBD-93F9-F79737D49069}" dt="2019-10-10T12:04:12.075" v="354" actId="20577"/>
        <pc:sldMkLst>
          <pc:docMk/>
          <pc:sldMk cId="2724185305" sldId="256"/>
        </pc:sldMkLst>
        <pc:spChg chg="mod">
          <ac:chgData name="Virpi Spangar" userId="6ca58625-d9f2-4423-9054-388dfe38776d" providerId="ADAL" clId="{5C92A4B0-F7EB-4CBD-93F9-F79737D49069}" dt="2019-10-10T12:04:12.075" v="354" actId="20577"/>
          <ac:spMkLst>
            <pc:docMk/>
            <pc:sldMk cId="2724185305" sldId="256"/>
            <ac:spMk id="3" creationId="{35E4661F-3AE4-42EF-902E-C909A6CE0D6A}"/>
          </ac:spMkLst>
        </pc:spChg>
      </pc:sldChg>
      <pc:sldChg chg="modSp modTransition">
        <pc:chgData name="Virpi Spangar" userId="6ca58625-d9f2-4423-9054-388dfe38776d" providerId="ADAL" clId="{5C92A4B0-F7EB-4CBD-93F9-F79737D49069}" dt="2019-10-10T12:29:10.926" v="611" actId="20577"/>
        <pc:sldMkLst>
          <pc:docMk/>
          <pc:sldMk cId="3582514112" sldId="257"/>
        </pc:sldMkLst>
        <pc:spChg chg="mod">
          <ac:chgData name="Virpi Spangar" userId="6ca58625-d9f2-4423-9054-388dfe38776d" providerId="ADAL" clId="{5C92A4B0-F7EB-4CBD-93F9-F79737D49069}" dt="2019-10-10T12:29:10.926" v="611" actId="20577"/>
          <ac:spMkLst>
            <pc:docMk/>
            <pc:sldMk cId="3582514112" sldId="257"/>
            <ac:spMk id="2" creationId="{B9D98370-9579-40BF-B956-B4B1B4A28A1B}"/>
          </ac:spMkLst>
        </pc:spChg>
        <pc:spChg chg="mod">
          <ac:chgData name="Virpi Spangar" userId="6ca58625-d9f2-4423-9054-388dfe38776d" providerId="ADAL" clId="{5C92A4B0-F7EB-4CBD-93F9-F79737D49069}" dt="2019-10-10T12:27:06.558" v="603" actId="20577"/>
          <ac:spMkLst>
            <pc:docMk/>
            <pc:sldMk cId="3582514112" sldId="257"/>
            <ac:spMk id="3" creationId="{95D4BC78-55E7-4268-AC24-83A974D98480}"/>
          </ac:spMkLst>
        </pc:spChg>
      </pc:sldChg>
      <pc:sldChg chg="addSp modSp">
        <pc:chgData name="Virpi Spangar" userId="6ca58625-d9f2-4423-9054-388dfe38776d" providerId="ADAL" clId="{5C92A4B0-F7EB-4CBD-93F9-F79737D49069}" dt="2019-10-11T05:53:24.395" v="617" actId="14100"/>
        <pc:sldMkLst>
          <pc:docMk/>
          <pc:sldMk cId="65555027" sldId="258"/>
        </pc:sldMkLst>
        <pc:spChg chg="mod">
          <ac:chgData name="Virpi Spangar" userId="6ca58625-d9f2-4423-9054-388dfe38776d" providerId="ADAL" clId="{5C92A4B0-F7EB-4CBD-93F9-F79737D49069}" dt="2019-10-10T12:01:12.436" v="335" actId="255"/>
          <ac:spMkLst>
            <pc:docMk/>
            <pc:sldMk cId="65555027" sldId="258"/>
            <ac:spMk id="2" creationId="{5F2DC7E6-0ABA-4ECD-A1DA-63C573052090}"/>
          </ac:spMkLst>
        </pc:spChg>
        <pc:picChg chg="add mod">
          <ac:chgData name="Virpi Spangar" userId="6ca58625-d9f2-4423-9054-388dfe38776d" providerId="ADAL" clId="{5C92A4B0-F7EB-4CBD-93F9-F79737D49069}" dt="2019-10-11T05:53:24.395" v="617" actId="14100"/>
          <ac:picMkLst>
            <pc:docMk/>
            <pc:sldMk cId="65555027" sldId="258"/>
            <ac:picMk id="3" creationId="{4979EDD0-4C32-432F-B3F1-B0E3DCD397A8}"/>
          </ac:picMkLst>
        </pc:picChg>
      </pc:sldChg>
      <pc:sldChg chg="add del">
        <pc:chgData name="Virpi Spangar" userId="6ca58625-d9f2-4423-9054-388dfe38776d" providerId="ADAL" clId="{5C92A4B0-F7EB-4CBD-93F9-F79737D49069}" dt="2019-10-10T11:40:53.616" v="304" actId="2696"/>
        <pc:sldMkLst>
          <pc:docMk/>
          <pc:sldMk cId="356232407" sldId="260"/>
        </pc:sldMkLst>
      </pc:sldChg>
      <pc:sldChg chg="add del">
        <pc:chgData name="Virpi Spangar" userId="6ca58625-d9f2-4423-9054-388dfe38776d" providerId="ADAL" clId="{5C92A4B0-F7EB-4CBD-93F9-F79737D49069}" dt="2019-10-10T10:55:41.889" v="65" actId="2696"/>
        <pc:sldMkLst>
          <pc:docMk/>
          <pc:sldMk cId="3302894530" sldId="260"/>
        </pc:sldMkLst>
      </pc:sldChg>
      <pc:sldChg chg="add del">
        <pc:chgData name="Virpi Spangar" userId="6ca58625-d9f2-4423-9054-388dfe38776d" providerId="ADAL" clId="{5C92A4B0-F7EB-4CBD-93F9-F79737D49069}" dt="2019-10-10T11:15:39.295" v="300" actId="2696"/>
        <pc:sldMkLst>
          <pc:docMk/>
          <pc:sldMk cId="4139532127" sldId="260"/>
        </pc:sldMkLst>
      </pc:sldChg>
      <pc:sldChg chg="add del">
        <pc:chgData name="Virpi Spangar" userId="6ca58625-d9f2-4423-9054-388dfe38776d" providerId="ADAL" clId="{5C92A4B0-F7EB-4CBD-93F9-F79737D49069}" dt="2019-10-10T11:40:59.456" v="305" actId="2696"/>
        <pc:sldMkLst>
          <pc:docMk/>
          <pc:sldMk cId="2214244930" sldId="261"/>
        </pc:sldMkLst>
      </pc:sldChg>
      <pc:sldChg chg="addSp modSp add del">
        <pc:chgData name="Virpi Spangar" userId="6ca58625-d9f2-4423-9054-388dfe38776d" providerId="ADAL" clId="{5C92A4B0-F7EB-4CBD-93F9-F79737D49069}" dt="2019-10-10T11:15:42.546" v="301" actId="2696"/>
        <pc:sldMkLst>
          <pc:docMk/>
          <pc:sldMk cId="4076470305" sldId="261"/>
        </pc:sldMkLst>
        <pc:spChg chg="add mod">
          <ac:chgData name="Virpi Spangar" userId="6ca58625-d9f2-4423-9054-388dfe38776d" providerId="ADAL" clId="{5C92A4B0-F7EB-4CBD-93F9-F79737D49069}" dt="2019-10-10T11:01:17.888" v="299" actId="20577"/>
          <ac:spMkLst>
            <pc:docMk/>
            <pc:sldMk cId="4076470305" sldId="261"/>
            <ac:spMk id="2" creationId="{5B183B04-D067-4BD9-9984-5878BC72CB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265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41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966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13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9118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212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749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001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9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66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05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58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84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06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66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8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10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E2A38A-9FE7-4496-AB57-1903D6078A2A}" type="datetimeFigureOut">
              <a:rPr lang="fi-FI" smtClean="0"/>
              <a:t>11.10.2019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B7BC32-8615-4648-A19F-76BF24A36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80833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ph.fi/sites/default/files/documents/finnish_vet_in_a_nutshel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A0EAFD"/>
            </a:gs>
            <a:gs pos="45000">
              <a:schemeClr val="bg1"/>
            </a:gs>
            <a:gs pos="94000">
              <a:schemeClr val="bg1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2DC7E6-0ABA-4ECD-A1DA-63C57305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495956"/>
            <a:ext cx="7029907" cy="36734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the meeting of the European Alliance for Apprenticeships </a:t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15 October 2019</a:t>
            </a: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The European Vocational Skills Week in Helsinki 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000" dirty="0" err="1">
                <a:solidFill>
                  <a:schemeClr val="tx2"/>
                </a:solidFill>
              </a:rPr>
              <a:t>ms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Virpi Spangar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chairman of apprenticeship experts in </a:t>
            </a:r>
            <a:r>
              <a:rPr lang="en-US" sz="2000" dirty="0" err="1">
                <a:solidFill>
                  <a:schemeClr val="tx2"/>
                </a:solidFill>
              </a:rPr>
              <a:t>finland</a:t>
            </a:r>
            <a:r>
              <a:rPr lang="en-US" sz="2000" dirty="0">
                <a:solidFill>
                  <a:schemeClr val="tx2"/>
                </a:solidFill>
              </a:rPr>
              <a:t> association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A35942-84EB-4C8E-90FD-D9BE2C0917A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0" y="248108"/>
            <a:ext cx="1117015" cy="11185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 descr="DG EVSW-Email Signature-Helsinki-0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867" y="5298690"/>
            <a:ext cx="3438525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55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8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E1186A-CC2F-4F0B-B63F-1F8105CCC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14" y="770715"/>
            <a:ext cx="8776285" cy="15641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in apprenticeship 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by age group and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 type in 2017</a:t>
            </a:r>
            <a:endParaRPr lang="fi-FI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5E4661F-3AE4-42EF-902E-C909A6CE0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451" y="3246927"/>
            <a:ext cx="3459378" cy="2488048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3,638 students were entrepreneur apprentices. Of these, 752 agreements were made for initial vocational qualifications and 2,886 for further or </a:t>
            </a:r>
            <a:r>
              <a:rPr lang="fi-FI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specialist</a:t>
            </a:r>
            <a:r>
              <a:rPr lang="fi-FI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</a:t>
            </a:r>
            <a:r>
              <a:rPr lang="fi-FI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fi-FI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9639C9F-E5F1-439E-A7FD-E8981F3FA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33" y="2857434"/>
            <a:ext cx="4455478" cy="3075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C9659F81-EAD4-408B-B307-C3EA1F07E31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0" y="248108"/>
            <a:ext cx="1117015" cy="11185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241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7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98370-9579-40BF-B956-B4B1B4A2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93" y="1058773"/>
            <a:ext cx="7339213" cy="147777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Highlights OF Finnish experiences related to apprenticeships for adults</a:t>
            </a:r>
            <a:r>
              <a:rPr lang="fi-FI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i-FI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i-FI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D4BC78-55E7-4268-AC24-83A974D98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394" y="2150670"/>
            <a:ext cx="7853900" cy="3881830"/>
          </a:xfrm>
        </p:spPr>
        <p:txBody>
          <a:bodyPr anchor="ctr">
            <a:normAutofit fontScale="92500" lnSpcReduction="20000"/>
          </a:bodyPr>
          <a:lstStyle/>
          <a:p>
            <a:endParaRPr lang="en-US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Work-based learning is integrated into vocational education and training system</a:t>
            </a:r>
          </a:p>
          <a:p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competence development plan is drawn up for each VET student</a:t>
            </a:r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 system is flexible and offers a wide range of opportunities</a:t>
            </a:r>
          </a:p>
          <a:p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work tasks offer a good opportunity for continuous learning</a:t>
            </a:r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Apprenticeship is built on trust and shared responsibility </a:t>
            </a:r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i-FI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F3B46C1-E983-4176-9EBE-5453E553F570}"/>
              </a:ext>
            </a:extLst>
          </p:cNvPr>
          <p:cNvSpPr txBox="1"/>
          <p:nvPr/>
        </p:nvSpPr>
        <p:spPr>
          <a:xfrm>
            <a:off x="1002164" y="5782870"/>
            <a:ext cx="6891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https://www.oph.fi/sites/default/files/documents/finnish_vet_in_a_nutshell.pdf</a:t>
            </a:r>
            <a:endParaRPr lang="fi-FI" sz="1400" i="1" u="sng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65337F0-B41F-4FDB-98A3-57B862BD338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0" y="248108"/>
            <a:ext cx="1117015" cy="11185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8251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8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2D4B4B92-72E1-4E72-94A7-8A0104DA02ED}"/>
              </a:ext>
            </a:extLst>
          </p:cNvPr>
          <p:cNvSpPr txBox="1"/>
          <p:nvPr/>
        </p:nvSpPr>
        <p:spPr>
          <a:xfrm>
            <a:off x="869178" y="1351508"/>
            <a:ext cx="76452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fi-F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i-F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life is undergoing changes. </a:t>
            </a:r>
            <a:endParaRPr lang="fi-FI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need to be updated throughout careers.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Finland apprenticeship training promotes equality of opportunity for adults and young people. </a:t>
            </a:r>
            <a:endParaRPr lang="fi-FI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CAED33A-7314-4ADF-A3D8-6340F6904E9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0" y="248108"/>
            <a:ext cx="1117015" cy="11185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839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ktori">
  <a:themeElements>
    <a:clrScheme name="Sektori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D245F38803C0D46944699E38F67D502" ma:contentTypeVersion="8" ma:contentTypeDescription="Luo uusi asiakirja." ma:contentTypeScope="" ma:versionID="9e33cb094b3591e389576050fa74309f">
  <xsd:schema xmlns:xsd="http://www.w3.org/2001/XMLSchema" xmlns:xs="http://www.w3.org/2001/XMLSchema" xmlns:p="http://schemas.microsoft.com/office/2006/metadata/properties" xmlns:ns3="55e795de-51c9-4164-8912-608267cbaedd" targetNamespace="http://schemas.microsoft.com/office/2006/metadata/properties" ma:root="true" ma:fieldsID="32a11cb18eeee5d724aa48a8c7ec9968" ns3:_="">
    <xsd:import namespace="55e795de-51c9-4164-8912-608267cbae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795de-51c9-4164-8912-608267cbae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18A3B3-5A60-4347-A1AB-07FCC5854EC1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55e795de-51c9-4164-8912-608267cbaedd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8EC099E-CD8C-4FCD-BF6E-B1BCBA2D4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e795de-51c9-4164-8912-608267cbae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420E8F-6EC6-4E6E-8871-8BFD4DAB48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129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Sektori</vt:lpstr>
      <vt:lpstr>the meeting of the European Alliance for Apprenticeships  15 October 2019  The European Vocational Skills Week in Helsinki   ms Virpi Spangar chairman of apprenticeship experts in finland association</vt:lpstr>
      <vt:lpstr>Students in apprenticeship  training by age group and qualification type in 2017</vt:lpstr>
      <vt:lpstr>Highlights OF Finnish experiences related to apprenticeships for adults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meeting of the European Alliance for Apprenticeships (EAfA) 15 October 2019  The European Vocational Skills Week in Helsinki   Virpi Spangar</dc:title>
  <dc:creator>Nina Arvola</dc:creator>
  <cp:lastModifiedBy>BERTHEUSSEN Bjorn Tore (EMPL)</cp:lastModifiedBy>
  <cp:revision>5</cp:revision>
  <dcterms:created xsi:type="dcterms:W3CDTF">2019-10-09T05:28:50Z</dcterms:created>
  <dcterms:modified xsi:type="dcterms:W3CDTF">2019-10-11T06:34:53Z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0x010100BD245F38803C0D46944699E38F67D502</vt:lpwstr>
  </property>
</Properties>
</file>