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6" r:id="rId4"/>
    <p:sldId id="282" r:id="rId5"/>
    <p:sldId id="286" r:id="rId6"/>
    <p:sldId id="283" r:id="rId7"/>
    <p:sldId id="287" r:id="rId8"/>
    <p:sldId id="266" r:id="rId9"/>
    <p:sldId id="271" r:id="rId10"/>
    <p:sldId id="272" r:id="rId11"/>
    <p:sldId id="273" r:id="rId12"/>
    <p:sldId id="274" r:id="rId13"/>
    <p:sldId id="275" r:id="rId14"/>
    <p:sldId id="267" r:id="rId15"/>
    <p:sldId id="277" r:id="rId16"/>
    <p:sldId id="278" r:id="rId17"/>
    <p:sldId id="279" r:id="rId18"/>
    <p:sldId id="280" r:id="rId19"/>
    <p:sldId id="288" r:id="rId20"/>
    <p:sldId id="285" r:id="rId21"/>
    <p:sldId id="284" r:id="rId22"/>
    <p:sldId id="269" r:id="rId23"/>
    <p:sldId id="260" r:id="rId24"/>
    <p:sldId id="291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-2232" y="-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10-11T08:03:24.557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DF3F5E-96F5-47EF-9806-748EBF85963B}" emma:medium="tactile" emma:mode="ink">
          <msink:context xmlns:msink="http://schemas.microsoft.com/ink/2010/main" type="writingRegion" rotatedBoundingBox="32650,7214 32665,7214 32665,7229 32650,7229"/>
        </emma:interpretation>
      </emma:emma>
    </inkml:annotationXML>
    <inkml:traceGroup>
      <inkml:annotationXML>
        <emma:emma xmlns:emma="http://www.w3.org/2003/04/emma" version="1.0">
          <emma:interpretation id="{ED54067F-4716-4F12-B792-C8FD2714D9C0}" emma:medium="tactile" emma:mode="ink">
            <msink:context xmlns:msink="http://schemas.microsoft.com/ink/2010/main" type="paragraph" rotatedBoundingBox="32650,7214 32665,7214 32665,7229 32650,7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AFC045-0AE8-4821-AF66-FB1372E9383F}" emma:medium="tactile" emma:mode="ink">
              <msink:context xmlns:msink="http://schemas.microsoft.com/ink/2010/main" type="line" rotatedBoundingBox="32650,7214 32665,7214 32665,7229 32650,7229"/>
            </emma:interpretation>
          </emma:emma>
        </inkml:annotationXML>
        <inkml:traceGroup>
          <inkml:annotationXML>
            <emma:emma xmlns:emma="http://www.w3.org/2003/04/emma" version="1.0">
              <emma:interpretation id="{36C85A69-F25E-4C1B-A638-FD41C1422E20}" emma:medium="tactile" emma:mode="ink">
                <msink:context xmlns:msink="http://schemas.microsoft.com/ink/2010/main" type="inkWord" rotatedBoundingBox="32650,7214 32665,7214 32665,7229 32650,722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12171-22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7:04.30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88DB6111-4153-4498-AB66-21BA96E25BC1}" emma:medium="tactile" emma:mode="ink">
          <msink:context xmlns:msink="http://schemas.microsoft.com/ink/2010/main" type="inkDrawing" rotatedBoundingBox="1465,8843 1538,6915 1673,6920 1600,8848" semanticType="callout" shapeName="Other">
            <msink:sourceLink direction="with" ref="{9029D878-5643-4AAC-B144-8EA8233C5562}"/>
          </msink:context>
        </emma:interpretation>
      </emma:emma>
    </inkml:annotationXML>
    <inkml:trace contextRef="#ctx0" brushRef="#br0">66 1655 707 0,'-4'12'270'0,"1"-6"38"16,3-6-179-16,-2-9-47 15,2-13-7-15,-2-4-32 16,4-15 1-16,0-3 3 16,3-19 6-16,-1-2-4 0,5-12-6 15,0-2-8-15,1-21-6 16,-3 6-8-16,2-23-6 16,-3 10-1-16,-1-5-4 15,-3 21 1-15,2-7 0 16,-4 23 3-16,-2-10-2 15,-2 11 3-15,1-6-5 16,-3 21 0-16,-1 4-5 16,1 24 2-16,2 8 9 15,-1 18 12-15,-2 20 0 16,1 16 5-16,0 35-2 16,3 16-11-16,-5 27-10 15,7 9-2-15,-1 28-4 16,-2-8 5-16,4 21 9 15,0-17 10-15,2 8 4 16,-10-32 6-16,5-4-5 0,-5-38-8 16,5-8-9-16,-3-27-5 15,6-17-6-15,2-20 1 16,4-14-7-16,-3-12 4 16,5-22-3-16,-3-10 2 15,1-25-1-15,-4-10 2 16,12-25-3-16,-1-1 3 0,2-25-4 15,2 13 2-15,1-8 1 16,-9 28 0-16,-1-8-2 16,-3 32 4-16,-1-2-4 15,-4 17 2-15,0-2-1 16,-2 24 2-16,0 7-3 16,0 19 0-16,-1 9 6 15,-3 14 3-15,2 21-3 16,-3 19 5-16,-2 36 0 15,0 8-6-15,-2 27-1 16,-4 3 3-16,2 21 3 16,-2-18 5-16,2 9 1 15,-3-22-1-15,25-12 0 16,-24-40-5-16,9-14-3 16,1-34-3-16,3-22-2 0,-18-20-2 15,22-35-2-15,1-20 2 16,12-32-1-16,-2-6 1 15,0-18 0-15,-4 12 2 16,0-9-2-16,-9 35 2 16,4 6-2-16,2 30 2 15,-5 26-4-15,1 29 2 16,-5 17-1-16,1 24 4 0,-6 43-2 16,7 27 4-16,-7 35-1 15,1 15 0-15,16 33-1 16,-18-14 2-16,-4 1 3 15,5-20 3-15,5-11-2 16,-18-41 0-16,21-25-2 16,4-34-4-16,11-29-3 15,-8-32-3-15,4-29-1 16,0-24 1-16,1-28-5 16,-14-2 3-16,9-13-4 15,-3 19 2-15,-1 9-1 16,1 35 4-16,0 22-4 15,-6 36 5-15,6 34-2 16,-4 35 2-16,-2 45 3 16,-2 15 12-16,0 29 8 0,-3-9 9 15,2 9 6-15,3-30-2 16,0 1-5-16,4-36-8 16,-2-12-8-16,3-30-7 15,1-17-7-15,-2-18-13 16,2-5-50-16,-3-10-41 15,-2-4-125-15,-7-12-335 16,6 1 44-16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5:23.370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29CA1C8A-5FB2-4460-9E04-0643A0B1F2F5}" emma:medium="tactile" emma:mode="ink">
          <msink:context xmlns:msink="http://schemas.microsoft.com/ink/2010/main" type="writingRegion" rotatedBoundingBox="5798,1144 3822,3469 2973,2747 4949,422"/>
        </emma:interpretation>
      </emma:emma>
    </inkml:annotationXML>
    <inkml:traceGroup>
      <inkml:annotationXML>
        <emma:emma xmlns:emma="http://www.w3.org/2003/04/emma" version="1.0">
          <emma:interpretation id="{B11D3756-529F-4147-AF0C-FFC49EFBA755}" emma:medium="tactile" emma:mode="ink">
            <msink:context xmlns:msink="http://schemas.microsoft.com/ink/2010/main" type="paragraph" rotatedBoundingBox="5798,1144 3822,3469 2973,2747 4949,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518633-AEFB-464F-8724-C9567B2E5648}" emma:medium="tactile" emma:mode="ink">
              <msink:context xmlns:msink="http://schemas.microsoft.com/ink/2010/main" type="line" rotatedBoundingBox="5798,1144 3822,3469 2973,2747 4949,422"/>
            </emma:interpretation>
          </emma:emma>
        </inkml:annotationXML>
        <inkml:traceGroup>
          <inkml:annotationXML>
            <emma:emma xmlns:emma="http://www.w3.org/2003/04/emma" version="1.0">
              <emma:interpretation id="{F0AEAD32-AD31-4688-87D7-84087377383A}" emma:medium="tactile" emma:mode="ink">
                <msink:context xmlns:msink="http://schemas.microsoft.com/ink/2010/main" type="inkWord" rotatedBoundingBox="5233,905 4947,1242 4779,1099 5066,762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&gt;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1082-2239 784 0,'0'3'298'16,"0"-1"32"-16,-11 6-179 15,-4-3-70-15,-3 14-1 16,-6-1-36-16,-2 6 9 0,2-2-20 16,-2-1 16-1,0-3-12-15,-7 1 15 0,9-1-15 16,-4-1 10-16,4-4-20 16,2-2 5-16,5-4-20 15,3 0 6-15,6-1-16 16,5 3 11-16,-1-7-11 0,9 0 14 15,1-4-10-15,1-2 10 16,3-3-10-16,4 0 8 16,-1 1-12-16,6 4 9 15,-4 0-9-15,5 2 9 16,0 0-11-16,2 0 8 16,-5 4-9-16,3 0 8 15,-5 1-9-15,3 4 8 16,-5-3-6-16,-1-2 6 15,-5 1-8-15,-2-5 8 16,-5-5-8-16,0 1 7 16,-1-2-6-16,1 1 22 15,-4 3-3-15,-3 4 11 16,1-2-4-16,0-6 7 16,6 5-22-16,0-7 3 0,10-3-12 15,1-7 4-15,0 7-8 16,4-10 7-16,3 3-8 15,-1-1 7-15,-4 5-6 16,5-5 6-16,-3 4-6 16,-4 2 8-16,2 6-9 15,-6 1 7-15,-1 1-7 16,-4 5 8-16,-2 2-8 16,-4-6 9-16,2 6-7 15,4 3 7-15,-2-1-7 0,-6 0 6 16,1 1-6-16,-6-6 6 15,-2 6-8-15,-4-1 9 16,4 5-9-16,-11 2 8 16,2 4-7-16,-11-2 9 15,1-6-10-15,-8 1 8 16,12 1-7-16,0 2 8 16,6-4-9-16,2 4 8 15,9 0-7-15,-2 0 7 16,6-5-8-16,1 0 9 15,4-5-9-15,0-2 7 16,6-5-7-16,7 0 8 16,2-1-10-16,7-2 9 0,4 0-7 15,6-4 8-15,-6-2-8 16,2 4 9-16,-8 0-8 16,-1 9 7-16,-8-2-8 15,-3 8 9-15,-6 0-8 16,-4-1 8-16,-3 3-7 15,-8 1 6-15,-2 2-7 0,-7-1 7 16,0 5-7-16,-9 0 7 16,7 3-8-16,-5-1 9 15,3 5-9-15,4-9 10 16,-2 1-7-16,15-9 8 16,7-1-9-16,6-7 8 15,4-1-11-15,18 0 9 16,-9 1-8-16,1-2 9 15,1 1-10-15,3 0 11 16,-1-6-10-16,-1 6 8 16,-3 4-8-16,0-2 9 15,-4 4-9-15,-6 2 8 16,-3-4-8-16,-2 4 8 16,-7 2-8-16,1 2 9 15,-3 5-9-15,-2 7 8 16,2-3-8-16,1 0 9 0,3-4-8 15,3-2 9-15,7-9-9 16,5-9 7-16,2-6-8 16,12-5 8-16,2-4-9 15,2 0 9-15,-4 3-6 16,-4 1 7-16,-10 5-9 16,-7 4 10-16,1 6-8 15,-10 3 5-15,-5 13-5 0,-5 13 6 16,-5 4-8-16,-8 3 12 15,3 6-2-15,2-4 10 16,9-9-6-16,8-5 6 16,7-16-10-16,16-12 3 15,8-13-11-15,15-13 7 16,2-2-7-16,-2-2 7 16,-4 8-8-16,-11 9 7 15,-11 12-8-15,-10 3 9 16,-3 5-8-16,-9 8 8 15,-2 5-7-15,-7 3 8 16,-1 7-8-16,1 3 7 16,5-8-7-16,2-5 8 15,11-1 5-15,-6-10-50 16,10-2-91-16,-4 4-385 16,-19-8 43-16</inkml:trace>
        </inkml:traceGroup>
        <inkml:traceGroup>
          <inkml:annotationXML>
            <emma:emma xmlns:emma="http://www.w3.org/2003/04/emma" version="1.0">
              <emma:interpretation id="{7EBE6C50-1568-4811-B8CA-F222B82A3502}" emma:medium="tactile" emma:mode="ink">
                <msink:context xmlns:msink="http://schemas.microsoft.com/ink/2010/main" type="inkWord" rotatedBoundingBox="5798,1144 3822,3469 2973,2747 4949,422"/>
              </emma:interpretation>
              <emma:one-of disjunction-type="recognition" id="oneOf1">
                <emma:interpretation id="interp5" emma:lang="" emma:confidence="0">
                  <emma:literal>*FEE</emma:literal>
                </emma:interpretation>
                <emma:interpretation id="interp6" emma:lang="" emma:confidence="0">
                  <emma:literal>*BEL</emma:literal>
                </emma:interpretation>
                <emma:interpretation id="interp7" emma:lang="" emma:confidence="0">
                  <emma:literal>*FEE.</emma:literal>
                </emma:interpretation>
                <emma:interpretation id="interp8" emma:lang="" emma:confidence="0">
                  <emma:literal>*BÖE</emma:literal>
                </emma:interpretation>
                <emma:interpretation id="interp9" emma:lang="" emma:confidence="0">
                  <emma:literal>*BEL.</emma:literal>
                </emma:interpretation>
              </emma:one-of>
            </emma:emma>
          </inkml:annotationXML>
          <inkml:trace contextRef="#ctx0" brushRef="#br0" timeOffset="7319.5393">-164-408 761 0,'-15'11'344'16,"-5"2"22"-16,12 0-188 16,8 11-61-16,6 8-45 0,7 3-11 15,7 2-34-15,4 13 8 16,2-4-19-16,5 2 7 16,-3-8-13-16,-2 5 10 15,-4-18-11-15,-5-6 12 16,-4-7-12-16,-2-8 9 15,-6-10-11-15,3-5 11 16,-5-8-12-16,1-16 10 16,-4-2-8-16,-4-11 21 15,-5 3-3-15,-6-6 20 16,-3 10-4-16,-8-5 21 16,-2 12-17-16,1-10 10 15,12 12-18-15,-9 1 3 16,9 12-21-16,22-5 5 15,-14 18-16-15,-6 2 6 0,11 6-13 16,6 5 8-16,-12 19-11 16,16 7 7-16,5 2-9 15,9 9 9-15,0 0-9 16,-3-1 9-16,3-10-8 16,-2-2 8-16,-7-7-9 15,-2-6 9-15,-2-9-9 0,-1-7 8 16,-5-10-7-16,1-12 9 15,-4-8-9-15,-4-11 9 16,1-9-9-16,-7-10 8 16,3-1-9-16,-6-6 8 15,2 3-9-15,0 10 9 16,0 7-8-16,-17 10 7 16,17 15-7-16,-7 10 8 15,8 1-7-15,5 12 7 16,9 10-7-16,-6 11 7 15,17 11-8-15,-4 20 7 16,2 2-8-16,16 8 8 16,-7 1-8-16,0-3 8 15,-3-14-8-15,-1-1 9 16,-5-13-8-16,-2-6 7 16,-5-16-7-16,-2-6 8 0,-4-5-7 15,-2-11 7-15,-6-6-7 16,-3-15 8-16,-4-9-8 15,-1-11 7-15,-1 0-8 16,-5-11 8-16,5 11-9 16,-3-2 8-16,0 11-7 15,7 4 7-15,2 21-8 16,-2 15 7-16,13 18-9 0,-4 18 8 16,12 11-8-16,5 9 10 15,7 2-9-15,-5 4 10 16,10-15 6-16,-13-2-28 15,-1-11-57-15,-6-20-456 16,3-11 99-16</inkml:trace>
          <inkml:trace contextRef="#ctx0" brushRef="#br0" timeOffset="-1633.3303">327-1647 622 0,'-2'0'249'0,"4"0"42"0,-4 2-166 15,8 4 7-15,-10-4-41 16,-5 5 17-16,-1 4-31 15,-4 9 12-15,-5 6-26 16,-5 11 10-16,0-2-24 16,-11 11 10-16,6-1-23 15,-10 1 13-15,4-2-17 16,-6 10 12-16,2-10-15 0,-7 10 14 16,6-1-15-16,-8 1 11 15,5-3-14-15,-5 9 9 16,7-11-17-16,-5 1 9 15,11 0-16-15,-5-6 10 16,8-5-13-16,-5 4 8 16,10-3-11-16,-12-3 8 15,11 0-11-15,-9 4 8 16,8-6-9-16,-10 7 7 16,9-1-9-16,-7 1 11 15,6-7-9-15,0 1 11 16,7-12-8-16,0 1 10 15,9-6-10-15,0-1 9 16,6-7-12-16,1 0 9 16,1-3-11-16,3-3 9 0,-10-3-10 15,15 2 8-15,-1 3-8 16,8-7 9-16,-5 4-10 16,18-6 9-16,-14 2-8 15,2-2 8-15,1 2-8 16,-1 4 9-16,0 3-10 15,0 3 11-15,1-3-9 0,4 10 10 16,-1-3-10-16,8 3 9 16,-3-2-9-16,10 3 7 15,-10-5-9-15,6-4 9 16,-2 1-9-16,2-1 8 16,-5-5-8-16,1-3 8 15,-5 1-7-15,-2 0 8 16,-6-2-7-16,-5-2 7 15,2 2-7-15,1 2 7 16,-5-2-7-16,0-2 6 16,4-1-6-16,2-5 6 15,-5-5-8-15,5-3 8 16,-1-5-7-16,5-5 7 16,-3-1-7-16,12-3 6 0,-8 1-6 15,11-1 6-15,-4 2-7 16,3-3 8-16,-3 2-7 15,10-8 5-15,-6 2-6 16,6-2 8-16,-3 0-8 16,5 7 8-16,-6 4-8 15,5 4 8-15,-5 0-7 0,4 0 7 16,-4-4-9-16,4-4 9 16,-4 3-8-16,5 1 9 15,-1 4-8-15,2-2 7 16,-4 3-8-16,-2-4 8 15,-6 2-8-15,6-4 9 16,-4 3-8-16,6-10 8 16,-2 5-8-16,8-6 8 15,-8 5-9-15,0-3 8 16,0 9-8-16,0-5 8 16,-6 6-7-16,6-6 6 15,-2 1-6-15,2-3 6 16,0-1-7-16,8-3 8 15,-1 2-8-15,2 0 8 16,-1 1-7-16,-3 3 7 16,6 5-7-16,-16 4 7 0,5 3-8 15,-11 2 7-15,-6-7-7 16,-3 0 8-16,12 0-7 16,-3-8 7-16,8 2-8 15,4 6 9-15,-6 0-10 16,-1 0 10-16,-3 11-9 15,-4-2 9-15,-3 6-9 16,-3-1 9-16,1 5-9 0,-5-3 8 16,1 2-7-16,2-5 7 15,-2 5-8-15,3 1 9 16,-1-3-10-16,-2 1 8 16,-2 5-7-16,2-4 9 15,-4 2-8-15,0 2 8 16,-2-2-9-16,-3 2 9 15,1 2-9-15,-1-4 9 16,-2 0-8-16,1 2 8 16,3-3-8-16,-6-5 8 15,2 5-9-15,-4-3 9 16,0 1-9-16,-6 3 9 16,3-2-9-16,-1-2 9 15,8 5-10-15,-8-3 9 0,2-5-8 16,-3 3 9-16,3 2-10 15,-9-5 11-15,8 6-9 16,-3-1 10-16,4-2-9 16,-5 3 9-16,3-3-9 15,-1-1 8-15,1 1-9 16,3 1 8-16,1-1-9 16,-6 1 9-16,4 1-8 0,-1 0 7 15,1 2-8-15,-5 2 8 16,7 0-7-16,0 2 6 15,0 0-6-15,0-2 7 16,4-2-6-16,0 6 5 16,-1-4-6-16,5 2 6 15,1 0-7-15,2-1 6 16,-1-1-6-16,4 0 6 16,-2-1-5-16,2 2 6 15,-2-1-7-15,4-1 7 16,-1-1-7-16,2 0 7 15,-4-6-8-15,5 5 8 16,-3-3-6-16,2 1 6 16,1-1-6-16,1-1 7 15,-1 3-7-15,3 0 6 0,1 1-6 16,4-7 6-16,5 5-8 16,5-8 7-16,1 2-7 15,5-6 7-15,-1 4-6 16,1 0 7-16,-3 2-6 15,8-2 7-15,-10 2-8 16,7 0 9-16,-11-4-8 16,6 3 7-16,-2-5-8 0,7 2 9 15,-5 2-10-15,11 4 8 16,-7-4-6-16,7 4 7 16,-10 3-8-16,7-7 8 15,-10 2-7-15,1-3 7 16,0 1-7-16,0-8 7 15,-4 8-6-15,3-5 4 16,0 11-6-16,-10-6 7 16,-1 3-7-16,8-4 7 15,-12 4-7-15,4-4 7 16,5 3-6-16,-1-4 6 16,-2 2-7-16,-2-2 8 15,-2 6-7-15,-6 0 7 16,-5 7-6-16,-2 0 7 0,1 4-7 15,-1 0 6-15,2-1-7 16,0 1 6-16,-4 0-6 16,2 4 6-16,-3-1-7 15,-3 4 7-15,1 3-7 16,-1 4 7-16,1 4-6 16,-4 3 6-16,0-5-6 15,-2 6 7-15,2 2-8 0,-4-2 7 16,2-2-6-16,0 8 6 15,4-3-6-15,-11 7 7 16,1-5-7-16,1 14 6 16,-6-7-3-16,-2 3 13 15,6-7-4-15,-3 6 8 16,3-8-5-16,0 0 5 16,1-6-13-16,-1-2 6 15,5-2-10-15,1 0 5 16,2-5-7-16,1 0 9 15,8-4-10-15,-5-6 9 16,6 1-8-16,-3-4 15 16,3-2-19-16,-3-4-25 15,3-3-69-15,4-14-95 16,-1-3-365-16,1-7 33 0</inkml:trace>
          <inkml:trace contextRef="#ctx0" brushRef="#br0" timeOffset="3389.7866">380-1944 192 0,'-7'2'132'15,"7"2"-12"-15,2-2-5 16,2-1-50-16,-6-4 46 16,4 5-12-16,-1-2 33 15,-2 0-11-15,2 3 15 16,-2 6-43-16,-5 6 9 16,-3 2-32-16,-2 7 7 15,0 2-30-15,-4 3 8 0,2 3-25 16,-4 6 7-16,4 3-18 15,-9 7 11 1,6-2-15-16,-10 2 14 0,7-2-9 16,-12-3 16-16,9-10-10 15,-2-7 12-15,7-4-14 16,4-5 6-16,4-8-17 16,3-5 6-16,5-3-15 15,4-12 6-15,-3-14-10 0,13-1 6 16,6-4-9-16,5-9 7 15,2-1-8-15,5-5 9 16,0-3-9-16,3-7 8 16,-7 7-7-16,1-2 8 15,-4 13-9-15,-6 6 8 16,-8 14-7-16,-3 6 7 16,-3 11-9-16,-6 6 8 15,-2 3-7-15,-3 6 9 16,-2 0-9-16,-4 3 13 15,-4 8-7-15,-5 13 15 16,-2-2-3-16,-11 16 16 16,0 6-7-16,-4 9 16 15,0-8-10-15,-1 2 14 0,6-17-15 16,7-3 7-16,6-16-18 16,5-4 2-16,10-13-16 15,2-5 6-15,6-11-12 16,9-12 8-16,8-12-8 15,10-14 8-15,6-6-8 16,13-14 8-16,-1 6-9 0,-5 2 9 16,-7 13-9-16,-5 10 7 15,-19 20-8-15,2 4 8 16,-8 7-8-16,-5 1 8 16,-2 2-7-16,4 2 8 15,-7-2-7-15,3 1 7 16,2-1-8-16,0 2 8 15,-2-4-8-15,4 2 8 16,-2 0-9-16,0 2 10 16,0-2-9-16,-4 4 7 15,4-2-6-15,-2 3 7 16,-1 1-7-16,-3 5-1 16,1-4-1-16,-1 8 9 15,-5 0-8-15,0 5 8 16,-2-1 0-16,0 7 1 15,-5-4-8-15,1 5 8 0,-3 1-8 16,1 7 8-16,-3-7-8 16,2 1 8-16,1-6-6 15,1 1 9-15,-1-2-8 16,1 2 8-16,-1-2-7 16,-1 2 8-16,3 0-7 15,-19 2 10-15,15-2-7 16,1 7 10-16,1 1-9 0,-3-1 10 15,19-7-12-15,-16 2 8 16,-1-10-13-16,-1-1 10 16,5 4-12-16,-4 6 8 15,5-2-9-15,-4 4 9 16,6 3-10-16,-3-8 10 16,3-5-7-16,-2 3 8 15,2-3-7-15,0-1 8 16,-3-5-9-16,5 6 8 15,-1-4-9-15,0 3 8 16,0-1-10-16,3 5 8 16,-4-1-5-16,-1-4 4 15,1 3-6-15,-2 1 9 16,6-5-8-16,-4-2 6 0,7 0-5 16,-3-4 6-16,0-4-6 15,-8-1 6-15,6 6-6 16,-4 4 7-16,-1 0-8 15,-1 9 8-15,4 2-8 16,0-1 6-16,2-1-7 16,-2-2 8-16,4 0-8 0,-2-3 7 15,0-6-7 1,-2 0 8-16,5 2-8 0,-3-2 10 16,0 0-10-16,-2 4 8 15,2 0-8-15,0 1 8 16,2-3-8-16,0 2 8 15,1-6-8-15,1 1 8 16,0-5-9-16,1-1 9 16,2 1-9-16,-1 1 10 15,1-2-9-15,0 1 9 16,3-1-11-16,1-1 11 16,0-1-10-16,3 0 8 15,3-2-10-15,3 0 10 16,2 0-9-16,6 4 9 15,-3 0-7-15,3 1 10 16,-2 1-10-16,0 3 10 0,-4-2-8 16,5 4 7-16,-3 2-8 15,4 0 8-15,1-4-10 16,5 2 8-16,-7-9-7 16,4-7 7-16,-5 1-6 15,2-1 8-15,-4-1-7 16,-6 4 7-16,1 8-7 15,-1-3 6-15,-3 3-7 0,-3-1 7 16,5 1-8-16,-2 0 7 16,-1-6-6-16,-1 1 7 15,4-2-6-15,-4-5 5 16,1-7-6-16,1 4 7 16,2-4-6-16,-1-4 5 15,-1 6-5-15,5 0 6 16,2-4-7-16,6-1 5 15,-3-1-5-15,10-9 8 16,-1 2-9-16,2-3 8 16,-1-1-7-16,6-5 8 15,-4 3-10-15,2-9 10 16,-4 2-7-16,7 2 5 16,-9 6-7-16,2 1 9 0,-4 10-10 15,4-4 8 1,-9 7-5-16,11-4 5 0,-6 1-5 15,4-1 7-15,-5 3-9 16,1 1 8-16,-3 0-8 16,1-5 8-16,-5 1-9 15,4-1 9-15,-4-2-8 16,1 0 9-16,1 9-9 0,-4 2 9 16,-1 5-8-1,-1 6 7-15,-6 0-8 0,-4-2 9 16,-3 6-9-16,4 0 9 15,-2 1-8-15,-3 3 7 16,-3 5-8-16,-3 5 9 16,-7 2-9-16,-8 6 9 15,-2 2-7-15,-5 5 8 16,-23 2-10-16,20 2 10 16,2-7-9-16,-6 9 9 15,5-3-10-15,18-4 10 16,-18 3-9-16,-2 7 8 15,6-16-8-15,-3 4 8 16,7-1-9-16,-5 1 8 16,8-4-8-16,2-2 8 0,4-6-7 15,1 12 8-15,4-6-7 16,0-4 8-16,4 2-8 16,2-2 0-16,-1-14 3 15,4 0 11-15,3-3-7 16,-1-1 11-16,2-6-2 15,7-3-3-15,-1-6-10 16,7-7 5-16,3-2-8 0,8-6 7 16,-2-2-7-16,8-1 5 15,-1-2-5-15,3-12 5 16,-1 10-6-16,6-7 7 16,-4-2-6-16,4 1 7 15,-3 12-8-15,4-14 8 16,-3 12-7-16,4-4 8 15,0 4-10-15,3-2 8 16,-8 4-8-16,1-3 7 16,-6 8-6-16,-3-7 8 15,-6 4-8-15,6-6 8 16,-2 7-7-16,0-7 6 16,-2 7-8-16,4-7 8 15,-2 7-8-15,0-7 8 16,-2 6-8-16,8-6 7 0,-6 5-6 15,2 1 7-15,-4-1-7 16,4 4 8-16,-4 6-8 16,2-6 7-16,-4 6-8 15,4 1 7-15,8-3-7 16,-12-4 8-16,-1 4-7 16,1-9 8-16,-18 1-8 15,9 1 8-15,4-3-9 0,3-1 8 16,-1 13-8-16,16-6 9 15,-17 4-10-15,3 3 10 16,-2 1-9-16,-3-4 8 16,1 7-8-16,0-2 9 15,-4 6-9-15,0-2 8 16,-4 6-8-16,-5-4 8 16,-2 5-7-16,2 1 7 15,-2 5-7-15,-4-2 9 16,3 2-8-16,1 2 6 15,-6-4-7-15,2 2 8 16,1 2-9-16,-3 1 8 16,1-1-7-16,-7 2-3 15,0 3-16-15,-7 1-112 16,1-3 174-16,-12-3-570 16,-3 5 142-16</inkml:trace>
          <inkml:trace contextRef="#ctx0" brushRef="#br0" timeOffset="4119.404">-292-1163 775 0,'-13'15'283'0,"0"2"52"15,4 1-219-15,6 2 6 16,1-3-50-16,4-4-5 16,5-2-33-16,6-9 1 15,2-10-23-15,-1-6 8 16,3-3-14-16,-4-7 11 16,-6 4-7-16,-3 3 22 15,-2 10-4-15,-6 3 19 16,-5 2-6-16,-4 13 15 15,-7 2-17-15,-2 9-2 16,1 2 8-16,5 10 14 16,5-10-19-16,7-6 4 15,4-3-5-15,7-6-16 16,8-7-20-16,7-11 7 16,4-2-12-16,7-21 8 15,-3 1-8-15,-1-10 8 0,-1 1-9 16,-13 3 11-16,-12 9-9 15,-3 0 8-15,-7 12-6 16,-15 6 7-16,2 9-8 16,-8 12 7-16,-2 9-3 15,-7 13 13-15,8 2-3 16,-1 2 16-16,14-7-9 0,8-6 4 16,8-11-15-16,10-10 2 15,10-6-15-15,4-14 7 16,-6-1-7-16,6-10 9 15,-7 0-7-15,-6 1 9 16,-11 8-10-16,0 6 15 16,-9 6-23-16,-4 12-56 15,-6 1-57-15,3 9 185 16,1 7-597-16,6 7 222 16</inkml:trace>
          <inkml:trace contextRef="#ctx0" brushRef="#br0" timeOffset="4758.2816">-526-878 923 0,'-19'11'321'0,"5"0"57"16,6-2-269-16,16-4-11 16,1-5-55-16,9-9-11 15,6-7-29-15,6-10 6 16,-6-2-10-16,0-1 7 16,-6 8-8-16,-10 3 19 15,-6 12 1-15,-6 10 21 16,-13 5-5-16,-1 15 19 15,-1 8-12-15,-1 4 9 16,3 0-13-16,10-7 6 16,5-10-19-16,8-10 1 15,5-13-21-15,9-13 3 16,0-7-9-16,6-7 8 16,-5-2-7-16,-5-2 8 15,-7 11-8-15,-9 5 8 0,-9 8-5 16,-7 15 18-1,-12 13-4-15,-5 10 21 0,-2 8 2 16,-2 11 15-16,11-12-12 16,13-5 1-16,9-16-21 15,12-17-3-15,12-12-18 16,9-6 3-16,-3-8-7 0,2-14 8 16,-2 11-7-16,-11 1 7 15,-8 6-7-15,-7 6 9 16,-7 18-8-16,-14 2 8 15,-5 13-7-15,-9 13 5 16,0 7-6-16,2 6 6 16,9-2-7-16,11-8 7 15,11-14 2-15,15-7-80 16,17-10-79-16,1-9-377 16,8-2 16-16</inkml:trace>
          <inkml:trace contextRef="#ctx0" brushRef="#br0" timeOffset="5919.1418">-779-698 785 0,'-15'12'333'0,"-3"0"45"16,5 12-203-16,3-5-22 15,7 3-53-15,3-2-14 16,13-8-46-16,5-11-6 16,6-4-28-16,8-12 4 15,1-7-10-15,-4-4 7 16,-5-2-7-16,-5 2 6 16,-8 12-9-16,-7 1 25 15,-14 9 4-15,-6 15 18 16,-6 7-2-16,-10 8 29 15,3 8-18-15,1-1 10 16,9-7-17-16,8-4 6 0,11-11-29 16,10-13 0-16,12-9-20 15,5-17 4-15,5-1-9 16,-1-10 8-16,-10 6-8 16,-8 3 8-16,-12 10-7 15,-6 7 9-15,-10 13-8 16,-9 17 6-16,-4 1-7 0,-7 10 14 15,0-2-5-15,9-4 10 16,12-9-7-16,14-6 6 16,11-9-15-16,18-13 4 15,3-3-11-15,8-12 9 16,-8 1-7-16,1 3 8 16,-17 4-7-16,-6 9 9 15,-14 9-9-15,-9 10 8 16,-5 5-7-16,-14 9 8 15,4 2-9-15,3-5 7 16,4-8-6-16,8 2 6 16,15-7-10-16,7-10 7 15,4 3-7-15,8-5 7 16,1-5-7-16,0 0 10 16,-7 4-8-16,0 4 8 0,-12-1-8 15,3 4 7-15,-12 2-7 16,-1 8 9-16,-2 1-9 15,-8 6 7-15,-3 1-7 16,5 8 6-16,4-5-8 16,7-8 7-16,8 0-6 15,9-5 4-15,3-6-7 16,10-8 9-16,-5 1-6 0,4-10 6 16,-2-3-5-16,-7-10 7 15,-5 4-7-15,2-1 6 16,-20 3-5-16,3 11 7 15,-5 7-8-15,-13 6 8 16,-6 8-7-16,2 14 8 16,-9 0-10-16,-2 7 9 15,11 5-8-15,8-5 7 16,9-12-9-16,14 0 8 16,10-12-7-16,11-14 5 15,5-6-7-15,6-7 9 16,-7-6-7-16,1 0 7 15,-12 1-4-15,-5 5 6 16,-10 7-6-16,-10 9 7 0,-10 8-7 16,-10 11 6-16,-7 7-7 15,-4 10 6-15,4-8-8 16,7 6 7-16,15-10-5 16,11-1 15-16,11-15-33 15,9 1-99-15,2-4-93 16,-11-12-329-16,-5 3-33 15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3:54.85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3D086DD9-0A7E-4D2F-8947-38CE78371886}" emma:medium="tactile" emma:mode="ink">
          <msink:context xmlns:msink="http://schemas.microsoft.com/ink/2010/main" type="inkDrawing" rotatedBoundingBox="4157,3066 4889,7517 4686,7551 3954,3100" semanticType="scratchOut" shapeName="Other">
            <msink:sourceLink direction="with" ref="{1AC9E249-108F-4B9E-9332-A1F71782B7E8}"/>
          </msink:context>
        </emma:interpretation>
      </emma:emma>
    </inkml:annotationXML>
    <inkml:trace contextRef="#ctx0" brushRef="#br0">2382 4097 295 0,'4'26'245'0,"-4"-8"-11"16,2-1-55-16,3-8-28 15,-3-2-48-15,-4-10-13 16,2-5-32-16,0-12 5 15,-3-6-14-15,1-14 8 16,0-10-10-16,-6-19 7 16,1-4-13-16,-8-20 1 15,1-1-10-15,-5-13-1 16,1 9-11-16,1-3 4 16,4 25-4-16,0 6 1 15,6 20-4-15,-1 9 5 16,1 14 0-16,0 1 12 15,3 15 2-15,0 5 11 16,2 10-1-16,2 7-1 0,4 7-12 16,2 8-4-16,5 17-14 15,3 19-5-15,7 10-6 16,14 15 0-16,-13 7-2 16,2 1 3-16,-9-14-1 15,-2-7 7-15,-21-17 1 16,14-17 5-16,-6-19 0 15,0-12 2-15,0-11-5 0,2-14-2 16,-2-14-5-16,-4-20-2 16,0-7-4-16,-5-34 2 15,5-1-3-15,8-17 2 16,-8 11-1-16,-3-9 0 16,1 26-1-16,-3 3 0 15,-11 29 0-15,14 10 2 16,3 20 1-16,1 16 6 15,6 17 4-15,-1 18 2 16,5 10-2-16,1 17 1 16,4 6-7-16,-6 13-1 15,4-3-3-15,-3 3 1 16,-3-10-1-16,-5-5 0 16,8-17 0-16,-16-18 1 0,3-17-1 15,-1-28 0 1,-5-22-1-16,-4-40-1 0,10-8 1 15,-8-24-1-15,4 8 0 16,-1-8 1-16,1 32-1 16,0 1 1-16,5 27-1 15,-1 12 0-15,1 22 1 16,0 8 3-16,1 7 2 16,-3 10 2-16,8 8-2 15,-2 16 1-15,4 5-4 0,3 16-1 16,2 1-2-16,-1 1 1 15,-3-13-1-15,1-3 2 16,-5-18-2-16,-1-9-1 16,2-13-1-16,-2-12-1 15,-5-15 0-15,-6-16 0 16,-2-4 2-16,-4-10 0 16,-1 5 3-16,5 3-1 15,2 13 0-15,1 6 0 16,5 10 0-16,1 14-2 15,2 5 0-15,1 6 0 16,-1 5 0-16,4 2 1 16,-2-2-1-16,1 8 0 0,1 5-1 15,6 15 0 1,1 11 0-16,4 24-1 0,3 0 1 16,3 20 1-16,-3-5 1 15,1 7 0-15,-8-22 2 16,2-5 1-16,-5-30-2 15,-4-24-1-15,-6-30-1 16,-1-38 0-16,-8-21 0 0,-4-20 0 16,-3-7 2-16,-2-14 0 15,-2 23-1-15,0 4 0 16,5 18 0-16,6 18 0 16,4 25-1-16,5 27 2 15,4 24 0-15,6 33 0 16,5 21 0-16,7 26 1 15,-1 3 1-15,7 28-1 16,-2-13 0-16,0 11 2 16,-3-11 0-16,3-8 1 15,7-34-1-15,-14-15 0 16,-4-34-3-16,-7-23 0 16,-4-21-5-16,-19-29 2 15,8-19-1-15,-2-31 0 16,-1-19 1-16,-7-23 2 15,7 4-1-15,-9-26 1 0,5 21 0 16,1-1 1-16,4 27-1 16,2 13 0-16,10 46 1 15,-3 15-3-15,8 37 0 16,3 34-2-16,6 26 2 16,7 42 0-16,10 25 2 15,5 40 0-15,-6-5 3 0,8 23 2 16,-9-26 1-16,0 3 2 15,-8-42 0-15,6-6 0 16,-8-36-2-16,-3-17-3 16,-9-35-1-16,-6-19-2 15,-6-22-2-15,-14-25-1 16,1-27 1-16,-5-25 0 16,2-15 1-16,-4-33 0 15,4 3 1-15,-2-11 0 16,4 23-1-16,-2 5 2 15,7 33-1-15,4 8 1 16,3 23-1-16,3 14 0 16,1 18 0-16,-1 7-1 15,1 11 0-15,-2 12-1 0,5 3 0 16,4 17-1-16,3 9 0 16,7 24 0-16,0 4 2 15,3 13-1-15,-3-2 2 16,0 3 1-16,-6-20 0 15,-3-10-1-15,2-18 1 16,-10-29-4-16,-3-24 0 16,-1-26-1-16,-5-20 0 15,-9-46-1-15,4-12 2 0,-3-30 2 16,-3 4 0-16,-1-17 0 16,1 21 1-16,-2-9 0 15,5 30 0-15,-1-15 0 16,6 30 0-16,-1 1 0 15,0 22 0-15,3 3 0 16,6 27-1-16,-1 5 1 16,7 21 0-16,0 13-2 15,0 17 0-15,-3 7 0 16,5 16-2-16,4 32-2 16,7 22 2-16,3 39-1 15,7 18 2-15,8 44 0 16,1-12 4-16,-4 18-2 15,-2-26 1-15,0 3 1 16,-11-48 1-16,-2-12-1 0,-4-35 1 16,0-13 0-16,-1-27-3 15,-6-23-1-15,-4-20-1 16,-3-39 0-16,-8-20 0 16,-5-39 1-16,0-19 1 15,-6-49 1-15,4 12-1 16,-6-38 1-16,6 9 0 15,-2-15 0-15,3 40 1 0,-6-7 0 16,14 45 0-16,-8 2 0 16,3 32-1-16,-4-6 1 15,7 29-2-15,-7 8 1 16,7 30 0-16,8 18-1 16,1 29 0-16,2 37-1 15,8 33-1-15,11 55 0 16,2 31-1-16,12 82 1 15,4-2 2-15,12 32-1 16,-7-19 1-16,14 24 1 16,-13-59-1-16,9 6 2 15,-15-50 1-15,0-13-1 16,-10-48 0-16,-1-15 1 16,-9-37-2-16,0-14 0 15,-13-32-2-15,-6-28-2 0,-7-25-3 16,-7-41 3-16,-6-23-2 15,-9-47 2-15,-4-22 2 16,-5-52 1-16,5 7-2 16,-7-57-2-16,11 19-1 15,-4-10-3-15,6 39 0 16,-2-15-1-16,11 69 3 0,-8-17 2 16,10 26 1-16,0 10 1 15,-4 40 1-15,4 7 0 16,3 46 0-16,5 19 0 15,4 22-2-15,3 16-2 16,5 25-2-16,10 53 0 16,5 48-3-16,11 79 4 15,11 34 1-15,14 61 3 16,-1-3 2-16,8 14 2 16,-3-47-2-16,3 6 2 15,-12-48 0-15,-5-16 0 16,-13-43 2-16,-2-9 2 15,-13-40-1-15,0-19 1 16,-6-28 0-16,3-17-2 16,-6-25 0-16,-8-28-1 15,-7-27-1-15,-9-37 1 0,-4-20-1 16,-7-54-1-16,2-12 2 16,-6-42-2-16,9 7-3 15,-7-59 2-15,5 24 1 16,-5-20-2-16,13 38 2 15,-6-7 1-15,10 65-3 16,3 27 2-16,8 54-2 16,-4 21 0-16,7 40-1 0,0 44 1 15,2 30-1-15,10 64 2 16,8 45 0-16,14 88 2 16,9 6 0-16,14 42 3 15,1-22 0-15,3 8 4 16,-9-71-1-16,-2-1 6 15,-12-56 2-15,-5-16 3 16,-10-49 0-16,-5-19 0 16,-10-36-4-16,-4-22-2 15,-6-28-5-15,-8-35-2 16,-7-24-3-16,-6-51 0 16,-1-21-4-16,-11-49 2 15,-1-3 0-15,-3-42-1 16,8 24 1-16,-9-51 0 0,10 23 1 15,-1-16-2-15,10 44 1 16,-7-10-3-16,14 64 3 16,-3 16-3-16,10 47 2 15,2 23-2-15,2 41 1 16,5 37-1-16,6 42 1 16,1 49-1-16,14 34 2 15,8 75 0-15,5 14 0 0,8 37 0 16,8-15 2-16,0 28-2 15,-5-54 3-15,1 4-2 16,-9-42-2-16,-5 0 7 16,-12-58 2-16,2-5 1 15,-5-35 2-15,-2-13 1 16,-2-32-6-16,-5-14-3 16,-3-15-4-16,-4-26-4 15,-7-17 2-15,-8-20 0 16,3-7 3-16,-8-15-23 15,1 9-25-15,0 4-59 16,11 20-78-16,-4 10-376 16,-8 16 64-16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10-11T08:03:24.557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  <inkml:context xml:id="ctx1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0-11T10:07:42.995"/>
    </inkml:context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1A7101-0144-45FB-85B1-7DE1519AA631}" emma:medium="tactile" emma:mode="ink">
          <msink:context xmlns:msink="http://schemas.microsoft.com/ink/2010/main" type="writingRegion" rotatedBoundingBox="33770,8075 30340,12473 29226,11604 32655,7206"/>
        </emma:interpretation>
      </emma:emma>
    </inkml:annotationXML>
    <inkml:traceGroup>
      <inkml:annotationXML>
        <emma:emma xmlns:emma="http://www.w3.org/2003/04/emma" version="1.0">
          <emma:interpretation id="{23C19C63-EF7B-4A7B-AFF7-E2E27892A7B0}" emma:medium="tactile" emma:mode="ink">
            <msink:context xmlns:msink="http://schemas.microsoft.com/ink/2010/main" type="paragraph" rotatedBoundingBox="33770,8075 30340,12473 29226,11604 32655,7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15C530-589C-4243-A9E2-D653D520E60F}" emma:medium="tactile" emma:mode="ink">
              <msink:context xmlns:msink="http://schemas.microsoft.com/ink/2010/main" type="line" rotatedBoundingBox="33770,8075 30340,12473 29226,11604 32655,7206"/>
            </emma:interpretation>
          </emma:emma>
        </inkml:annotationXML>
        <inkml:traceGroup>
          <inkml:annotationXML>
            <emma:emma xmlns:emma="http://www.w3.org/2003/04/emma" version="1.0">
              <emma:interpretation id="{6B1FE17A-1458-4D12-BD06-00AE47B75EC7}" emma:medium="tactile" emma:mode="ink">
                <msink:context xmlns:msink="http://schemas.microsoft.com/ink/2010/main" type="inkWord" rotatedBoundingBox="32667,7216 32657,7228 32645,7219 32655,720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7488-2693 0</inkml:trace>
        </inkml:traceGroup>
        <inkml:traceGroup>
          <inkml:annotationXML>
            <emma:emma xmlns:emma="http://www.w3.org/2003/04/emma" version="1.0">
              <emma:interpretation id="{65954CFA-38B0-4F34-879A-392CE0F4629B}" emma:medium="tactile" emma:mode="ink">
                <msink:context xmlns:msink="http://schemas.microsoft.com/ink/2010/main" type="inkWord" rotatedBoundingBox="32743,9393 30340,12473 29654,11938 32057,885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1" brushRef="#br1">7162-381 262 0,'13'-7'259'0,"-2"-1"-19"15,-7 3-35-15,-4 3-35 16,-4-2-51-16,-1 4-31 0,-14 2-34 15,-8 2-10-15,-8 1-15 16,-17 6 3-16,-7 2-2 16,-15 2 4-16,-5 2 1 15,-10-1-2-15,9-1-5 16,7-2-5-16,21-6-5 16,17-7-4-16,24-1-3 15,22-10-5-15,15-4-1 0,25-2-4 16,12-1 0-16,24-1-1 15,2 6 2-15,12 2-2 16,-16 4 2-16,13-1-2 16,-21 3 1-16,1-1-2 15,-15 1 3-15,-2-1-3 16,-26-1 1-16,-7 5-3 16,-19 0 8-16,-17 0 8 15,-12 4 6-15,-21 4-1 16,-16-3 5-16,-17 7 1 15,0 3-6-15,-14 1 3 16,7-3 3-16,-2 6 1 16,12-6-6-16,7-3-6 15,21-3-4-15,10-1-7 16,16-2 1-16,16 1-5 0,8-5 3 16,19 1-4-16,13-5 3 15,27-9-3-15,12-1 3 16,14-5-1-16,-2 5 2 15,8-3-2-15,-18 10 3 16,-8-2-3-16,-19 7 2 16,-10 1-1-16,-21-1 1 15,-15 2-2-15,-10 4 4 16,-21-2-3-16,-12 4 2 0,-17 3-1 16,-14 2 1-16,-19 4-2 15,1 4 2-15,-13 1-3 16,7 1 3-16,-3 3-1 15,18-7 1-15,3-1-2 16,23-6 2-16,11-1-2 16,24-7 0-16,23-5-2 15,17-3 3-15,27-5-4 16,15-5 3-16,21-6-4 16,10 5 4-16,13-5-1 15,-10 8 1-15,7-3 0 16,-20 6 3-16,-5 0-3 15,-24 0 1-15,-5 2-2 0,-25 6 2 16,-8 3-3-16,-18 0 4 16,-14 6-3-16,-14 3 3 15,-23 6-2-15,-10 2 2 16,-21 3-1-16,-8 1 0 16,-14 3-2-16,6-3 2 15,-8-3-1-15,13-5 1 16,-1 2-1-16,25-4 3 15,6-3-4-15,27-2 3 0,11-3-4 16,17-1 3-16,10-1-4 16,12-1 4-16,10 2-3 15,5 2 0-15,5-4-20 16,1 2-2-16,-1 0-16 16,-9-2 2-16,-11 2-1 15,-6-2 21-15,-11 2 3 16,-6-2 15-16,-8 4 5 15,-1-6 8-15,-2 4 3 16,2-1 7-16,-1 1-3 16,8-4-1-16,1 6-7 15,-2-4-5-15,1 6-4 16,1-4 0-16,-4 1-2 16,0 3 1-16,0 0-2 15,0-2 2-15,1-1-1 0,3 3 2 16,-2-2-4-1,1-2 4-15,-1 0-4 0,0 0 3 16,-2-2-3-16,3 2 2 16,-4 2-1-16,-1 0 1 15,-2 0-2-15,4-2 2 16,-6 3-1-16,6-3 0 0,0 4-1 16,4 0 2-1,-3-1-2-15,5 1 2 0,-3 0 1 16,5-2 2-16,-5 5 2 15,1-5 1-15,0 0 2 16,-3 0-3-16,-3-2-1 16,2-2 0-16,0 4 0 15,8 3-1-15,-3 1 3 16,1-1 0-16,-1-3 1 16,2 4 0-16,-1-6 1 15,5 3-4-15,0 5 4 16,2-5-1-16,-4 7 3 15,-6-1 0-15,1 2 3 16,0-2-2-16,-4 13 2 16,-2-3-2-16,2 10 4 15,-4-1-1-15,-6 14 3 0,9-1-2 16,-7 7 1-16,-1-4-4 16,-2 12 2-16,5-8-2 15,-11 5 1-15,4-5 0 16,-3 8 0-16,-1-3-2 15,-7 3 1-15,3-8-2 16,-1 0 0-16,5-10-1 0,3-4 0 16,8-10-2-1,-1 3 1-15,3-6-3 0,0 8 1 16,-5-3-2-16,-2 13 4 16,-4-2-1-16,0 5 3 15,0-1-2-15,0 7 1 16,6-7-2-16,-2 3 0 15,1-2-5-15,1 3 0 16,0-5-1-16,-2 6 3 16,-1-3-2-16,-1 1 7 15,-3-1 0-15,-1 3 4 16,2-7-2-16,-3 5 4 16,3-5-7-16,2 3 2 15,2-3-5-15,-2 2 0 16,3-5-3-16,-1 5 3 0,2-10-1 15,0 5 2-15,3-7 0 16,-3 2 1-16,3-5-1 16,-3 6-2-16,1-8-1 15,-1 3-1-15,7-4 0 16,-2 1 0-16,4-4 0 16,-2 4 0-16,2-4 0 15,0 6 0-15,0-6 0 0,-2 6 1 16,0-9-1-16,4-1 1 15,-2-1 0-15,2 0 2 16,3-8-2-16,2 3 1 16,-1-9-1-16,5-1 2 15,0-1-3-15,-2-10 1 16,7-6-1-16,10-7-1 16,2-13-2-16,11-17-1 15,7-5 2-15,15-16-1 16,-4-3 0-16,16-11-1 15,1 6 2-15,7-3-5 16,-12 10-3-16,4-11-3 16,-10 19 1-16,-4-4-2 15,-17 16 4-15,-3 10 1 16,-13 22 3-16,-9 8 0 16,-8 14 0-16,-11 17 0 0,-2 9 1 15,-13 22 1-15,-7 16 0 16,-17 20 4-16,-1-5 1 15,-23 21 7-15,6-7 4 16,-17 6 10-16,12-8 1 16,-5 9 4-16,17-22-6 15,6-4-1-15,18-22-11 0,10-8-2 16,14-20-6-16,2-7-1 16,15-8-2-16,4-12 2 15,5-12-5-15,14-22 2 16,14-12-1-16,7-27 0 15,13-3-2-15,10-13 0 16,-6 11-2-16,-1 3 0 16,-12 21 1-16,-13 13-2 15,-9 22 3-15,-15 11 0 16,-15 13-2-16,-9 19 1 16,-11 16 1-16,-23 27 1 15,-6 12 2-15,-14 30 7 16,-1-3 1-16,-6 10 11 15,9-21 6-15,2-6 9 16,17-31-3-16,8-10-1 16,18-29-10-16,14-10-5 0,12-17-13 15,14-22 0-15,7-17-3 16,14-23 1-16,5-7-4 16,11-19-9-16,-2 7-6 15,4-1-5-15,-7 18-3 16,-6 3 2-16,-10 24 10 15,-8 17 4-15,-10 13 4 0,-9 9 2 16,-11 9 1-16,-7 15 0 16,-6 11 0-16,-16 26 2 15,-7 14 0-15,-12 25 1 16,-5-1 2-16,-6 10 8 16,7-18 2-16,2-8 4 15,15-26 2-15,9-15-1 16,17-25-6-16,18-25-4 15,15-23-3-15,22-28-2 16,12-15-1-16,17-26-4 16,3 13-6-16,7-11-5 15,-17 15-2-15,2-9-5 16,-16 21 6-16,-4-10 4 0,-19 18 7 16,1 13 1-16,-14 24 2 15,-7 11-1 1,-13 19 0-16,-9 24-1 0,-9 14 1 15,-19 34 0-15,-9 14 1 16,-18 23 1-16,-6-1 0 16,-13 17 3-16,7-22 1 15,-3 0 2-15,20-18 1 16,9-13 1-16,23-29-2 0,14-15 0 16,15-27-1-16,24-27-2 15,11-22-2-15,24-32 1 16,13-5-3-16,24-28-3 15,-4 7-1-15,8-7-4 16,-13 13-3-16,-2-6 1 16,-28 30 3-16,-5 4 2 15,-19 23 2-15,-11 14 3 16,-13 20-1-16,-5 1-1 16,-8 14 2-16,-7 9 0 15,-5 13 0-15,-16 27 0 16,-10 25 0-16,-21 40 0 15,-2 16 0-15,-23 23 2 16,7-9 0-16,-12 12 3 0,16-27 2 16,-6-2 6-16,22-26 1 15,7-9 2-15,17-29-1 16,11-17-1-16,13-21-6 16,10-12 0-16,6-19-4 15,16-19-2-15,5-10 0 16,18-30 0-16,8-6 0 15,19-23 0-15,1 1 1 0,17-22 0 16,-12 6-2-16,12-19 2 16,-11 20 0-16,7-8 1 15,-22 21-2-15,7 6 4 16,-20 22-5-16,0 2 3 16,-9 13-2-16,11-13 1 15,-6 6-1-15,11-14 1 16,-3 5-1-16,3-7-1 15,-6 23-5-15,-11 2-5 16,-14 22-4-16,-2 5 0 16,-10 18 0-16,-11 0 6 15,3 7 3-15,0-2 5 16,-4 1 0-16,0 0 4 16,2 3-6-16,1 5 2 15,-5 1-2-15,-3 14 0 0,-6 5-3 16,-11 22 4-1,-8 8 0-15,-12 26 1 0,-5 1-1 16,-15 19 3-16,1-2-3 16,-19 31 1-16,10-8 1 15,-13 26 0-15,7-12-1 16,-5 15 3-16,11-28-1 16,-8 2 0-16,14-28 2 15,-1 0 3-15,14-22 0 0,-1-5 2 16,17-19 0-16,2-8 0 15,9-16-3-15,7-7 0 16,6-6-1-16,2-4-1 16,5-1 0-16,4-1-3 15,-4 1 1-15,1 0-2 16,1 1 2-16,-4 2-3 16,1 0 2-16,1 2-1 15,-3 2 3-15,-1-3-3 16,4-1 3-16,3-2-1 15,-7-3 0-15,6-2-1 16,-1 0 1-16,-1 0-1 16,0-1 0-16,1-1 1 15,-3 2 1-15,0-4-2 16,1 2 1-16,1-1 0 0,1 1-2 16,-5 0 1-16,4-2 0 15,-1 0 0-15,-2 2 1 16,-1-2 0-16,1 0-1 15,-4 4 0-15,0 0-1 16,0-4 2-16,3 2-1 16,1-11 1-16,-1 0 0 15,5-4 1-15,-3 2-1 0,-3-5 1 16,2 7 0-16,-6-10 1 16,-2 1-2-16,2-2 1 15,2 0-1-15,0-13 3 16,3 5-3-16,3-5 2 15,-3 2-2-15,-3-6 3 16,2 15-4-16,2 4 3 16,-6 7-2-16,2 5 5 15,5 10-3-15,3 0 2 16,-3-2-3-16,6 7 3 16,-6-3-6-16,1 7 2 15,-4 4-25-15,-10 11-189 16,-12 3-176-16,-21 8-173 15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2:14.656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51C621-7DB9-47AE-B968-D21FC99DDFCB}" emma:medium="tactile" emma:mode="ink">
          <msink:context xmlns:msink="http://schemas.microsoft.com/ink/2010/main" type="writingRegion" rotatedBoundingBox="3693,2006 10470,8564 5732,13461 -1044,6903"/>
        </emma:interpretation>
      </emma:emma>
    </inkml:annotationXML>
    <inkml:traceGroup>
      <inkml:annotationXML>
        <emma:emma xmlns:emma="http://www.w3.org/2003/04/emma" version="1.0">
          <emma:interpretation id="{38D1A4FF-5778-46C3-9AA5-BE9D5C1074CF}" emma:medium="tactile" emma:mode="ink">
            <msink:context xmlns:msink="http://schemas.microsoft.com/ink/2010/main" type="paragraph" rotatedBoundingBox="3394,2315 10172,8873 8191,10920 1413,4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03F0D5-0EC2-4D09-A613-07C55E52EA33}" emma:medium="tactile" emma:mode="ink">
              <msink:context xmlns:msink="http://schemas.microsoft.com/ink/2010/main" type="line" rotatedBoundingBox="3394,2315 10172,8873 8191,10920 1413,4362"/>
            </emma:interpretation>
          </emma:emma>
        </inkml:annotationXML>
        <inkml:traceGroup>
          <inkml:annotationXML>
            <emma:emma xmlns:emma="http://www.w3.org/2003/04/emma" version="1.0">
              <emma:interpretation id="{1AC9E249-108F-4B9E-9332-A1F71782B7E8}" emma:medium="tactile" emma:mode="ink">
                <msink:context xmlns:msink="http://schemas.microsoft.com/ink/2010/main" type="inkWord" rotatedBoundingBox="2558,3179 5105,5644 4133,6649 1585,4184">
                  <msink:destinationLink direction="with" ref="{3D086DD9-0A7E-4D2F-8947-38CE78371886}"/>
                </msink:context>
              </emma:interpretation>
              <emma:one-of disjunction-type="recognition" id="oneOf0">
                <emma:interpretation id="interp0" emma:lang="" emma:confidence="0">
                  <emma:literal>*8%*</emma:literal>
                </emma:interpretation>
                <emma:interpretation id="interp1" emma:lang="" emma:confidence="0">
                  <emma:literal>*on*</emma:literal>
                </emma:interpretation>
                <emma:interpretation id="interp2" emma:lang="" emma:confidence="0">
                  <emma:literal>*„8%*</emma:literal>
                </emma:interpretation>
                <emma:interpretation id="interp3" emma:lang="" emma:confidence="0">
                  <emma:literal>*88%*</emma:literal>
                </emma:interpretation>
                <emma:interpretation id="interp4" emma:lang="" emma:confidence="0">
                  <emma:literal>*„on*</emma:literal>
                </emma:interpretation>
              </emma:one-of>
            </emma:emma>
          </inkml:annotationXML>
          <inkml:trace contextRef="#ctx0" brushRef="#br0">233 1362 696 0,'-7'2'255'0,"5"9"38"15,5-1-185-15,23 14 0 16,0-2-24-16,15 7-1 15,10 4-2-15,25 27-5 16,-6-1-8-16,21 18-10 16,-12-3-10-16,13 18-11 15,-18-20 1-15,15 10-7 16,-8-12 4-16,2 0-10 16,-16-13 0-16,1-1-11 15,-27-25 4-15,-8 0-12 0,-7-10 9 16,-11-10-5-16,-10-9 12 15,-1 3 8-15,-8-14 13 16,-14-2-4-16,-6-6 9 16,-13-1-13-16,-9-12-5 15,-23-12-16-15,1-3 2 16,-21-14-14-16,12-3 6 0,-17-12-11 16,14 4 9-16,-8-14-10 15,12 9 11-15,-15-6-9 16,19 18 8-16,0 5-9 15,15 12 11-15,5 6-11 16,14 12 9-16,8 4-8 16,10 4 9-16,5 14-10 15,9 6 9-15,18 13-10 16,12 11 8-16,27 20-9 16,6-3 8-16,27 29-8 15,-1 0 13-15,18 15-8 16,-18-7 11-16,24 25-5 15,-14-16 10-15,14 7-10 16,-17-24 10-16,14 12-12 16,-21-21 8-16,2 3-12 15,-19-12 9-15,-1 5-12 0,-19-16 11 16,-2-1-11-16,-18-14 12 16,-2-9-7-16,-18-8 15 15,-10-11-4-15,-9-7 11 16,-11-15-10-16,-13-7 5 15,-13-12-13-15,-1-3 3 16,-23-15-12-16,-4 6 9 16,-14-12-9-16,1-3 9 0,-8-8-9 15,16 10 10-15,-6-9-10 16,19 12 9-16,3 6-9 16,17 16 11-16,2 5-12 15,17 19 10-15,7 6-10 16,11 10 8-16,4 4-11 15,14 12 11-15,14 9-9 16,10 12 10-16,19 16-11 16,12 5 12-16,10 17-10 15,0-4 13-15,7 6-2 16,-6-6 14-16,6-3-8 16,-9-19 9-16,3 4-11 15,-12-13 6-15,5 5-11 16,-18-3 12-16,6 7-4 0,-15-12 12 15,4-1-10-15,-14-13 7 16,1-1-15-16,2-8 5 16,-6 0-14-16,-2-6 8 15,-4-3-9-15,-1 2 9 16,-6-6-10-16,4 2 11 16,5-2-12-16,0-2 9 0,4-5-9 15,-1 4 9 1,2-6-10-16,1 3 12 0,4-3-13 15,1 4 11-15,1-6-10 16,-5-2 10-16,1 0-11 16,1 6 12-16,-5-8-10 15,0 5 9-15,2-5-10 16,-5 2 9-16,-5-3-11 16,-7-1 10-16,3-3-10 15,-7 7 13-15,1-1-10 16,-3 5 11-16,3 5-10 15,-4 8 12-15,-4 0-12 16,2 1 11-16,-2 7-11 16,2 1 10-16,-2 4-12 15,4 1 12-15,-9 1-12 0,3 1 12 16,-5 4-11-16,3-5 13 16,-12 1-11-16,5-5 10 15,-11 2-7-15,2-13 14 16,-12 4-10-16,10-3 13 15,-13-5-9-15,4-1 7 16,-7-3-16-16,-1-5 8 16,-9-4-14-16,4-7 10 15,5-9-9-15,-1 7 12 16,-10-4-12-16,6 2 11 0,-2 2-10 16,-4 8 9-16,2-12-11 15,8 4 11-15,-6-6-12 16,6 3 12-16,-12-8-11 15,6 9 12-15,-7-9-11 16,3 7 12-16,-7-2-10 16,9 8 10-16,2-4-11 15,5 8 9-15,-5-2-10 16,8-3 9-16,-4-2-10 16,-1-1 11-16,-1-7-9 15,11 1 10-15,-7-5-12 16,3 2 12-16,0-2-12 0,4 6 11 15,-8-6-11-15,12 6 12 16,-2-5-12-16,1 12 12 16,1-5-13-16,1-3 12 15,5 5-11-15,1-1 12 16,0-5-14-16,3 5 14 16,5 0-12-16,-3 3 12 15,3-1-11-15,1-2 11 0,2-7-12 16,0 4 11-16,7-8-13 15,3 4 11-15,-1-8-11 16,6 10 12-16,2-6-12 16,-3 6 12-16,9 2-9 15,-1 9 9-15,0-4-12 16,0 5 13-16,2-3-12 16,-1 2 12-16,-7-6-12 15,3 8 12-15,-1 0-10 16,-5 5 9-16,0 8-11 15,0-1 12-15,-1 5-11 16,2 8 10-16,-2 1-10 16,1-4 11-16,-2 9-11 15,-2 0 11-15,0 11-12 16,6 11 11-16,-5 17-10 16,3 7 9-16,1 13-9 15,-1-11 11-15,2 6-11 0,4-11 11 16,5-5-9-16,-2-12 10 15,-2-5-12-15,-1-19 11 16,0-4-12-16,-6-7 12 16,0-8-12-16,0-1 11 15,0-8-12-15,-8-7 11 16,1-17-11-16,-2-1 10 0,-1-21-11 16,3-2 12-16,3-15-11 15,2 10 11-15,4 0-10 16,0 16 14-16,0-2-11 15,0 21 11-15,-4 0-11 16,-4 0 10-16,1 3-12 16,-1 10 12-16,-3 0-11 15,5 8 10-15,1 11-12 16,5 17 9-16,3 21-10 16,6 19 8-16,9 32-8 15,6 12 12-15,2 16-10 16,-6-9 11-16,0 2-10 15,-7-26 12-15,-4-16-11 16,-9-28 11-16,4-10-9 0,-12-27 9 16,-7-19-12-16,-2-12 10 15,-3-17-12-15,-4-10 9 16,0-7-6-16,1 1 9 16,1-3-10-16,7 13 11 15,-5-7-10-15,5 13 8 16,0-4-11-16,3 4 13 15,-1-13-10-15,4 7 9 16,1-9-10-16,1 4 10 0,1 4-10 16,4 10 11-16,0 6-13 15,0 15 14-15,4 4-12 16,-4-1 11-16,4 3-12 16,-4-5 13-16,5-1-13 15,1 2 12-15,1 5-12 16,-3 0 9-16,5 6-11 15,-2 2 12-15,6 1-11 16,-2 1 10-16,6-1-8 16,3-5 10-16,1 0-11 15,1 2 12-15,0-3-10 16,-2 9 7-16,-3-5-9 16,-4 7 11-16,-2-3-12 15,-4 2 11-15,1 0-9 0,-1 4 12 16,0-6-12-16,-8-3 12 15,-1 1-11-15,-2 1 11 16,-7-4-10-16,-2 7 9 16,-2 2-9-16,-1 0 9 15,-7 5-10-15,3 10 9 16,-2 5-10-16,4 8 10 16,-6 11-11-16,9 9 9 15,-6 20-9-15,3 10 11 0,1 9-11 16,10 3 11-16,0 13-11 15,10-18 12-15,5-7-11 16,5-17 11-16,3-9-10 16,-3-27 10-16,-2-4-12 15,-5-12 11-15,-3-11-11 16,-4-3 11-16,-3-8-9 16,-2-2 10-16,1-7-11 15,-1 0 10-15,-3-14-13 16,5 3 12-16,3-13-13 15,-7-8 12-15,6-10-10 16,-5-4 12-16,1-16-13 16,-1 7 14-16,3-2-12 15,-1 18 12-15,7 11-11 0,-4 17 12 16,0 7-13-16,2 13 12 16,-2 0-10-16,0 4 9 15,-1 7-11-15,-3-4 12 16,6 1-11-16,-2 1 9 15,2 6-8-15,6-2 8 16,-1 3-11-16,-3 9 9 16,4 4-7-16,-1 5 8 15,4 6-10-15,4 3 12 0,6 7-11 16,1-4 11-16,4 9-10 16,2-1 11-16,7 5-10 15,2-5 10-15,6 10-12 16,-8-12 12-16,8 4-11 15,-12-14 10-15,4 3-11 16,-5-16 10-16,-2-1-8 16,-4-2 10-16,6-2-12 15,-13-9 12-15,-2 0-10 16,-4-6 8-16,-11-7-10 16,-9-11 13-16,-4-2-11 15,-3-4 11-15,-5-1-11 16,-1 3 11-16,-5-9-11 15,-1-2 9-15,-5-9-10 0,-2-2 11 16,-3-17-11-16,8 17 10 16,-6-4-10-16,3 4 10 15,1 8-9-15,7 14 10 16,6 5-10-16,5 14 8 16,8 13-10-16,6 12 9 15,10 17-11-15,1 11 11 16,21 28-9-16,5 6 10 15,20 8-11-15,6 1 12 0,7-6-11 16,-1-20 10-16,-4-12-9 16,-14-12 11-16,-8-19-10 15,-6-7 10-15,-5-22-12 16,-4-9 11-16,-8-16-14 16,-7-6 11-16,-15-19-10 15,-1 3 13-15,-15-19-10 16,-4 8 13-16,-10-5-11 15,3 9 10-15,-12 4-9 16,8 21 1-16,-13-3-1 16,2 10 11-16,-2 8-12 15,6 9 9-15,-6 2 0 16,14 12-2-16,-1 0-9 16,10 4 10-16,6 9-10 0,12 9 7 15,9 19-7-15,14 11 8 16,17 33-12-16,10-1 11 15,18 9-8-15,2-18 9 16,9 1-8-16,-12-33 11 16,3-12-10-16,-17-11 8 15,-3-7-10-15,-15-13 10 16,-4-7-11-16,-11-13 10 0,-12-19-10 16,-8-9 9-16,-10-26-8 15,-5-2 11-15,-9-7-9 16,-2 13 11-16,-4-8-10 15,-6 18 11-15,-3 4-10 16,-4 12 10-16,-5-8-10 16,1 17 11-16,1 7-13 15,8 10 11-15,8 10-12 16,12 12 10-16,6 11-11 16,14 9 11-16,10 26-14 15,8 9 12-15,15 22-10 16,7 4 10-16,15 9-9 15,0-16 11-15,3-6-10 16,-7-24 11-16,0-9-12 16,-9-12 11-16,-3-14-10 0,-10-7 11 15,-8-6-13-15,-8-15 13 16,-8-9-12-16,-8-7 11 16,-8-19-10-16,-7-6 12 15,-6-6-12-15,-6-5 12 16,-10 2-12-16,5 14 13 15,-6 6-11-15,7 14 10 16,-2 9-10-16,4 7 10 0,2 6-11 16,9 7 10-16,1 0-10 15,12 4 8-15,9 13-11 16,13 7 11-16,15 15-13 16,15 15 10-16,22 21-9 15,4-2 12-15,10 2-10 16,-5-13 12-16,6-5-11 15,-17-29 11-15,4-4-10 16,-11-9 8-16,-6-6-11 16,-17-7 12-16,5-7-12 15,-21-4 11-15,-19-13-10 16,-3-15 12-16,-15-18-10 16,-15-6 11-16,-3-13-11 15,1 1 11-15,-9 1-10 16,-2 9 10-16,-3 8-11 0,0 7 12 15,-10 11-10-15,8 8 10 16,-2 11-13-16,3 5 12 16,1 4-12-16,16 7 10 15,6 6-13-15,7-2 14 16,15 18-13-16,5 8 9 16,10 28-10-16,7 7 11 15,15 25-11-15,5 5 11 0,17 20-9 16,6-19 11-16,5-3-12 15,2-19 12-15,4-17-11 16,-10-27 11-16,6-18-10 16,-11-3 11-16,-6-20-67 15,-13-11-38-15,1-3-190 16,-12-14-290-16,-9-21-21 16,0 10-215-16</inkml:trace>
          <inkml:trace contextRef="#ctx0" brushRef="#br0" timeOffset="1912.5677">1581 1628 919 0,'-6'10'282'0,"8"17"72"16,7 3-255-16,14 20 6 16,-11 9-25-16,33 18 1 15,-1-7-16-15,17 6-3 16,-2-13-22-16,2-4-3 0,-17-20-15 15,10 1-5 1,-12-17-8-16,-5-5-1 0,-2-3-6 16,-1-4 1-16,-14-9-4 15,-5-4 2-15,-10-7-1 16,-8-10 2-16,-3-9-1 16,-9-12 2-16,-7-6 0 15,-8-8 0-15,1 1 0 16,-10-8 6-16,-1 5 6 15,-12-3 21-15,4 15 7 0,-8 7 19 16,5 11 0-16,3 15 6 16,20 15-19-16,-3 9-6 15,18 14-20-15,13 27-6 16,11 7-13-16,11 14-2 16,19 5-1-16,16 7 2 15,6-12-1-15,7-3 1 16,-2-14 0-16,4-1-1 15,-18-26-1-15,3-3 1 16,-11-8-1-16,-2-11 0 16,-16-16 1-16,2-2-3 15,-8-15 0-15,-15-11 0 16,-5-2-2-16,-17-15 3 16,-7-5-1-16,-19-11 2 0,1-1 1 15,-16-6 2-15,5 6 1 16,-12 5 3-16,6 16-3 15,-8 7 2-15,12 15-3 16,1 11 6-16,9 14 0 16,10 12 2-16,13 9-3 15,16 21 1-15,12 7-6 0,21 22-3 16,12 4 0-16,18 12 0 16,-2-16 0-16,19 10 2 15,-10-21 1-15,-1-9 0 16,-12-17-2-16,-1-2 2 15,-15-19-3-15,4-16 1 16,-21 0-2-16,-11-24 1 16,15-10 0-16,-40-16 0 15,-16 2-1-15,-7-25 1 16,2 9-1-16,-35-10 3 16,21 6-1-16,-8-13 2 15,3 20 1-15,-12-1 1 16,9 20-2-16,3 14 3 0,8 21 1 15,6 10 5-15,20 21-2 16,9 15 0-16,11 13-3 16,28 28-3-16,13 9-3 15,23 16-1-15,7-9 0 16,18 4 2-16,-10-24 0 16,3-1 3-16,-16-18 1 15,1-7 1-15,-21-12-2 16,-9-16 1-16,-18-11-5 0,-2-18 2 15,-14-13-1-15,-4-16 0 16,8-3 0-16,-27-16 0 16,-15 0-1-16,-13-13-1 15,-3 7 0-15,-34-12 1 16,19 9 0-16,-8-6 1 16,11 18 0-16,-9 8 2 15,14 17-2-15,10 12-1 16,11 14-1-16,4 10 0 15,18 10-3-15,14 18-1 16,8 4 0-16,17 19 1 16,19 8-1-16,20 8 1 15,7-7-1-15,21 5 3 16,-6-14-1-16,9-8 0 16,-18-17 1-16,0-5 1 0,-21-6-2 15,-3-16 1 1,-39-10-2-16,13-14-2 0,-14-15-3 15,-14-33 0-15,2-3-1 16,-13-25 0-16,-27 0 4 16,-17-9 2-16,-2 18 2 15,-28-9 3-15,23 28 1 0,-12 5 1 16,15 32-1-16,-3 5-1 16,16 20-4-16,0 12 2 15,17 7-2-15,7 22 0 16,19 13 0-16,18 41 1 15,16 7-1-15,20 29 3 16,10-10 0-16,17 3 3 16,-4-33 0-16,7-6 0 15,-10-33-1-15,-1-12-1 16,-14-20-1-16,-9-19-2 16,-10-8-1-16,-17-22 1 15,-10-6-1-15,-19-23 1 16,-11-3 2-16,-20-23 2 15,-2 7-1-15,-19-15 1 16,9 20 0-16,-8 6 2 0,8 19-1 16,5 21 4-16,14 21-1 15,-4 13 0-15,21 15-2 16,1 8-1-16,1-8-4 16,7 7 0-16,7-4 1 15,-1-3-17-15,3-10-18 16,7 8-48-16,3-9-40 15,-5-3-94-15,7 1-42 0,6 15-307 16,-12-5 43 0</inkml:trace>
          <inkml:trace contextRef="#ctx0" brushRef="#br0" timeOffset="5688.6429">1921 2103 890 0,'-6'9'306'16,"6"2"52"-16,-2-2-214 15,-3-3-56-15,5 7-1 0,-2-4-21 16,-7 4 16-16,-3-2-8 15,-6 0 23-15,-2 0-3 16,-8 6 8-16,-3-4-21 16,-4-2 0-16,3 2-27 15,-5-4-8-15,6-3-19 16,3-6-7-16,10 3-14 16,8-8-4-16,-2 1-3 15,-1-3-1-15,-6 1 0 16,1 2 2-16,-10 8 0 0,9-6 0 15,5-3 0-15,4 5 2 16,3-2-4-16,5-6-3 16,6 5-1-16,7 1-2 15,6-9-1-15,10 2 0 16,-5-1-4-16,10 3-5 16,-3 1-1-16,5 5-6 15,-7-5-3-15,8-1-3 16,-3 1 1-16,1-3-6 15,-11-4 2-15,4 2-1 16,-7 3 7-16,-7-3 5 16,-8 2 10-16,2 11 8 15,-6 4 7-15,-10-1 8 16,-1 8 8-16,-2 2 14 0,-9-2 5 16,-2 1 10-16,0 1 1 15,-3-4 1-15,-3-3-10 16,2 5-2-16,1-6-11 15,6-1-4-15,5 5-9 16,3-2-2-16,2 2-6 0,1-2 1 16,-1 0-4-1,0-3 1-15,6 9-2 0,-1-10 1 16,1 3-1-16,-1-8 0 16,6 11 0-16,-4-19-2 15,4 5-1-15,4-1 0 16,9 13-3-16,2-16 1 15,1 7 2-15,-1-6-1 16,0 4 0-16,-4-9 1 16,-5 0 0-16,3 4-1 15,-2 1 3-15,-10-3 2 16,1 9 2-16,-4 4 2 16,-3-2 1-16,-6 7 0 15,4-2-2-15,-9-1-2 16,-2-2-2-16,-12-8 1 15,7 2-1-15,-8-2 2 16,5-1 1-16,1 3 1 0,1 0-1 16,-2 4 1-16,4 2-3 15,-1-3-1-15,5 1 1 16,1 4-2-16,7-8-2 16,8 2 1-16,-1-4-2 15,10 8-2-15,-1-8 1 0,9 2 1 16,-5-5 0-16,16 5-1 15,-4 0 3-15,12 6 0 16,-1-2-2-16,10 5 2 16,-4-3 1-16,26-2-2 15,-16 3 1-15,-1 3 2 16,-2 3-2-16,8-2 1 16,-26 2 0-16,19-9 1 15,-1 0-3-15,1-10 2 16,-8 1-2-16,-4-11-1 15,-3 7 1-15,-4-6 3 16,-11 6-2-16,-2-4 0 16,-2 10 0-16,-7-3 0 15,-4 3-1-15,-2 3 4 16,-1 5 0-16,-3 7 2 16,1 6 0-16,1 8 1 0,8 2-3 15,2 6 0-15,3-5-1 16,3 3 2-16,-7-12 1 15,-5 1 1-15,2-12 1 16,-5-5 2-16,-8-4 1 16,-4 0 2-16,4 4 1 15,-11 7 3-15,-5-7 0 16,-4 4-1-16,-1-1-4 0,-2-1-2 16,6-4-6-16,12 4-1 15,8-3-3-15,8 1-1 16,10 4-1-16,8-4 0 15,5-2-1-15,8-4 1 16,5 2 1-16,4-11 2 16,-4 0 1-16,8 8 0 15,-7 3 0-15,-4-7-2 16,-8-2-4-16,-3 9-5 16,-9 0 1-16,-4-2 1 15,-8 1 1-15,1 6 6 16,-6 1 5-16,-14-4-1 15,1 7 0-15,-3 3 2 16,-9-1-2-16,-8-7 1 16,2 1 0-16,-11 5 0 0,6 5-2 15,3 1 1-15,15 7-2 16,3-3-2-16,12-12 0 16,17 8-2-16,6-8-3 15,12-6 1-15,7-6 0 16,6-1 1-16,-2-10 2 15,2 5 6-15,-6 2-13 0,-5 3-20 16,-6 5-10-16,-9-7-8 16,-6 5-5-16,-9-1 16 15,-5-1 21-15,0 6 10 16,-8 2 8-16,-9-9 1 16,-4 3-2-16,-5-2 3 15,-6-5-3-15,-1 4 6 16,-1-4 1-16,-3 0 4 15,5 3-2-15,-5-1 2 16,3 0-4-16,-3 1 0 16,3-3-4-16,-3-5 1 15,3 1-2-15,0-2 1 16,6 3-2-16,2 3 0 16,4-4-1-16,-5-4 0 15,5 1-4-15,-6-6 2 16,-2-4 0-16,-9-5 0 0,11 7 1 15,-2-5 1-15,0 1 0 16,3 1-1-16,7 5 0 16,-5-10 1-16,5 5-3 15,3-6 1-15,5 3-1 16,-1-3 1-16,1 6 1 16,1-3 1-16,0 3 0 0,-8 3 0 15,4 6 1-15,-2-3 0 16,3 9-2-16,-6-5 2 15,8 4-1-15,-3-1 1 16,2 3-2-16,3-4 1 16,0 10-2-16,-5-12 0 15,6 5 0-15,-1 1 2 16,-5-2-1-16,7 2 1 16,2 0 0-16,-7 0-2 15,1-2 0-15,1-3-1 16,-1-2 1-16,3-1 1 15,-3-5 0-15,6 4-1 16,6 6 1-16,0-6-1 16,1 5 0-16,4-3-1 0,0 1 0 15,-1-7 1-15,-1 10 0 16,2-3 0-16,2 3 0 16,4 1 0-16,-4-2 0 15,9-9-1-15,-5-3-1 16,9 1 2-16,3 0-1 15,3 1 3-15,-6-1-2 16,1 4 0-16,-1 6 1 0,-3-1-1 16,-10 1 0-16,11 10 1 15,-4 1 0-15,-3-2 0 16,-10-6-1-16,8 2 2 16,-7 0-1-16,-1-2 0 15,2 6 0-15,1 15 1 16,6-1-1-16,-5 6 1 15,-9 4-1-15,2 7 1 16,7 0-1-16,-11 11 2 16,2 4-2-16,9 8 1 15,-7-8 0-15,-4 9 1 16,-1-15-1-16,6 1 0 16,-5-7-1-16,10-1 0 15,1-16-2-15,5 1 0 16,-10-11-1-16,14-5-1 0,-8-6-2 15,6-13 0-15,-1-9 0 16,7-15 1-16,0 0 0 16,0-18 4-16,0 9 1 15,4 0 0-15,-4 14 0 16,-6 1 2-16,3 16 0 16,-4 8-1-16,-10 5 0 15,2 12 3-15,1 12-1 16,-1 17 0-16,-3 5 1 0,-1 21-1 15,1 3-2-15,-10 4 1 16,6-9-1-16,4-4 0 16,-1-16 1-16,-3-23-4 15,9-20-2-15,-9-20-2 16,0-4 0-16,-2-11 2 16,2 2 3-16,-5 5 3 15,6 14 0-15,-1-1 1 16,4 11-2-16,3 6 1 15,1 8-1-15,-1 4 0 16,4 12 0-16,2 15 1 16,-6 3-1-16,2 17 1 15,-2 6-1-15,-1 1 0 16,1-7 0-16,4-9 0 0,0-17-3 16,2-23-2-16,2-23-1 15,1-21-1-15,-1-6 1 16,2-14 1-16,-3 8 3 15,5-1 2-15,-7 14 0 16,7 9 0-16,-1 13 0 16,2 7-1-16,-1 13 0 15,1 19 1-15,-3 12 0 16,3 21 2-16,-2 9-1 0,10 21 1 16,-6-8-3-16,-4 0 1 15,6-15 0-15,0-15 0 16,-9-19-2-16,1-14-3 15,1-22 0-15,-8-18-2 16,-2-6 2-16,-10-13 1 16,-3-6 5-16,0 14 0 15,-8 9 1-15,6 7 0 16,8 13-1-16,4 13 3 16,3 2-3-16,2 11 0 15,-2 0 1-15,8 9-1 16,0 4-2-16,3 9 0 15,2 0 0-15,14 18 0 16,6 5-1-16,14 12 1 0,1 0 1 16,15 7 0-16,-6-12 0 15,3 3 1-15,-12-18 0 16,13 7 0-16,-3-7-2 16,3 9 1-16,-3-9-2 15,12 11 2-15,-10-13-2 16,1-5 1-16,-5-8 1 15,1-2 1-15,-14-9-1 0,-6-6 1 16,-7 1-1-16,-6-6 1 16,-10-8 0-16,-9-1 1 15,-4-8 0-15,-14-3 1 16,-9-6 1-16,-9-5-1 16,0 1-2-16,-7-3 1 15,5 1-1-15,3 1-2 16,9 7 1-16,6 1 1 15,10 10-3-15,7 8 1 16,8 10-1-16,8 10 1 16,8 7-1-16,10 9 1 15,-3-7 0-15,12 4 1 16,-2-4 0-16,3-4 0 16,-8-9 1-16,4 0-1 15,1 6-2-15,-6-6 2 16,1-4-2-16,4 2 1 0,-1 2 0 15,-5-13 2-15,1 0-2 16,-2-7 2-16,6-4-2 16,-9-2-1-16,-8 2 0 15,12 4 2-15,-1 5-2 16,-3-3 2-16,9-3-1 0,14-1 2 16,-10-11-2-16,3 7 1 15,-7 0-3-15,-2-3 2 16,-9-6-1-16,2 11 1 15,-12-12-1-15,5 7 3 16,-7 3-1-16,-2 2-1 16,-11-5 0-16,5 8 0 15,-1 3-1-15,-5-10 0 16,-1 8-1-16,-5-8 1 16,-1 6-1-16,-10-8 2 15,0 12 0-15,-1-1 1 16,0 8-3-16,-8-3-8 15,-4-10-6-15,6 7-12 16,9 6-21-16,6 0-54 16,4-9-45-16,10 3-66 0,3-2-291 15,-1-3 44-15</inkml:trace>
          <inkml:trace contextRef="#ctx0" brushRef="#br0" timeOffset="9141.7542">1978 1710 876 0,'-28'-8'443'0,"6"14"25"15,-2 1-202-15,11 12-61 16,9 5-74-16,6 14-32 16,2 8-54-16,29 26-18 15,4 4-19-15,13 15-2 16,7-10-2-16,11 0 1 16,-8-20-3-16,-5-9 2 0,-13-26-2 15,-3-10-1 1,-17-19-2-16,-9-18-2 0,-9-10-2 15,-8-17 1-15,-14-9 1 16,-8-14 3-16,-5 3 1 16,-12-15 3-16,-5 7-1 15,-9-5 3-15,3 13-1 16,-5-4 4-16,7 24 4 0,1 11 19 16,14 17 4-16,2 18 7 15,16 28-6-15,21 33-4 16,17 22-15-16,18 37-8 15,14 9-6-15,19 10 4 16,1-22 0-16,4-14 0 16,5-33-3-16,-18-21 0 15,-17-25-2-15,-5-17-4 16,-32-14-1-16,-3-21 2 16,5-3-3-16,-16-18 0 15,-5-14 2-15,5-14 1 16,-27-1-2-16,-15-18 2 15,2 6 1-15,-17 0 1 16,4 7 0-16,-6 9 2 0,10 28 1 16,-4 7 0-16,15 21 3 15,3 24 6-15,12 14-1 16,8 23 0-16,19 22-1 16,6 18-1-16,26 7-9 15,18 16 0-15,9-14 1 16,15-5-1-16,0-18-1 15,0-19 1-15,-17-22-3 16,3-15-1-16,-20-21 0 0,-10-8-2 16,-17-13 0-16,-9-12 2 15,-21-9 0-15,-16-14 4 16,-5-10-1-16,-19-12 1 16,-4 5 1-16,0 11-6 15,6 20-12-15,3 13-65 16,17 26-69-16,19 33-441 15,1 14 64-15</inkml:trace>
          <inkml:trace contextRef="#ctx0" brushRef="#br0" timeOffset="7293.6528">1885 1848 640 0,'-7'9'412'0,"0"17"-41"15,18 9-105-15,9 13-149 16,13 8-48-16,12 16-12 16,10 0-23-16,4 1-2 15,0-4-14-15,0-10 3 16,10-15-4-16,-23-7 5 15,-13-15-4-15,-3-13-1 16,-21-9-6-16,-15-22-4 0,8-5-8 16,-2-10 2-16,-5-6 0 15,-1-12 3-15,-9 9-1 16,-12-19 2-16,-3 8-1 16,-14-12 1-16,-1 14 0 15,-4-2 16-15,-5 11 7 0,2 5 24 16,12 21 6-16,-1 5 12 15,11 13-13-15,18 21-9 16,2 6-23-16,23 20-8 16,13 8-11-16,11 19-2 15,15 0 0-15,18 17 0 16,-5-13 0-16,1-8-1 16,-1-9-1-16,-4-9-1 15,-19-22 0-15,0-12-1 16,-6-8-2-16,-12-23-1 15,-12-9-2-15,-4-13 0 16,-12-6-2-16,-11-1 3 16,-5-2 0-16,-17-15 3 15,2 9 1-15,-15-10 2 16,0 2 1-16,-12-2 2 0,6 14-1 16,-7 3 2-1,12 12 1-15,-3 7 8 0,15 15-2 16,14 11 4-16,10 8-3 15,11 19-1-15,13 8-10 16,17 23 0-16,6 3-3 16,21 18 1-16,3-13-3 15,17 8 3-15,-19-16 0 0,22 1 0 16,-15-21-1-16,-2-8 1 16,-19-13-1-16,8-8-2 15,-27-18-2-15,-12-14-2 16,-7 1 1-16,-13-24-2 15,-10-4 2-15,-27-24 1 16,9 4 3-16,-20-18 0 16,4 16 1-16,-17-13 4 15,20 24-1-15,-25 3 3 16,18 22 2-16,1 10 8 16,23 26 1-16,4 14 1 15,14 10-3-15,6 23-2 16,17 6-7-16,14 17-5 15,15 4-1-15,24 15-1 16,6-14 1-16,12 7-1 0,-8-16 1 16,3-16-1-16,-15-11 1 15,2-10-1-15,-24-21-1 16,-2-8-2-16,-14-8-2 16,-12-17-2-16,-12-12 0 15,-12-17 1-15,-24-9 3 16,-3-14 3-16,-6-3 1 0,-18-14 4 15,2 15 0-15,5 1 2 16,-6 19 0-16,1 13 8 16,18 24 1-16,1 14 3 15,16 18-1-15,9 14 0 16,5 13-9-16,15 22-2 16,21 11-5-16,18 22 0 15,11-7-2-15,26 13 3 16,-4-17-4-16,11-5 4 15,-16-30 0-15,1-2-1 16,-14-25-1-16,-6-8-1 16,-18-13-3-16,-8-11 0 15,-16-20 1-15,-17-11-1 16,-11-12 3-16,-13-18 1 16,-11 0 0-16,-15-12 2 0,2 3-2 15,-13-2 3 1,2 5 1-16,-3 18 2 0,17 25 0 15,1 14 4-15,13 20-1 16,11 25 2-16,18 9-3 16,6 21 0-16,18 11-4 15,20 22-2-15,12-2-2 0,24 22 1 16,7-11-1 0,11-1 1-16,-2-18-2 0,2-12 0 15,-20-28 1-15,-8-18-1 16,-12-19-3-16,-12-22-6 15,-12-8-4-15,-16-17-3 16,-8-5 1-16,-25-23 4 16,-10-5 5-16,-18-23 6 15,-4 0 1-15,-14-12 4 16,2 21 0-16,7 21 1 16,10 27 2-16,15 33-1 15,12 26-2-15,15 28-1 16,10 11 1-16,9 16-27 15,7-10-34-15,7-3-113 16,6-14-70-16,11 0-322 16,2-14-5-16</inkml:trace>
          <inkml:trace contextRef="#ctx0" brushRef="#br0" timeOffset="8292.0367">1777 2424 868 0,'-26'9'337'0,"4"8"66"16,10-4-223-16,3-9-11 15,13 1-38-15,16 8-24 16,6-9-43-16,22-1-13 16,6-3-24-16,8-3-3 15,1-5-4-15,4-5-1 16,-12 4-4-16,6 2-3 0,-15-8-5 15,0 11-2 1,-1 10-3-16,-12-2 2 16,-9-1-1-16,-6 1 1 0,-8 3 1 15,-20-12 2-15,1 3 0 16,-9-5 2-16,-1 7 0 16,-14-6 6-16,5 6-2 15,-18-6 4-15,4 14-3 0,-17-8 2 16,5-6-5-16,-7 8 3 15,13 6-1-15,0-1 6 16,18 6-2-16,5 7 5 16,10-9-1-16,7 0 1 15,5-9-6-15,16 6-2 16,1-5-6-16,20 1-5 16,8 3-2-16,15-5 0 15,-5-9-2-15,15 5 1 16,-10-5-1-16,-5-6 1 15,-12 3 0-15,-1 7 1 16,-4-10-1-16,-22 11 2 16,-9 4 1-16,-8-6 3 15,-13 0 1-15,-21 8 13 16,6-4 4-16,-16-7 6 0,-4-1-4 16,-7 1 4-16,4 3-12 15,-13-3-5-15,9 12-7 16,-1 5 1-16,11 1-2 15,2 2 1-15,20 0-1 16,10-1 1-16,12 0-3 0,19 6-2 16,9-1-1-1,15-4 0-15,3-1-2 0,9-4 1 16,-10-10 1-16,1-2 0 16,-13-1-4-16,-8-6-29 15,-7-4-14-15,-8-2-21 16,-8-3-6-16,-5 2 6 15,-6 3 28-15,-16-6 17 16,-1 10 22-16,-17-2 4 16,-6 2 3-16,-7-2 5 15,13 15 1-15,-3-9 1 16,14 9 0-16,5-8-3 16,17 10-6-16,6-4-1 15,6 2-4-15,3-8 3 16,5 10-10-16,12-6-79 15,5-9-70-15,11-6-254 16,2-1-126-16,2-15-104 0</inkml:trace>
          <inkml:trace contextRef="#ctx0" brushRef="#br0" timeOffset="14200.7538">1075 2046 827 0,'-9'3'281'16,"12"5"40"-16,3-5-196 15,5-1-43-15,15 11 11 16,3 4-23-16,16 12 18 16,5 6-5-16,5 10-15 15,-7 1-25-15,9 9 9 16,-7-9-20-16,-2 12-11 15,0-12 0-15,-2-6 5 16,-5-5-17-16,-12-5 7 16,-3-15-13-16,-11-6 8 0,-9-2-11 15,-14-18 8-15,-1-3-8 16,-13-5 11-16,0-5-8 16,-15-5 8-16,3 10-9 15,-12-7 14-15,2 2-6 16,-11 2 19-16,10 4-4 15,-3-10 17-15,19 19-15 16,7-2 9-16,7 3-19 0,9 6 6 16,6 4-19-1,9 0 14-15,10 9-8 0,16 13 14 16,0-7-11-16,17 9 16 16,-4-1-16-16,-2-2 7 15,-9-5-16-15,4 10 10 16,-16-10-15-16,-2 1 11 15,-7-12-12-15,-7-1 9 16,-5-10-8-16,-8-2 10 16,-7-5-9-16,-3 4 10 15,1-8-9-15,-10-1 9 16,3 6-10-16,0-1 10 16,-1-2-10-16,-3-1 10 15,13 8-8-15,2-1 16 16,4 1-10-16,8 6 13 0,5 4-11 15,5 3 13-15,1-3-18 16,7 3 9-16,-3-1-13 16,10 5 9-16,-8-13-14 15,6 4 11-15,0-6-12 16,5 2 10-16,-7-3-10 16,6-3 11-16,-8-1-11 15,2-4 11-15,-4 4-12 0,-3-6 10 16,-6 0-11-16,0 4 9 15,-4 8-12-15,-8-12 12 16,-5-2-10-16,2 15 13 16,-3-5-8-16,-10 2 12 15,3 5-10-15,-3 11 11 16,-3-10-10-16,-6 11 12 16,2-3-9-16,2 6 14 15,-2-4-10-15,3 9 10 16,5-5-13-16,5-1 9 15,-6-6-16-15,13 1 12 16,1-7-16-16,5-4-31 16,-8-2-57-16,12-1-159 15,3 7-123-15,-6-2-205 16,-6-11-95-16</inkml:trace>
          <inkml:trace contextRef="#ctx0" brushRef="#br0" timeOffset="16442.4276">899 1497 864 0,'-11'4'360'0,"-2"5"39"16,2-2-220-16,2 16-30 16,0 6-44-16,-15 23-35 15,24-2-23-15,5 1-23 16,-1-17-7-16,7-14-17 16,22-24 4-16,-16-23-10 15,-2-16 10-15,1-9-10 16,-1-1 13-16,-11 7-5 15,-4 16 24-15,-4 17 26 16,-7 10 19-16,-5 32 4 16,-5 19 17-16,-10 26-1 15,7 9-19-15,9 4-13 16,-5-23-6-16,25-23-23 16,21-30-15-16,4-42-18 15,5-21 5-15,15-25-10 0,-21-3 14 16,-9-5-9-16,-14 28 12 15,-8 16-8-15,-11 21 20 16,-13 9 7-16,2 16 14 16,-22 27 0-16,11 18 10 15,6 22-17-15,6 0-8 16,7-2-17-16,31-24 0 16,1-35-20-16,3-31 6 15,10-32-15-15,3-5 9 0,-7-10-15 16,-12 10 13-16,-5 5-26 15,-8 34 0-15,-9 5-44 16,-1 19-19-16,-1 18-106 16,-7-8-42-16,3 27-323 15,6 1 28-15</inkml:trace>
          <inkml:trace contextRef="#ctx0" brushRef="#br0" timeOffset="16962.2525">1071 1632 838 0,'-15'18'494'0,"-3"19"-13"15,-4 19-146-15,5 8-144 16,4-1-46-16,4-17-63 16,13-5-38-16,5-24-23 15,9-21-19-15,8-15 0 0,0-25-10 16,-2-13 11-16,2-15-9 16,-13 9 13-16,-6 2-9 15,-1 28 9-15,-10 16 5 16,-11 21 23-16,-3 31 11 15,-6 20 19-15,-4 21 1 16,4 5 2-16,9 4-22 16,14-27-9-16,10-22-25 15,11-36-1-15,17-35-17 16,-4-22 3-16,4-30-20 16,-9-7 13-16,-8 6-9 15,-14 17 12-15,1 20-5 16,-14 21 23-16,-6 26-6 15,-6 17 13-15,-6 22-8 16,-9 12 9-16,1 25-14 0,5-10 11 16,12-1-36-16,10-22-33 15,15-22-163-15,14-23-69 16,10-1-329-16,-4-6-49 16</inkml:trace>
          <inkml:trace contextRef="#ctx0" brushRef="#br0" timeOffset="17505.4957">1260 1813 836 0,'-15'5'502'16,"7"12"-9"-16,-3 11-150 16,-9-1-125-16,9 29-43 15,0-1-64-15,5 8-35 16,6-13-23-16,13-6-26 16,0-31-9-16,13-22-24 15,-6-30 5-15,6-14-15 0,0-10 11 16,2-9-10-16,-17 2 13 15,-2 12-11-15,-9 16 17 16,-11 9-6-16,-2 29 17 16,-7 32 12-16,-1 12 25 15,-6 23 4-15,8 11 16 16,1-2-8-16,14-17-10 0,6-12-30 16,15-28-5-16,5-36-23 15,5-16-5-15,3-22-27 16,-2-7 8-16,-6-6-10 15,-9 20 14-15,-10 2-3 16,-8 23 30-16,-14 21 8 16,-1 23 20-16,-8 25 3 15,3 2 15-15,-7 25-7 16,10-10-5-16,7-13-15 16,13-18-24-16,10-21-78 15,16-27-66-15,11-19-34 16,-2 4-472-16,-2-4 100 15</inkml:trace>
          <inkml:trace contextRef="#ctx0" brushRef="#br0" timeOffset="18087.9791">970 2284 596 0,'-2'-2'374'0,"2"6"1"16,0 14-97-16,-8 4-34 0,3 6-36 15,-6 5-4-15,2 2-39 16,1-7-39-16,4-11-54 16,6-14-40-16,8-29-23 15,12-12-48-15,0-18-7 16,4-3-16-16,-6 11 15 16,-1 11-9-16,-12 21 41 15,-5 27 13-15,-8 16 29 0,-1 29 11 16,-8 1 18-16,0 11-5 15,4-12 3 1,13-10-17-16,2-35-25 0,12-18-51 16,-3-27-30-16,9-8-80 15,-14-19-43-15,-3 11 477 16,-12 4-782-16,-8 9 413 16</inkml:trace>
          <inkml:trace contextRef="#ctx0" brushRef="#br0" timeOffset="11453.3759">87 345 991 0,'-18'6'315'0,"8"10"63"15,16 14-293-15,29 25-5 0,13 13-43 16,28 12-20-16,7-8-10 16,11-6-1-16,-15-29-2 15,-3-9-2-15,-30-15-1 16,-9-8 0-16,-18-5-1 15,-16-9 19-15,-17-19 9 16,-16-31 15-16,-5-11 7 16,-20-22 13-16,-5-8-14 15,-6-7 3-15,-2 20-13 0,-10-3 1 16,12 23-13-16,3 14 6 16,9 18-4-16,16 13 3 15,14 23-6-15,12 23-2 16,18 21-9-16,31 47-9 15,16 21-8-15,34 36 1 16,17 3 1-16,25 3 1 16,-13-33 0-16,2-15 1 15,-25-44 0-15,-7-19-2 16,-25-24-2-16,-14-22 0 16,-22-18 0-16,-15-21 2 15,-21-8 1-15,-23-22 7 16,-8 5 3-16,-15-21 4 0,-4 10 0 15,-15-10 2-15,10 17-4 16,-16-10-1-16,7 23-2 16,-7 5 5-16,14 13 0 15,-2 10 4-15,20 20 3 16,17 20-3-16,14 11-6 16,27 39-5-16,21 18-3 15,36 32-5-15,16 7-2 0,30 10 2 16,9-27 1-16,-9-18-2 15,-25-33 0-15,-4-20 0 16,-23-27-1-16,-26-21 0 16,-9-17 0-16,-15-17 2 15,-22-11 1-15,-20-23 2 16,-8-3-1-16,-19-16 2 16,-7-1-2-16,-14-4 2 15,5 25 1-15,-9 11 6 16,15 31 3-16,4 21 10 15,12 22-1-15,12 22-1 16,12 12-6-16,15 25-6 16,24 20-9-16,38 36-3 15,10 1 0-15,24 8 0 16,0-21 2-16,8-7 0 0,-19-41 1 16,-3-16-1-16,-14-20 0 15,-7-21-4-15,-18-22 2 16,-10-19-2-16,-18-18 3 15,-16-22 1-15,-16-7 1 16,-16-15 3-16,-9-6 0 16,-6 7-1-16,-5 19 1 15,2 15 1-15,7 24-2 16,1 24 7-16,10 16 1 0,4 21-2 16,13 13-2-16,14 31 1 15,19 20-9-15,24 34 0 16,22 0 0-16,18 7 0 15,6-22 0-15,13-15 1 16,-9-34-1-16,-10-15 0 16,-18-21 0-16,-5-15-2 15,-25-19 1-15,-14-21 0 16,-8-10 1-16,-18-27 1 16,-11-4 2-16,-17-15 2 15,0 9-2-15,-20-5 2 16,7 24 0-16,-9 7 0 15,13 17-1-15,-7 13 2 16,18 22-2-16,3 11 0 0,16 13-2 16,7 24-1-16,18 12-3 15,21 29 0-15,18 14-2 16,31 19 3-16,10-17 0 16,12 0 1-16,-3-29 1 15,2-21 0-15,-30-23-2 16,-1-14 1-16,-21-18-3 15,-11-11 0-15,-20-13-1 0,-4-22 3 16,-23-10-1-16,-12-18 4 16,-9-5 0-16,-15-8 2 15,-2 13-2-15,-17-6 3 16,10 21-2-16,-11 2 2 16,12 22-2-16,4 7 0 15,23 21-3-15,3 5 1 16,22 22-3-16,15 24 1 15,13 21-2-15,18 34 3 16,21 17-2-16,20 19 1 16,0-6 0-16,17 2 2 15,-10-31-1-15,6-11 1 16,-28-30 0-16,-3-24 0 16,-19-19-2-16,-7-16-1 15,-21-9-1-15,-1-19 0 16,-10-4 1-16,-13-25 2 0,-7-4 1 15,-18-18 2-15,-1 10-2 16,-14-10 3-16,0 16-1 16,-8 4 1-16,14 24-1 15,-14 3 2-15,13 19-3 16,2 11 1-16,12 13-2 16,-1 17 1-16,19 11-1 0,18 34-1 15,7 12 0-15,32 35 0 16,11-2-2-16,28 17 2 15,3-23 0-15,15-1-1 16,-10-37 2-16,-5-17 0 16,-22-29-3-16,-3-23 1 15,-19-16-3-15,-19-22 1 16,-8-10-1-16,-19-27 3 16,-11-2 1-16,-21-24 3 15,-3 3 0-15,-19-12 2 16,3 24-3-16,-18-6 3 15,16 35-1-15,-12 8 1 16,22 31-1-16,-1 7 3 16,18 26-2-16,7 10 0 15,19 16-2-15,21 35-1 0,15 15-4 16,22 26 2-16,10 3 0 16,17 12 0-16,-8-41 1 15,4-10 2-15,-12-36-3 16,-9-28-1-16,-1-22-1 15,-27-28 0-15,-19-20-1 16,-14-22 4-16,-12-6 1 16,-27-18 2-16,8 15 0 0,-8 1 1 15,-3 19-1-15,2 18 0 16,6 24-1-16,6 21 0 16,12 14-1-16,13 25-1 15,11 8-1-15,12 10-5 16,7-15-24-16,3 2-58 15,10-16-48-15,-1-16-121 16,7-10 501-16,3 1-793 16,-10-2 374-16</inkml:trace>
        </inkml:traceGroup>
        <inkml:traceGroup>
          <inkml:annotationXML>
            <emma:emma xmlns:emma="http://www.w3.org/2003/04/emma" version="1.0">
              <emma:interpretation id="{8FA8C831-FA83-4BBA-BB17-E0F131A68E35}" emma:medium="tactile" emma:mode="ink">
                <msink:context xmlns:msink="http://schemas.microsoft.com/ink/2010/main" type="inkWord" rotatedBoundingBox="7229,6025 8606,7358 7177,8835 5800,7502"/>
              </emma:interpretation>
              <emma:one-of disjunction-type="recognition" id="oneOf1">
                <emma:interpretation id="interp5" emma:lang="" emma:confidence="0">
                  <emma:literal>%</emma:literal>
                </emma:interpretation>
                <emma:interpretation id="interp6" emma:lang="" emma:confidence="0">
                  <emma:literal>&amp;</emma:literal>
                </emma:interpretation>
                <emma:interpretation id="interp7" emma:lang="" emma:confidence="0">
                  <emma:literal>Ü</emma:literal>
                </emma:interpretation>
                <emma:interpretation id="interp8" emma:lang="" emma:confidence="0">
                  <emma:literal>*</emma:literal>
                </emma:interpretation>
                <emma:interpretation id="interp9" emma:lang="" emma:confidence="0">
                  <emma:literal>G</emma:literal>
                </emma:interpretation>
              </emma:one-of>
            </emma:emma>
          </inkml:annotationXML>
          <inkml:trace contextRef="#ctx0" brushRef="#br1" timeOffset="-5.51101E6">4443 3211 781 0,'-37'1'214'0,"-6"11"85"16,12 0-221-16,-6 7 16 15,9 3-5-15,-1 8-4 16,3-1-16-16,-4 17 0 16,6 6-14-16,0 20-2 15,4 4-13-15,3 22 3 16,8-2-6-16,6 38 2 16,3-14-4-16,7 23 3 15,4-16-6-15,6 13-3 16,1-38-6-16,13 5-1 0,5-17-7 15,13 12-1-15,3-15-3 16,18 9-1-16,-1-9-5 16,12-4 0-16,-4-24-2 15,6-9 0-15,-12-25-1 16,4-19 1-16,-6-21 0 16,6-25 1-16,-10-12 1 0,11-20 2 15,-15-6 0-15,0-20 0 16,-17 8 0-16,4-15 1 15,-13 9-2-15,6-21-1 16,-8 10 0-16,2-29-1 16,-9 10 0-16,-4-9-1 15,-7 28 0-15,-6-7 0 16,-11 25 1-16,-5-9 1 16,-4 13 3-16,-10-20 3 15,1 18 3-15,-8 2 1 16,1 23 0-16,-12-1 5 15,0 31 0-15,-11 1 2 16,-2 14 1-16,-8-5-2 16,0 9-4-16,-8 0-5 15,2 2-3-15,-3 2-3 0,12 9-2 16,-6 4-2-16,10 5 2 16,-4 4-2-16,7 4 2 15,-9-4-2-15,12 1 1 16,-1 3-2-16,8 1 0 15,-3 5-2-15,8 1 1 16,-5 12-1-16,6 12 0 16,1 24-1-16,5 4 3 15,1 28-1-15,5-8 1 0,-2 3 0 16,7-17 1-16,0 1 0 16,6-17 0-16,8 15-2 15,1-7 4-15,2 4-27 16,5-10-36-16,8-13-137 15,-2-27-106-15,-5-13-226 16,-6-19-72-16</inkml:trace>
          <inkml:trace contextRef="#ctx0" brushRef="#br1" timeOffset="-5.50666E6">5152 4501 656 0,'-26'-22'213'0,"-4"0"80"0,8 9-181 16,2 11 15-16,1 19-15 16,-6 22 2-16,8 20-39 15,6 33 17-15,5 8-31 16,10 16 13-16,5-11-23 15,10-12 8-15,-1-29-28 16,8-25 1-16,4-34-20 0,5-43 3 16,3-29-15-1,-4-36 6-15,-5-8-6 0,-14-26 7 16,-11 19-8-16,-14 6 8 16,1 29-8-16,-11 16 7 15,1 36 7-15,-14 36 22 16,-2 36-6-16,-11 46 19 15,4 18 3-15,-5 28 1 16,18-11-18-16,5-10 11 16,18-36-18-16,14-24-4 15,14-38-17-15,17-41 3 16,9-23-11-16,5-35 6 16,-9-17-6-16,4-18 7 15,-18 17-7-15,-13-10 6 0,-16 27 2 16,-10 17 0-16,-20 32-5 15,-10 34 8 1,-9 36-8-16,-11 46 5 0,-2 19 3 16,4 37 10-16,11 0-5 15,10 7 22-15,20-39-9 16,16-9 2-16,22-47-13 16,13-34 3-16,9-37-21 0,8-36 5 15,0-17-5-15,-1-30 7 16,-14 2-6-16,-9-19 7 15,-15 26-7-15,-17 0 7 16,-16 28-6-16,-13 18 8 16,-4 41-6-16,-15 30 6 15,0 34-7-15,-3 36 8 16,9 14-6-16,9 19 11 16,17-13-5-16,12-6 8 15,16-29-7-15,16-22 2 16,9-35-10-16,17-32 3 15,1-28-8-15,10-25 6 16,-11-11-5-16,-2-19 6 16,-18 11-5-16,-12-9 5 15,-16 20-5-15,-9 8 8 16,-14 27-5-16,-12 19 5 0,-2 39-4 16,-11 29 6-16,2 22-7 15,3 26 3-15,11 4-4 16,8 6 4-16,17-17-7 15,16-15 7-15,7-32-8 16,17-21 5-16,4-32-7 16,11-39 6-16,-4-16-6 15,4-19 7-15,-17 0-5 0,-3-20 7 16,-15 26-4-16,-12-4 4 16,-8 24-4-16,-8 15 7 15,-9 37-6-15,-12 29 5 16,3 35-5-16,-6 41 3 15,4 13-6-15,5 30 3 16,15-17-2-16,11-6 3 16,15-37-4-16,17-20 1 15,9-49-3-15,12-40 4 16,5-33-4-16,1-33 6 16,-9-7-4-16,-11-17 5 15,-17 16-5-15,-16 5 6 16,-13 25-4-16,-17 17 5 15,0 33-4-15,-17 37 5 0,-5 33-5 16,-12 35 5-16,8 13-5 16,-2 15 2-16,17-19-3 15,15-16 4-15,20-29-6 16,21-34 3-16,16-32-4 16,20-30 3-16,4-21-5 15,8-26 6-15,-8 2-6 0,-13 2 5 16,-15 22-5-16,-14 18 6 15,-22 32-5-15,-16 39 6 16,-8 27-4-16,-23 35 4 16,0 17-5-16,-3 19 11 15,5-14-5-15,9-8 6 16,25-32-6-16,18-23 9 16,11-34-12-16,22-28-41 15,7-18-67-15,12-12-124 16,5-12-361-16,-20-6 18 15</inkml:trace>
        </inkml:traceGroup>
        <inkml:traceGroup>
          <inkml:annotationXML>
            <emma:emma xmlns:emma="http://www.w3.org/2003/04/emma" version="1.0">
              <emma:interpretation id="{ACCD9828-24EA-4F65-9ECE-683CA073A13C}" emma:medium="tactile" emma:mode="ink">
                <msink:context xmlns:msink="http://schemas.microsoft.com/ink/2010/main" type="inkWord" rotatedBoundingBox="8060,9780 8697,10397 8191,10920 7554,10304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5.49128E6">5296 6972 392 0,'-21'-10'249'0,"-1"1"-6"16,2 2-95-16,5 5 19 16,4 0-53-16,-2 0-11 15,8 0-13-15,5 4-10 16,0-4-10-16,7 2-3 15,4-1-4-15,9-5-3 16,1-3-1-16,12-2-4 16,0 0-6-16,12 5-8 15,-3 4-5-15,15 8-9 16,-9 1-2-16,15 10-10 0,-6-1 0 16,10 3-8-16,-12-4 4 15,17 3-6-15,-16-7 5 16,-5 0-3-16,-10-1 5 15,0 4 0-15,-19-4 5 16,0 2 1-16,-6 1 4 16,-6 0-3-16,-7-7 0 15,1-1-3-15,-4-6 4 0,-4-3 4 16,-5-7 6-16,-2-4 0 16,-6-3 2-16,1-1-5 15,-6 2-7-15,-6-1-4 16,-3 5-1-16,-10 4-2 15,-2-2 3-15,-8 0-5 16,3 3 1-16,-8 1-6 16,7-4 1-16,-7 0-6 15,8 0 4-15,-2 0-7 16,10 3 6-16,1 1-5 16,9 5 5-16,1 4-5 15,3 0 8-15,2 3-6 16,4 1 4-16,-1 1-4 15,8-1 3-15,10-1-6 16,5-3 3-16,5 2-4 0,6-4 3 16,7 5-4-16,4-3 5 15,9 4-5-15,4 3 5 16,11 2-3-16,0-4 4 16,15-1-5-16,-4-2 6 15,15-8-4-15,0-2 2 16,9-5-2-16,-13 2 3 15,-1 2-2-15,-14 5 2 16,-5 6-3-16,-15 7 3 0,-4 3-4 16,-7-1 4-16,-5 2-3 15,-8-4 4-15,-6-5-3 16,-1-3 4-16,-4 1-4 16,-2-2 5-16,-2-4-3 15,-3 2 3-15,-6-2-5 16,-2-3 4-16,-9-3-4 15,-1 3 3-15,-11-6-2 16,1 1 2-16,-11-2-3 16,2 2 2-16,-10-3-2 15,4 2 3-15,-10 0-3 16,6 4 3-16,-5-4-5 16,7 5 5-16,-1 4-4 15,12 2 4-15,4 0-4 0,11 2 5 16,4 4-8-16,11-4 7 15,4-1-7-15,5 3 6 16,6-4-6-16,5 0 5 16,7 0-5-16,8 2 6 15,10-2-6-15,1 2 4 16,16-4-4-16,-1 0 5 16,15 0-5-16,-6 2 5 0,13 0-4 15,-9 2 4-15,9 9-3 16,-13-3 4-16,5 8-4 15,-14 3 2-15,0 1-1 16,-13-5 4-16,-4 5-4 16,-14-11 3-16,-3 2-2 15,-12-7 3-15,0 3-2 16,-10-7 5-16,-1 4-5 16,-4 0 5-16,-4 3 12 15,-5-1-9-15,5-1-89 16,0-3-70-16,13-4-390 15,6-9 6-15</inkml:trace>
        </inkml:traceGroup>
      </inkml:traceGroup>
    </inkml:traceGroup>
    <inkml:traceGroup>
      <inkml:annotationXML>
        <emma:emma xmlns:emma="http://www.w3.org/2003/04/emma" version="1.0">
          <emma:interpretation id="{0CB2CF31-E447-4C4E-A67F-561C70CAD3AD}" emma:medium="tactile" emma:mode="ink">
            <msink:context xmlns:msink="http://schemas.microsoft.com/ink/2010/main" type="paragraph" rotatedBoundingBox="5629,2546 4571,10652 1367,10234 2425,2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469E95-E0EE-4EC8-9AF6-DBB6C9314E77}" emma:medium="tactile" emma:mode="ink">
              <msink:context xmlns:msink="http://schemas.microsoft.com/ink/2010/main" type="line" rotatedBoundingBox="5629,2546 4571,10652 1367,10234 2425,2128"/>
            </emma:interpretation>
          </emma:emma>
        </inkml:annotationXML>
        <inkml:traceGroup>
          <inkml:annotationXML>
            <emma:emma xmlns:emma="http://www.w3.org/2003/04/emma" version="1.0">
              <emma:interpretation id="{C715F9A9-362E-421E-B0A0-301EB82D3B6B}" emma:medium="tactile" emma:mode="ink">
                <msink:context xmlns:msink="http://schemas.microsoft.com/ink/2010/main" type="inkWord" rotatedBoundingBox="5538,2774 4511,10645 2513,10384 3540,2514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12535.8336">1597-495 439 0,'-12'2'224'0,"-5"-8"15"15,6 3-122-15,-6-7 8 16,13-1-50-16,-3-2 13 16,2 0-25-16,1 2 27 15,0 0-12-15,-1 6 23 16,3 5-28-16,0 7 8 15,2 6-32-15,5 5 3 16,5 5-30-16,1 2 5 16,4-2-17-16,3-3 6 15,-11-5-16-15,10-6 9 16,-4-5-9-16,-4-4 9 16,-5-4-7-16,1-2 31 15,-14-7 0-15,6 4 23 16,-12 0-5-16,-6-4 18 15,-1-5-26-15,0 1 11 16,-13-7-18-16,7-2 14 0,2 0-17 16,-1 4 9-16,1 4-18 15,2 7 5-15,2 3-15 16,1 8 12-16,10 6-11 16,2 1 9-16,5 1-11 15,6 6 3-15,4 1-13 16,3 4 4-16,4-1-9 15,11 4 5-15,0-2-6 0,7 1 7 16,1-1-7-16,3-1 5 16,-4-3-4-16,2-3 5 15,-7-6-5-15,-7-3 7 16,-10-6-6-16,-3-5 7 16,-8-8-7-16,0 2 7 15,-2-2-6-15,-5 3 7 16,-2-3-9-16,-8 6 7 15,1-3-6-15,-10-4 6 16,8 3-7-16,0-2 5 16,1 4-6-16,-1-4 7 15,7 8-8-15,0 0 7 16,0 3-4-16,6 2 5 16,5 4-7-16,6 5 5 0,5 2-6 15,7 6 4 1,5 2-4-16,8 3 5 0,-1-3-6 15,7 1 7-15,-9-7-5 16,-2-5 7-16,-13-2-6 16,0 1 6-16,-5-7-8 15,-6 0 8-15,0 4-7 16,3-2 8-16,-8-3-7 16,5 1 12-16,-6 0-22 0,1-2-143 15,3-3-232-15,2 3-149 16,-6 2-180-16</inkml:trace>
          <inkml:trace contextRef="#ctx0" brushRef="#br0" timeOffset="258787.5097">1601-279 667 0,'17'6'275'16,"-21"-8"22"-16,2 0-184 15,2-2-21-15,4 2-48 16,0-1 0-16,-1-1-21 0,1 2 15 16,16 0-6-16,-18 0 25 15,-2 1-2-15,-18-3 21 16,14 0-10-16,0-3 12 16,-12-3-25-16,6-4 8 15,20 3-15-15,-20-6 13 16,7 4-16-16,1 0 10 15,-4 0-17-15,-1 0 3 16,-4 4-15-16,-4 0 10 16,11 7-9-16,-3-7 12 15,3 11-9-15,2 3 4 16,4 1-12-16,0 7 2 16,2 12-15-16,5-1 3 15,2-1-8-15,6 4 5 16,-1-4-6-16,7-1 6 15,-3-2-7-15,2 0 5 0,-2-5-5 16,-3-2 5-16,-8-4-7 16,0-3 7-16,-7-6-5 15,-4-2 8-15,1 0-3 16,-5-7 8-16,-1-2-5 16,-4-6 7-16,-2 1-7 15,-4-12 5-15,-3 4-4 16,-2-8 10-16,1 7-8 0,-3-5 9 15,2 6-7-15,2 4 4 16,1 5-7-16,-1 0 7 16,5 8-8-16,2-1 4 15,4 1-8-15,4 5 5 16,1-2-8-16,4 1 4 16,0 3-7-16,7 0 3 15,4 3-6-15,8 3 4 16,1 3-6-16,8 6 8 15,-6 0-6-15,0 3 6 16,-2 4-4-16,-1-3 6 16,-8-4-6-16,2-1 7 15,-2-4-6-15,-4-5 5 16,-7-3-5-16,-1-4 8 16,-1-2-7-16,-6-3 7 0,-6-8-5 15,1-5 6-15,-2 3-9 16,-9-5 8-16,2-2-5 15,-4 4 9-15,-2 3-3 16,-1-3 12-16,3 3-2 16,-4 1 5-16,8 5-8 15,-4-2 2-15,8 7-9 0,1 1-1 16,10 3-6-16,-4 0 2 16,9 2-3-16,2 0 0 15,3 2-3-15,1 0 4 16,7 1-4-16,6 5 2 15,3 3-2-15,6 4 4 16,2 3-4-16,3-1 3 16,0-4-2-16,6 5 3 15,-11-11-3-15,-4 1 5 16,-5-1-5-16,-6-1 5 16,-11-8-5-16,-5 9 4 15,10-7-3-15,-5 4 3 16,-5-4-3-16,1 2 6 15,6-2-5-15,-17-8 4 16,-2 5-3-16,-3-3 4 0,-6-5-6 16,-2 4 5-16,1 3-4 15,-1-3 3-15,4-3-3 16,4 5 5-16,3-1-6 16,4 1 5-16,6 3-5 15,5 4 3-15,0 0-4 16,6 1-8-16,1 3-28 15,6-2-84-15,2-3-54 16,10 3-428-16,2 5 49 0</inkml:trace>
          <inkml:trace contextRef="#ctx0" brushRef="#br0" timeOffset="260606.046">1524-674 603 0,'-2'-4'248'0,"0"2"17"15,2-7-166-15,0 5-12 16,2 1-44-16,1 3 12 15,-1-4-12-15,0 8 25 16,-6 1-8-16,1 1 14 0,-8-3-17 16,0 7 8-16,-1-1-27 15,5-7-3-15,2-2-21 16,6-8 5-16,5-3-18 16,7-9 7-16,16-2-9 15,-10-4 7-15,3 8-7 16,0 3 6-16,-14 4-8 15,-10 7 6-15,-4 10-9 0,-9-3 7 16,-3 8-2-16,1-1 12 16,-7-1-1-16,8-4 10 15,5 3-6-15,0-14 5 16,5 4-11-16,2-1 2 16,2 4-9-16,-1-4 4 15,3 3-9-15,-2 3 6 16,0 5-6-16,2-4 5 15,0 3-4-15,0 2 9 16,4-1-4-16,-1-10 12 16,3 4-1-16,1 3 16 15,1 2-4-15,3 6 14 16,2 6-12-16,3 1 4 16,1-1-14-16,0 3 6 15,1-7-13-15,4 5 9 0,-3-4-5 16,-1 7 13-16,1-7-8 15,-5 3 11-15,-1-3-11 16,0 5 6-16,-3-7-15 16,-1 3 3-16,0-8-12 15,-2 0 5-15,-3-5-7 16,-2-2 7-16,-2-4-7 16,0 4 10-16,-4-6-4 0,-1-3 7 15,-1-2-7-15,-3-2 8 16,-4 1-10-16,-4 1 5 15,4 2-7-15,-14 9 13 16,14-2-6-16,0 1 10 16,0 1-6-16,4 4 7 15,14-2-10-15,-7 3 4 16,4 4-11-16,-7 9 7 16,12 1-10-16,2 3 7 15,2 0-7-15,4 3 9 16,13-8-8-16,-13 3 7 15,-4-4-6-15,2-3 4 16,-2-2-6-16,-2 0 5 0,0-9-4 16,-1-1 2-1,1 1-2-15,-7-4 4 0,3 0-5 16,-5 0 5-16,0 0-3 16,-3-4 2-16,-1-1-2 15,-4-2 5-15,3-3-6 16,-1-1 3-16,3 2-4 15,-1 0 4-15,2 1-4 0,0 3 4 16,-1-1-6-16,1 4 7 16,-2-1-8-16,4 3 6 15,0 2-6-15,2 3 6 16,2-1-6-16,1 7 6 16,4-2-5-16,1 8 6 15,1-1-5-15,-4 1 4 16,0-2-3-16,1 1 5 15,-3-3-5-15,1 2 4 16,-1-4-4-16,3-3 4 16,-6-5-3-16,0-1 3 15,-1-4-4-15,-1 0 9 16,-1 4-22-16,-3-2-96 16,-4-3-80-16,-8-16-333 15,-4-3-19-15</inkml:trace>
          <inkml:trace contextRef="#ctx0" brushRef="#br0" timeOffset="279536.0421">2375 5474 408 0,'5'8'330'0,"-10"-5"-50"16,-6 1-10-16,-4 2-160 16,0-1 10-16,-13 4-37 0,6 4 16 15,0-2-24-15,-13 4 13 16,-2 4-23-16,-11 5 6 16,2-2-22-16,-21 17 7 15,10 7-17-15,-24 11 3 16,3 4-12-16,-16 9 8 15,15-9-12-15,-4-2 8 16,18-15-11-16,6-5 3 16,20-13-12-16,10-9-4 15,12-10-9-15,17-9 3 16,13-7-7-16,11-11 3 16,13-10-1-16,9-11 3 15,11-5-5-15,17-9 5 16,-2 7-2-16,8-2 3 15,-5 8-4-15,-8-1 4 16,-17 14-4-16,1-5 4 0,-21 8-4 16,-2 10 3-16,-8 5-2 15,-3 0 1-15,-17 5-2 16,1 6 4-16,-6-4-2 16,-12 10 5-16,-3 7 1 15,-8 13 6-15,-9 1-1 16,-18 21 11-16,-6 0-2 0,-22 17 13 15,-4 2 1-15,-18 8 11 16,13-3-7-16,-10 4 9 16,17-17-13-16,2 4-1 15,15-19-15-15,1-1 0 16,23-14-11-16,1-7-1 16,23-11-6-16,11-1 3 15,13-12-7-15,12-9 2 16,17-11-5-16,14-21 3 15,15-5-3-15,23-18 2 16,6-5-5-16,21-2-1 16,-5 10-7-16,14-6-2 15,-18 18-2-15,-2 1 2 16,-21 13 3-16,-1-4 8 16,-22 10 0-16,4 0 6 15,-13 1 0-15,-1 4 3 16,-12 11-3-16,-6-1 3 0,-16 5-4 15,-4 3 3-15,-7 5-3 16,-11-1 4-16,-4 8-3 16,-11 7 4-16,-9 2-2 15,-19 9 2-15,-5 7-2 16,-19 12 4-16,-3 3-4 0,-25 14 6 16,3 2-3-16,-21 9 4 15,6-8 0-15,-4 7 6 16,25-7-3-16,-1-2 2 15,26-15-6-15,11-5 2 16,20-13-7-16,12-15 2 16,19-13-2-16,27-20-1 15,14-9-3-15,24-23 2 16,17-7-3-16,35-14 3 16,0 6 0-16,22-3 0 15,-9 8-2-15,4 3 1 16,-23 7-4-16,2-1 2 15,-29 9-1-15,-2-1 5 16,-19 12-4-16,-11 4 5 16,-16 12-5-16,-8 5 5 0,-14 10-6 15,-12 0 6-15,-5 14-4 16,-16 6 7-16,-12 4-6 16,-18 12 6-16,-6 10-3 15,-24 16 2-15,-3 2-4 16,-23 22 7-16,4 1-2 15,-16 13 5-15,12-19-1 0,0 12 4 16,17-21-4 0,2 1 1-16,22-16-7 0,6-10 4 15,16-14-6-15,11-7 3 16,19-11-3-16,14-9 4 16,15-5-5-16,23-10 1 15,18-19-4-15,22-16 2 16,11-7-3-16,26-8 1 15,-4-7-5-15,13 5 0 16,-9 10-5-16,5-1 4 16,-25 14-1-16,-8 1 8 15,-23 14 0-15,-20 6 4 16,-14 10-2-16,-16 8 1 16,-14 8-2-16,-20 14 5 15,-9 5-1-15,-29 20 6 0,-12 8 0 16,-22 18 7-16,-2 7-1 15,-18 12 9-15,13-13-1 16,-17 5 3-16,17-13-6 16,-15-1 3-16,37-8-9 15,-26 4 0-15,22-10-6 16,-2 4 1-16,21-12-6 0,-17 1 2 16,33-11-4-16,3 6 4 15,13-14-4-15,1-1 3 16,13-6-1-16,-2-5 1 15,13-6-4-15,0-3 2 16,7-2 0-16,1-4-2 16,5 1 0-16,-2 1 1 15,0-2-1-15,0-3 1 16,3 3-2-16,1-10-1 16,7 1-1-16,11-11-9 15,10-13-5-15,16-12-10 16,7-5-7-16,17-9-11 15,0 8 2-15,7-3-1 16,-5 12 5-16,2 1 7 16,-17 10 9-16,0-1 10 15,-11 14 4-15,-7-4 9 0,-12 11-3 16,-5 1 7-16,-11 7-5 16,-5-1 4-16,-8 8-4 15,-11-1 7-15,-8 3 0 16,-9 5 8-16,-7 2 0 15,-13 5 10-15,-5 8-3 16,-16 7 4-16,3 4-6 0,-12 6 2 16,8-6-7-16,-5 0 1 15,21-13-6-15,6-2 1 16,18-13-6-16,5-3 2 16,21-8-4-16,6-7-2 15,11-8-2-15,20-14 3 16,19-10-5-16,27-18 2 15,8 0 1-15,24-11 3 16,-3 9-4-16,9-11 2 16,-21 13-2-16,2 1 2 15,-26 10-3-15,-8 4 4 16,-21 18-2-16,-8 4 1 16,-19 13-2-16,-10 5 4 15,-15 11-5-15,-17 16 5 16,-15 6 0-16,-16 19 2 15,-13 2-1-15,-22 16 4 0,-6-3-3 16,-17 7 7-16,6-9-2 16,-1 8 7-16,17-12 0 15,6-2 3-15,23-14-5 16,8-6 2-16,18-15-8 16,10-3 0-16,17-13-6 15,13-4-2-15,14-11-3 16,19-12-2-16,15-12-1 0,28-15-6 15,12-9-7-15,21-11-8 16,2 7-6-16,12-5-8 16,-21 9 4-16,-3-2 10 15,-23 13 8-15,-10-4 9 16,-22 17 7-16,-14 8 5 16,-14 12-4-16,-12 4 6 15,-16 7-3-15,-10 10 0 16,-4 5 3-16,-22 16 7 15,-4 14-5-15,-24 18 8 16,-5 2 3-16,-12 18 3 16,-5-3-1-16,-14 2 4 15,15-8-5-15,-1-2 2 16,15-18-6-16,20-4-2 16,22-18-4-16,10-8 0 0,18-12-4 15,9-7-3-15,13-14-2 16,20-11-2-16,19-7-2 15,30-21-1-15,10-9-7 16,26-12-11-16,3 1-7 16,8-6-5-16,-22 12-2 15,8 5 6-15,-28 14 11 0,-11 5 11 16,-24 14 2-16,-6 8 7 16,-26 7-3-16,-14 6 8 15,-13 12-5-15,-21 14 8 16,-14 5 0-16,-21 24 11 15,-9 5-2-15,-27 19 8 16,-4-3-3-16,-19 17 5 16,6-8-7-16,-10-1 4 15,29-14-5-15,3-2 1 16,37-24-7-16,9-13 2 16,26-15-5-16,16-14-4 15,19-21-5-15,21-20 1 16,23-10-1-16,30-21-1 15,9-3 1-15,26-1-2 16,-7 11-6-16,11-6-8 0,-23 15-3 16,6 0 0-16,-27 8 1 15,-6 1 8-15,-26 17 5 16,-10 7 4-16,-23 12-2 16,-15 10 6-16,-17 16-5 15,-23 12 4-15,-10 11 0 16,-24 22 4-16,-11 6-4 15,-22 15 7-15,0-6 0 0,-20 9 3 16,14-12 1-16,-3 1 5 16,25-12-4-16,8-10 1 15,26-13-5-15,9-9 0 16,22-15-5-16,6-9 1 16,16-5-6-16,13-16 2 15,13-4-4-15,23-18 2 16,8-3-2-16,30-8 1 15,2 5-1-15,22-11-2 16,-9 9-4-16,17-6-2 16,-25 7-1-16,1 0 1 15,-23 13 3-15,-9 2 4 16,-28 18 0-16,-12 6 2 16,-17 9-2-16,-17 17 3 15,-15 16-1-15,-25 17 4 16,-10 6-1-16,-27 18 6 0,-8-4 1 15,-14 6 10-15,12-11 0 16,-1 0 5-16,20-17-3 16,15-5-1-16,20-21-11 15,12-4 1-15,20-8-5 16,12-8-3-16,8-11-5 16,18-10 1-16,11-12-2 15,30-15-1-15,7-5-5 0,24-10-4 47,2 9-3-47,13-5-5 0,-18 11-4 0,5 0 6 0,-26 11 4 0,-11 2 5 16,-20 15 5-16,-13 5 4 15,-23 10 0-15,-6 14 4 16,-18 7-2-16,-23 18 3 16,-9 4 0-16,-29 22 5 15,-5-1 1-15,-20 11 10 16,10-6 0-16,-11 5 8 15,29-14-3-15,-2-5 0 16,29-17-8-16,10-9 0 16,21-13-11-16,5-7 1 15,14-10-4-15,9-6-3 16,10-7-2-16,5-3 1 0,8-4-2 16,3 0 0-16,-6 6-1 15,-2 3-1-15,-11 6-3 16,-4 9 3-16,-9 4-1 15,-6 6 6-15,-6 3 1 16,-4 5 2-16,-4 3-2 16,-1 1 3-16,2-1-1 15,-1-1 0-15,3-1-2 0,-5-1 3 16,3-3-2-16,-1 4 1 16,3-4-2-16,1 1 3 15,6-2-4-15,0-3 2 16,1-4 1-16,4 1 1 15,1-6-3-15,-1 0 4 16,0 2-2-16,3-2-1 16,-3 2 0-16,0-2 2 15,2 3-5-15,0-3 5 16,-1 2-4-16,-1-4 3 16,-1 4-1-16,1-2 3 15,-4-2-4-15,3 2 4 16,1 2-4-16,1 0 2 15,-3 5-3-15,0 1 4 16,-1-1-4-16,-4 0 3 0,4 1 1 16,1-1-1-16,4 1-62 15,2-5-232-15,-5-5-256 16</inkml:trace>
        </inkml:traceGroup>
        <inkml:traceGroup>
          <inkml:annotationXML>
            <emma:emma xmlns:emma="http://www.w3.org/2003/04/emma" version="1.0">
              <emma:interpretation id="{2953A68D-5C14-4608-B6AD-E6EC041FF80E}" emma:medium="tactile" emma:mode="ink">
                <msink:context xmlns:msink="http://schemas.microsoft.com/ink/2010/main" type="inkWord" rotatedBoundingBox="5629,2546 4579,10591 1375,10173 2425,212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16438.5032">792 2108 554 0,'-1'8'267'15,"6"-5"-10"-15,-7 1-109 16,4 3-85-16,-2 3-9 0,6 4-1 16,-3 7 9-16,3 8 8 15,-12 1 4-15,16 5 1 16,-3 0-4-16,0-4-8 16,-1-7-9-16,14-3-14 15,-16-8-9-15,-4-10-14 16,-26-8 0-16,26-8-9 15,0 0 0-15,-22-9-6 16,20-2 5-16,20-2-8 16,-25 4 7-16,0-4-6 15,12 7 9-15,-12-3 0 16,5 9 10-16,-7 0-4 16,9 4 7-16,9 4-10 15,-3 3 4-15,-1 7-3 16,-10 6 10-16,14 12 1 15,-2 2 10-15,1 7-4 0,-5-4-1 16,19-1-9-16,-20-8-3 16,-2-1-10-16,0-12 3 15,0-1-6-15,-3-12 6 16,-21 0-8-16,18-14 7 16,0-3-7-16,1-3 6 15,-2-9-9-15,12-1 7 16,-9-1-7-16,1-5 5 0,-10-3-8 15,11 13 8-15,13 3-6 16,-11 16 6-16,0 12 0 16,2 16 11-16,-2 10-2 15,-4 8 10-15,-3 12 0 16,5 2 2-16,6 0-6 16,-3-9 3-16,-1 0-9 15,-3-14 2-15,6-5-7 16,-3-9 2-16,-9-1-6 15,13-8 2-15,3-8-5 16,-7 1 3-16,-3-10-5 16,3 4 8-16,-2-1-12 15,-4-1-40-15,3-2-87 16,3 2-378-16,1-9 50 16</inkml:trace>
          <inkml:trace contextRef="#ctx0" brushRef="#br0" timeOffset="-5555.0186">2386 4915 624 0,'0'7'221'16,"0"1"43"-16,-2-8-166 0,-5-4 5 15,3 8-20-15,0-1 9 16,-1-1-12-16,-3 4 13 16,3 1-15-16,-4-3 7 15,-3-4-18-15,5 7 2 16,-2-3-18-16,0 0-1 16,-2 1-13-16,-6-7 5 15,4 4-9-15,-7-9 7 16,1-1-6-16,-1 3 5 15,9 8-8-15,-13-8 2 16,9 7-8-16,-3 3 1 16,3-3-7-16,-6-2 1 15,3-2-4-15,-4 2 2 16,-2-2-5-16,2 4 4 16,0 0-3-16,-6 0 4 15,0 0-1-15,-1-2 1 16,-1 0-4-16,-9-6 2 0,6 1-6 15,-6-1-1-15,2-1-1 16,-11 1 0-16,15 3-4 16,-6 4 1-16,6-2-2 15,-6-3 0-15,8 4-3 16,-17-11 2-16,5-4-3 0,-1 10 2 16,7-8-2-16,-7 2 3 15,11 5-2-15,1 8 1 16,-3-10-1-16,-4 7 2 15,3-9-3-15,-3 3 1 16,0 3-1-16,0 1 1 16,2-5-1-16,-2-1 1 15,1 9-1-15,-5-15 2 16,8 6-2-16,-2 7 1 16,6 2 0-16,-4-7 1 15,3 12-1-15,-1-1 1 16,7-4-1-16,-1 4 0 15,6-4-1-15,3-2 1 16,9 4-1-16,1 1 0 16,12 3-2-16,1 5 0 15,3-9-1-15,1-4 2 0,6 2-3 16,1-6 2-16,8 1 0 16,15 1 0-16,4 13 0 15,12-7 2-15,4 9-1 16,9-3 2-16,-3 1-2 15,16 0 2-15,-7 6-1 16,0-2 1-16,-7-2 0 16,6 4 0-16,-8-4-1 0,3 4 2 15,-7-8-3-15,11 10 2 16,-7 3-1-16,5 0 1 16,-13-3 0-16,6 1 1 15,-13 1-1-15,-6-6 1 16,-11-4-2-16,4 2 2 15,-14-2-2-15,-3-3 3 16,-9-4-2-16,-6-4 2 16,-3 2-2-16,-2 2 1 15,-5-6-1-15,-4-2-1 16,-3-3-1-16,-19-6 2 16,0-9 1-16,-10 2 1 15,8 7 0-15,-19-3 2 16,8 1-1-16,-15-1-2 0,9 5-1 15,-18-4 2-15,3 4-3 16,-18-12 1-16,11 6 2 16,-24-5 0-16,4-11 0 15,-14 7 2-15,16 12-2 16,-17-5 2-16,16 1-2 16,-8 2 1-16,17-3-1 15,-1 1-1-15,26 13-1 16,-8-4 0-16,25 11 2 0,-3 5 2 15,14 2 2-15,1 1 1 16,17 1 0-16,4 4 0 16,8-7-3-16,9 3-3 15,10 0-2-15,11 11 0 16,10-3-1-16,22 9 1 16,5-2 3-16,15 2 0 15,-2-4-1-15,19 2 3 16,-9-9-2-16,25 7 1 15,-16-9 0-15,21-2 2 16,-12 4 0-16,11 3 3 16,-18-7 0-16,9 2-1 15,-21 0-1-15,10-8 0 0,-21 1-2 16,1 0-1-16,-14 3-1 16,3 0 3-16,-20 2 0 15,7 6 3-15,-8 5 1 16,-8-2 3-16,-8 0 0 15,-8-1 0-15,-8-4-3 16,-6-6 4-16,-5-2-3 16,-7-5 2-16,2 2-1 15,-5-8 1-15,-6-1-6 16,-11-8 1-16,-4 3-3 0,-17-2 1 16,-7-1-1-16,-18 2 4 15,-2-2 0-15,-26-11 2 16,-2-6-2-16,-20-11 0 15,9 5-5-15,-22-7 1 16,24 15-4-16,-15-12 3 16,13 5-2-16,-9-4 2 15,14 6-3-15,-8-14 2 16,19 22-1-16,-1 2 1 16,17-1-3-16,-1-1 1 15,15 4 0-15,6 3 0 16,15 1-2-16,3 6 0 15,7 4 1-15,10 7 2 16,2-6-3-16,5 6 2 16,12 0-2-16,4 2 1 0,1 0-3 15,6 2 2-15,-5-1 0 16,3 1 1-16,-2-2-1 16,-3 0 2-16,1-2-2 15,2 3 3-15,-4-4-1 16,4 1 2-16,-4-6-3 0,1 4 2 15,-4-5-2-15,3 1 2 16,0-1-1-16,3-1 1 16,-3-1-2-16,6-4 1 15,1-5-3-15,4-12 0 16,4-7-2-16,9-22 2 16,-2-3-2-16,8-20 3 15,-6 7 1-15,7-12 1 16,-7 6-1-16,11-6 2 15,-9 9-1-15,6-12 0 16,-5 5-2-16,8-2 2 16,-11 6-2-16,6-2 1 15,-10 16 0-15,4 12 4 16,-3 7-2-16,-8 15 1 16,-10 12 0-16,-1 10 2 15,-7 8-1-15,-12 3 1 0,2 3 2 16,-3 6-1-16,-3 1-2 15,-4 6 0-15,2 6 0 16,-4 19-1-16,-1 7-2 16,-3 22 1-16,3 0-1 15,-7 23 0-15,3-6 0 0,-1 5 2 16,-2-11-2 0,0 4 1-16,-2-19 1 0,6 12-1 15,3-13-2-15,8 5 3 16,1-11-2-16,8 13-1 15,-4-19 1-15,8 7 0 16,-2-20-2-16,5 1 2 16,2-12-1-16,2-5 1 15,-5-14-1-15,5-5-1 16,2-5-1-16,1-15-1 16,1-9-2-16,5-18 0 15,0-10 1-15,2-27 0 16,4-8 3-16,9-9 1 15,6 0 2-15,7-24-2 16,5 7 2-16,12-18 0 16,-3 2-2-16,9-13 0 15,-9 18-1-15,3-18 0 16,-3 27 0-16,-3-16 2 0,-12 21 1 16,4-3 1-16,-8 26 1 15,-5 8 0-15,-6 23-1 16,-1 7 1-16,-5 19-1 15,-4 6 1-15,-8 2-2 16,-1 5 2-16,-4 1-2 0,-1 6 1 16,-1 7-1-16,4 6 2 15,-4-1-1-15,-1 7 2 16,-4 1-3-16,-4 14 1 16,-2 2-2-16,-7 25 0 15,-2 6-1-15,0 21 2 16,-4 1 0-16,-5 27-1 15,1-7 0-15,-5 25 2 16,-3-17-3-16,-4 22 2 16,7-5 0-16,2 16 1 15,-2-20-2-15,11 21 1 16,2-32-2-16,7-2 2 16,-1-26-2-16,7 0 1 15,-2-20 0-15,5 9 2 0,-7-20-2 16,10 7 1-16,-4-14-3 15,7-8 1-15,0-9 0 16,2-8-1-16,0-12-2 16,4-4 0-16,3-8-1 15,0-18-2-15,3-5 1 16,3-21 1-16,0-9 0 0,-1-23 3 16,7 9-2-1,3-29 2-15,2 4 2 0,11-22-1 16,4 6 0-16,5-30 0 15,2 16-2-15,6-18 1 16,-6 21 1-16,6-15 0 16,-10 27 2-16,8 4 2 15,-7 28-3-15,-8 1 3 16,-9 34-2-16,-13 4 2 16,-8 16-1-16,-7 4 2 15,-1 18 1-15,-8-2 1 16,-1 1-2-16,0 14 0 15,-3 4-1-15,-4 15-1 16,-1 7-1-16,-4 29-1 16,-4 1-1-16,-1 24 2 0,-3 3-2 15,-6 17 2-15,1-6 0 16,-8 25 1-16,3-12-2 16,1 15 1-16,6-9-2 15,-5 5 2-15,10-23-1 16,-1-4 1-16,3-21-1 15,4-2 1-15,7-19-1 16,3 1-2-16,6-13 2 0,-1-2-1 16,2-10 0-16,1-10 1 15,0-12 1-15,3-6-3 16,5-15-2-16,-2-19-2 16,1-14 0-16,7-21-3 15,1 0 3-15,0-22 3 16,6-7 1-16,7-15 1 15,0 0 0-15,19-30 0 16,-4 8 0-16,11-4 0 16,0 13 0-16,6-15 0 15,-10 24 1-15,4-5 0 16,-9 18 0-16,-1 0 2 16,-10 32-1-16,-8 7 1 15,-5 16-1-15,-6 1 2 16,-7 25-1-16,-2 0 2 0,-3 3-1 15,-1 10-1-15,0 11 1 16,0-3 0-16,-1 7-3 16,-2 13 1-16,-8 2 0 15,-6 24 0-15,7 5-1 16,-7 26 1-16,1 1 0 16,-2 21 0-16,2-16 0 0,-8 16 0 15,-2-21 0-15,-1 14 0 16,3-10-2-16,1 12 2 15,1-11-2-15,4 18 1 16,5-14 1-16,-7 1 0 16,-2-22 0-16,0 6 0 15,2-21 0-15,2 6 1 16,0-17-2-16,15 16 2 16,-1-12-2-16,-5 3 2 15,4-10-3-15,3 7 1 16,-3-17-1-16,-4 1 2 15,11-3-2-15,-7-3 1 16,2-9 0-16,-1 5-1 16,3-7-1-16,-2-1 3 15,7-3-3-15,1-1 2 16,3-7-2-16,2-1 0 0,1-2-2 16,0-2 1-16,-1-1 1 15,3-3 1-15,-3 4 1 16,-1-1 1-16,4-1-1 15,8 6 0-15,0 0-1 16,7-1 1-16,7 1-1 16,2 0 2-16,4-2-2 0,8 2 1 15,-1 2 0-15,11 3 2 16,-3 0-2-16,11 6 2 16,-6 0 0-16,11 2 0 15,-9-4-2-15,8 2 2 16,-14-6-2-16,1 3 1 15,-24-10 2-15,-6-4-1 16,-17 0 2-16,-5 1 5 16,-13-1 2-16,-6 0 0 15,-11 1 0-15,-14-7 1 16,-8-3-6-16,-15-1-1 16,6-3-2-16,-13 4 1 15,8 6-2-15,-12-6 1 16,17 7-1-16,-15 1 0 15,22 1-2-15,-5-2 0 0,16 8 0 16,-1-4 0-16,14 6-2 16,1 2 3-16,14 3-4 15,3-2 0-15,10 4 1 16,-1-1-1-16,4-3-1 16,3 0 1-16,5 3 0 15,6-7 0-15,10 3 0 16,5 1 0-16,5-3 1 0,12-4 0 15,7 4 0-15,16-1 1 16,-6-1 0-16,19 0 0 16,-9 2 0-16,7-6 1 15,-18 2-1-15,7-4 1 16,-22 4 2-16,-6 2 0 16,-22-2-2-16,-7 2 4 15,-13 3 1-15,-15-3 3 16,-8 2 2-16,-14 3 2 15,-3-1-3-15,-18-2 2 16,-1-3-5-16,-6-2-2 16,4 1-1-16,-9-10-3 15,10 8 0-15,-2 1 2 16,4-1-1-16,-1 4 0 16,16 3 1-16,-3-1-2 15,11 3-1-15,1-1 1 0,14-1-1 16,-4 3-1-16,1-6 1 15,5 3 0-15,-1-9 1 16,-1 4 0-16,3-1 0 16,2 1-1-16,2-8 0 15,4 1-3-15,-6-15 0 16,7-8-1-16,4-1 0 0,2-15 0 16,2 1 0-16,7-10 1 15,-1-1 1-15,-1-8 2 16,4 5 2-16,4-8-2 15,-2 14 1-15,5 1 1 16,-3 11-3-16,-2 3 0 16,-7 6 0-16,-3 8-3 15,1 8 2-15,1 12 1 16,-8 2 0-16,3 13 2 16,-2 2 2-16,-2 6-1 15,2-3 0-15,2 8 1 16,-5-5-3-16,3 10 0 15,-2-3 1-15,2 9-1 16,2-2-1-16,4 10 1 16,4-8 0-16,-3 4-1 0,2-6 0 15,6 2 1-15,2-5 1 16,5-1-2-16,8-3 0 16,5 2 1-16,4-6-1 15,8 0-2-15,-3-4 2 16,12 6 1-16,-3-7-1 15,5 1 0-15,-1 3 1 16,12-5 2-16,-8-5-3 16,13 2 2-16,3-3 0 0,3-5 1 15,-8 3-2-15,11 4 1 16,-12 7 0-16,10 3 0 16,-18 2 0-16,7 2 2 15,-10 2-2-15,8-4 1 16,-16-8 0-16,20 12 0 15,-5 0 2-15,1-6 1 16,-9 0 0-16,10 9 1 16,-15-20-1-16,3 4 0 15,-5 0-1-15,2-2 1 16,-12-6-1-16,3 8-1 16,-8-6 0-16,-2 4 0 15,-11-5-2-15,-2 1 2 16,-3-5-1-16,-6 1 2 0,-7-5-2 15,-6-2 4-15,-2 0 0 16,-16-3-1-16,-2-1 0 16,-15-7 1-16,-2 2-4 15,-20-2 0-15,2 0 1 16,-19-1 0-16,4 1-1 16,-18-6 1-16,8 6-1 15,-14-7 1-15,11 5-1 0,-7 10 0 16,11-1 1-16,-10-7-1 15,14 8-1-15,-3-3 1 16,18-5-1-16,3 6-2 16,18 9 1-16,11-6-1 15,16 4-2-15,4 4-2 16,16-2 0-16,16 1-2 16,11 9 1-16,17 0 2 15,9-2 2-15,19-1-1 16,-6 2 3-16,18-5 1 15,-3-3-1-15,16 8 1 16,-7-1 1-16,13-3 0 16,-16-2-1-16,5 5 1 15,-23-7-1-15,3 3 0 16,-28-1-1-16,0 7 2 0,-19-7-1 16,-9-3 1-16,-15 0 0 15,-7-6 2-15,-11-1-1 16,-7-1 2-16,-10 0-3 15,-20-8 1-15,-2 1-3 16,-29-13 1-16,0-2-2 16,-25-3 4-16,10 11-1 15,-15-4 0-15,15 14-1 16,-15-4 3-16,20 1-1 0,-1 1 0 16,20 3 0-16,5 0 1 15,26 2-2-15,12 7-4 16,17-4-2-16,12-2-4 15,15 1-1-15,23 14 0 16,10-7 3-16,24 9 1 16,11 6 4-16,22-1 0 15,-5-5 1-15,16 2 0 16,-13-9 0-16,11 7 1 16,-19-11 0-16,-9 0 1 15,-18 4-1-15,-12 1 0 16,-25-7 0-16,-7 12 2 15,-21-8 0-15,-5 3 2 16,-2-9 1-16,-16 10-1 0,-12-8 0 16,-12 4-1-16,-15-9-3 15,-26-1 2-15,-6-12-3 16,-22 1 2-16,2-1-2 16,-13 0 2-16,12 1 0 15,-5 14 2-15,17-6 0 16,4 5-2-16,20 1 1 15,2-1-2-15,24-1-2 0,8 5 0 16,19-2 0-16,14 4-6 16,23 7-2-16,14-5 1 15,18 9-2-15,17-5 2 16,12 7 4-16,19 2 3 16,0-1 2-16,21-3 0 15,-5 14 0-15,6-11 1 16,-11-6-1-16,10 8 0 15,-25-10 1-15,-3-4 0 16,-28-2-1-16,-8 0 1 16,-21 0 0-16,-8 3-1 15,-17-3 3-15,-3 2 3 16,-10 2 1-16,-18-6 0 16,-11 6 1-16,-20-10-3 15,-3 12-2-15,-25-12-1 0,8 4-2 16,-9-11 1-16,20 12-1 15,1-12-7-15,26 15-11 16,8-1-47-16,16 1-22 16,11-2-126-16,9 0-69 15,1-2-308-15,-1 8 3 16</inkml:trace>
          <inkml:trace contextRef="#ctx0" brushRef="#br0" timeOffset="220690.1071">1668 2616 170 0,'-2'-2'227'0,"0"-1"-9"16,-4-3-1-16,5 2-27 16,-5-3-37-16,-1 0 8 15,-6 3-48-15,0 4 19 16,2 0-32-16,-6 2 13 15,0 3-34-15,3 3 11 16,-5-3-34-16,-3 6 12 16,4 2-22-16,1 2 11 15,6 2-18-15,5 5 12 16,4-4-20-16,6 8 14 16,2-2-14-16,8 7 11 15,5-1-17-15,5 5 5 16,2-4-19-16,9-3 3 15,-6-9-14-15,5-6 7 0,-3-6-9 16,2-3 8-16,-9-6-8 16,4-2 8-16,-6-3-8 15,-7-4 9-15,-4-2-9 16,0-2 8-16,-11-4-7 16,-5-6 7-16,-1 1-7 15,-7-4 8-15,-4 8-8 16,-3 1 8-16,0 8-10 0,-13 13 8 15,-1 9-7-15,9 6 7 16,-14 7-7-16,-6 9 8 16,7-4-5-16,1 3 16 15,-11-5-6-15,18 9 9 16,8-11-5-16,7 9 8 16,6-5-16-16,5 6 6 15,6-5-9-15,11 7 3 16,2-10-8-16,11 3 5 15,3-4-7-15,10-4 6 16,-9-4-6-16,14-3 7 16,-5-2-7-16,1-11 6 15,-6 0-4-15,6-15 4 16,-12 2-6-16,-4-10 6 0,-6 1-5 16,-7-6 6-16,-9 0-7 15,-2 1 9-15,-7 1-6 16,-6 5 7-16,-2 6-9 15,-5-2 7-15,-2 1-7 16,-6 3 6-16,-3 1-6 16,3 5 8-16,13 9-7 15,-20 7 5-15,5 2-7 0,-1 9 5 16,-2 4-6-16,-10 10 7 16,18 5-6-16,4 14 8 15,12-3-8-15,7 4 6 16,10-7-6-16,12-1 5 15,6-14-6-15,9-8 7 16,0-10-7-16,5 4 7 16,-4-8-6-16,4-7 8 15,-3-1-9-15,4-6 0 16,-6-9 1-16,2-2 5 16,-10-2-5-16,-3-1 6 15,-9-1 0-15,-4-2 1 16,-9 3-6-16,-4 1 5 15,-5 4-5-15,-6 4 7 16,-2-1-7-16,-7 4 7 0,0 3-7 16,-6 6 6-16,-1 3-5 15,-8 10 5-15,4 6-5 16,9 4 8-16,-4 3-5 16,0 13 15-16,8 1-4 15,5 1 10-15,-3 4-7 16,18 0 4-16,3-13-15 15,14-2 4-15,-1-8-10 0,12 1 3 16,-2-15-5-16,9 9 6 16,-5-15-6-16,8 5 5 15,-6-16-5-15,7-2 5 16,-8-3-4-16,0-4 5 16,-7-15-5-16,-3 6 7 15,-10 2-7-15,-8-8 6 16,-3 6-5-16,-5 7 6 15,-8 4-5-15,-7-2 6 16,-4 10-6-16,-4 8 6 16,0 1-7-16,-5 10 6 15,9 7-6-15,-4 1 5 16,4-4-7-16,4 11 8 16,11-7-5-16,1 8 7 15,8-5-7-15,6 8 7 16,5-7-8-16,8 7 4 0,-1-5-7 15,8-1 8-15,2-5-8 16,3-2 6-16,-5-7-5 16,5-11 5-16,-3-8-5 15,0-12 6-15,-10-7-5 16,4-4 5-16,-9-1-3 0,-6 4 4 16,-5 11-5-1,0 0 5-15,-11 8-4 0,0 1 4 16,-4 4-4-16,-4 5 5 15,1 7-5-15,-5 8 4 16,1 6-6-16,1 9 5 16,8 5-7-16,0 3 7 15,6-4-5-15,7 3 4 16,3-12-3-16,8 7 5 16,7-12-7-16,6 1 6 15,4-5-5-15,5 1 4 16,-4-15-4-16,4-3 3 15,-5-2-4-15,3-10 5 16,-9-5-5-16,4-7 5 16,-6 0-5-16,0-6 7 15,-3 2-5-15,-6-6 5 0,-10 10-5 16,-1-6 7-16,-6 4-7 16,-5 2 6-16,-2 7-3 15,-2 5 5-15,-3 10-7 16,-5 8 6-16,1 10-5 15,0 6 11-15,1 1 1 16,4 7 12-16,4-1-2 0,11 4 6 16,9 2-12-1,4 1-1-15,4-5-13 0,14-2 3 16,-5-9-7-16,4-3 3 16,-1-6-3-16,1-8 7 15,-4-5-6-15,3-2-43 16,8-4-30-16,-9-13-163 15,-4-1 102-15,-9-13-481 16,-8-1 78-16</inkml:trace>
          <inkml:trace contextRef="#ctx0" brushRef="#br0" timeOffset="247588.604">418 4645 757 0,'-19'0'255'0,"8"0"60"0,4 2-190 15,7 0-16-15,0 2 25 16,5 3-49-16,-1 2 5 15,11 4-20-15,7 4 1 16,11-1-36-16,11-1-1 16,8-4-16-16,9 2 2 15,-7-7-14-15,12-3 5 16,-9-3-10-16,6 0 6 16,-9-1-7-16,-1-3 7 15,-10 4-8-15,-8 2 7 16,-19-6-9-16,-6 2 7 15,-16 0 7-15,-9-7 20 16,-9 5-3-16,-9-1 14 16,-6-4 0-16,-9 3 3 15,-4-3-12-15,-10 0 16 0,6-2-8 16,-5 7 9-16,13-2-11 16,10 3 9-16,15-1-17 15,18 8 1-15,20-6-16 16,16 5-1-16,19 3-14 15,16 7 2-15,5 0-6 16,21 11 6-16,-5 2-3 16,1 9 3-16,-1-6-3 15,0 6 3-15,-21-9-4 0,3 6 3 16,-16-8-2-16,1 0-6 16,-16-10-17-16,-1 3-64 15,-18-11-67-15,-2 14-391 16,-8-5 50-16</inkml:trace>
          <inkml:trace contextRef="#ctx0" brushRef="#br0" timeOffset="282131.0617">-530 5788 760 0,'15'13'357'15,"-7"20"9"-15,10 21-125 16,13 10-159-16,27 29 12 0,4-3-25 15,12 17-15-15,4-9-17 16,3-2-4-16,-18-26-15 16,0-1-5-16,-17-23-4 15,-9-6-2-15,-15-17 4 16,-9-9 32-16,-19-17 14 16,-16-27 3-16,-13-14 3 15,-22-24-8-15,-13-16-31 16,-17-26-8-16,7 10 0 15,-10-13 11-15,9 15 3 0,11 6 3 16,18 28-3-16,6 12-1 16,22 24-4-16,22 19-6 15,18 24-3-15,27 33-3 16,16 24-3-16,28 42 0 16,1 10 3-16,8 18 2 15,-9-18 3-15,4-1-2 16,-23-34-6-16,-5-11-3 15,-13-27-3-15,-12-14-1 16,-21-26 2-16,-17-16 0 16,-15-21 1-16,-22-26 0 15,-11-14-1-15,-24-30-2 16,-3-6 1-16,-21-33-3 0,5 8 0 16,-7-11 1-16,21 18-1 15,-3 0 0-15,21 36 1 16,8 16-1-16,19 29-1 15,10 19-4-15,16 18 0 16,29 23-3-16,17 23 2 16,29 44-1-16,12 16 3 15,31 40 2-15,-10-4 2 16,9 2-1-16,-19-31 3 0,2-6-2 16,-27-36 0-16,1-8 0 15,-26-21 1-15,-8-10 0 16,-23-21 3-16,-17-11-4 15,-16-16 2-15,-24-30 0 16,-17-11-1-16,-22-26-3 16,-5-19 4-16,-21-27-3 15,15 9 0-15,-6-18 0 16,17 18 2-16,-1 10-2 16,19 30 2-16,3 10 0 15,16 24-1-15,5 11-2 16,23 15-2-16,14 17-3 15,19 21-2-15,35 38-2 16,21 25 2-16,27 43 3 0,7 13 3 16,17 22 1-16,-22-15 3 15,-2-5-1-15,-22-34 1 16,-10-14-1-16,-19-34 1 16,-8-13 0-16,-19-19 1 15,-14-18-1-15,-15-14 0 16,-24-24-1-16,-10-21 0 0,-29-25-2 15,-5-12 2-15,-21-29-1 16,4-3 1 0,-16-21-1-16,17 16 2 0,-4 1-1 15,21 25 1-15,10 19-1 16,29 35 0-16,11 13-4 16,19 24-2-16,18 26-2 15,17 11 0-15,30 46-1 16,17 20 5-16,35 37-1 15,1 8 4-15,12 23 0 16,-12-28 2-16,-13 0-2 16,-24-34 2-16,-5-11-1 15,-23-30 2-15,-14-14-1 16,-12-21 1-16,-12-22-3 16,-21-20 1-16,-24-30-1 15,-14-13 0-15,-32-44-1 0,-6-8 2 16,-20-32-1-16,6 6 2 15,-9-8-2-15,21 34 2 16,5 8 0-16,23 41 1 16,13 12-3-16,27 27 1 15,12 8-6-15,11 21 0 16,17 18-3-16,14 15 2 16,32 39-2-16,11 15 6 0,28 29-2 15,3 0 4-15,10 21-1 16,-21-34 1-16,-7-2 0 15,-19-23 1-15,-8-8 0 16,-21-26 0-16,-8-2 2 16,-10-14 0-16,-16-19 1 15,-14-13-2-15,-18-22-3 16,-16-20-1-16,-27-38-3 16,-3-12 0-16,-18-33 0 15,7 1 2-15,-14-20-2 16,21 28 1-16,-5 7-1 15,23 32 3-15,6 14-2 16,24 32 0-16,12 18-5 16,21 25 0-16,28 38-3 15,23 27 1-15,30 45 1 0,15 15 6 16,22 30 0-16,-13-20 4 16,0-4-1-16,-24-38 4 15,-3-11-2-15,-27-33 1 16,-5-9 1-16,-14-20-1 15,-12-10 0-15,-15-16 0 16,-14-17-3-16,-17-13 1 16,-6-24-1-16,-20-13 1 15,-22-33-2-15,-3-5 2 0,-7-12 0 16,5 14 2-16,12 6-1 16,28 34 0-16,11 17-1 15,17 23-5-15,9 25-1 16,13 18 1-16,28 37-1 15,14 24 2-15,23 27 4 16,3 3 1-16,15 14 1 16,-22-26 2-16,-2-8 0 15,-15-27 2-15,-5-9 0 16,-21-24 1-16,-7-9-2 16,-13-15 2-16,-9-11 0 15,-7-6 2-15,-7-6 0 16,1-3-1-16,-3-4-2 0,-1 14 0 15,6-8-4-15,3 7 0 16,4 1-2-16,2 3 0 16,2-5-2-16,-2 10 2 15,2 1-1-15,0 5 1 16,0 2 0-16,3 2 2 16,-1 2-3-16,3 2 3 15,1 1-2-15,-1 0 0 16,2 5-1-16,-1-10 2 0,-1-1-2 15,0-4 2-15,-1-4 0 16,-2-6 0-16,1-4 0 16,3-3 1-16,4-4-3 15,1 2 4-15,8-2 7 16,-1 4-26-16,-2 0-164 16,-3-4 8-16,-15 0-387 15</inkml:trace>
          <inkml:trace contextRef="#ctx0" brushRef="#br0" timeOffset="101870.0135">1723-364 733 0,'0'-13'256'0,"0"-5"56"16,-2-1-191-16,4 8 4 16,4 11-15-16,-1 6 11 15,4 14-17-15,12 28 4 16,-5 13-24-16,12 28-1 15,0 7-19-15,1 22-6 16,-10-17-15-16,1 10-7 16,-7-21-12-16,0-3-4 15,-10-22-3-15,3-13-1 0,1-25-3 16,-5-14 0-16,-9-26-2 16,1-35-3-16,-7-18-1 15,-3-34-2-15,-3-14-1 16,-5-29-2-16,-2 7-1 15,2-12 1-15,2 23-1 0,0-5 2 16,6 38 0-16,3 13 4 16,3 31-1-16,1 11 2 15,5 22 0-15,-1 6 5 16,7 18-2-16,1 17 2 16,5 13-1-16,-1 31-3 15,4 11-2-15,-1 17 1 16,2 0-1-16,-4-4 1 15,-1-22 0-15,2-8 2 16,-3-25-4-16,-2-17 0 16,-2-14-2-16,-4-25 0 15,-2-18-2-15,-2-37-2 16,-3-15 1-16,4-35-1 16,-5 4 0-16,1-11-1 15,0 20 2-15,2 4 1 16,-1 35 0-16,5 11-3 0,3 36 3 15,-2 29-1-15,4 23-1 16,5 25 1-16,-2 16 1 16,5 15 2-16,-1 9 0 15,-2 8 3-15,-1-6-1 16,-1 4 3-16,-1-19-2 16,0-18 0-16,-1-23-2 0,-3-21-1 15,-1-25-2-15,-7-23-2 16,-1-14 1-16,-6-16-1 15,2 0 1-15,-1-19-1 16,-3 6 0-16,-2-7 2 16,3 3-2-16,-1-18 1 15,2 7-1-15,3-5 1 16,6 24-2-16,-11 18 1 16,19 39-1-16,6 46-1 15,1 31-1-15,0 21 1 16,13 13 3-16,-16 14 1 15,-4-23 3-15,-4-1-1 16,0-14 0-16,-4-10 0 16,3-25 8-16,1-8-53 15,0-14-49-15,-4-14-126 0,-1-10 188 16,-8-8-532-16,-1 0 163 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0:00:43.841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A9777744-05BF-40FA-8A07-5C63FFCF22DC}" emma:medium="tactile" emma:mode="ink">
          <msink:context xmlns:msink="http://schemas.microsoft.com/ink/2010/main" type="writingRegion" rotatedBoundingBox="9953,14563 23821,13830 23937,16011 10068,16743"/>
        </emma:interpretation>
      </emma:emma>
    </inkml:annotationXML>
    <inkml:traceGroup>
      <inkml:annotationXML>
        <emma:emma xmlns:emma="http://www.w3.org/2003/04/emma" version="1.0">
          <emma:interpretation id="{1C547A17-4EB4-420B-9A59-E7C707E1F3C7}" emma:medium="tactile" emma:mode="ink">
            <msink:context xmlns:msink="http://schemas.microsoft.com/ink/2010/main" type="paragraph" rotatedBoundingBox="9953,14563 23821,13830 23937,16011 10068,16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5A2F34-3AA4-45DA-80F3-B770798D2B0E}" emma:medium="tactile" emma:mode="ink">
              <msink:context xmlns:msink="http://schemas.microsoft.com/ink/2010/main" type="line" rotatedBoundingBox="9953,14563 23821,13830 23937,16011 10068,16743"/>
            </emma:interpretation>
          </emma:emma>
        </inkml:annotationXML>
        <inkml:traceGroup>
          <inkml:annotationXML>
            <emma:emma xmlns:emma="http://www.w3.org/2003/04/emma" version="1.0">
              <emma:interpretation id="{5FB347B1-2F7B-45DD-B14A-FCB65572B172}" emma:medium="tactile" emma:mode="ink">
                <msink:context xmlns:msink="http://schemas.microsoft.com/ink/2010/main" type="inkWord" rotatedBoundingBox="9953,14563 14040,14347 14156,16527 10068,16743">
                  <msink:destinationLink direction="with" ref="{BC265B63-DB47-45F0-809E-E1E9752055E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4001 28 1030 0,'-4'2'367'0,"-2"18"52"15,10 14-283-15,2 21-11 16,-3 11-51-16,3 32 1 16,3 2-15-16,-1 20 7 15,-5-7-7-15,3 29 4 16,-4-22-7-16,-4 16 1 16,4-12-13-16,-2 0-7 15,1-36-12-15,1-1-7 16,-2-26-8-16,2-17-5 15,2-18 1-15,-6-11-17 16,2-11-26-16,-2-21-81 16,-2-7-79-16,3-15-357 15,-7-5 29-15</inkml:trace>
          <inkml:trace contextRef="#ctx0" brushRef="#br0" timeOffset="-1101.8234">1654 338 952 0,'-19'10'232'0,"8"-3"91"0,21-16-274 16,23-4 5-16,11-8 13 16,23-10-8-16,16-10 5 15,24-12 1-15,5-4-7 16,27-4-18-16,-10 11-14 16,15 7-11-16,-28 18-7 15,3 6-6-15,-33 6 1 16,-12 0-3-16,-28 0 5 0,-12 4-3 15,-23 0 5-15,-11 9-4 16,-11-2 6-16,-8 4-2 16,-1 2-38-16,3 9 233 15,1-12-611-15,-3 5 240 16</inkml:trace>
          <inkml:trace contextRef="#ctx0" brushRef="#br0" timeOffset="-487.8245">3343 277 616 0,'-13'6'328'16,"2"1"-4"-16,6 14-111 0,3 4-93 16,6 25-4-16,5 11-30 15,2 22 6-15,0 8-7 16,-4 36-2-16,3-7-5 16,-8 19-1-16,1-10-15 15,-1 6-9-15,-2-39-10 16,0-9-19-16,2-23-8 15,-2-14-8-15,0-26-3 0,2-4-3 16,-2-14-3-16,0-10-62 16,0-7-41-16,0-2-73 15,3-16-310-15,10-16 40 16</inkml:trace>
          <inkml:trace contextRef="#ctx0" brushRef="#br0" timeOffset="-1665.3933">2309 200 175 0,'-1'-8'249'16,"-7"5"-34"-16,3 8 24 15,1 12-87-15,8 16-7 16,-3 19-42-16,9 25-12 16,1 8-9-16,2 15-7 15,-2 0-5-15,5 12-1 16,-5-8-5-16,1 18-4 16,-5-6-6-16,2 13-6 15,-3-14-11-15,1 1-6 16,-1-24-6-16,1 1-5 0,-3-27-1 15,-1-5-5-15,5-13-1 16,-3-2-4-16,-1-14 1 16,2-1-3-16,-3-11 2 15,1-1-5-15,-4-6 3 16,2-2-4-16,0-6 3 0,-2 3-3 16,-2-6 5-1,2 3-5-15,3-1 4 0,-3-1-5 16,0-1 4-16,-3 4-5 15,5-6 5-15,-6 2-3 16,0 1 3-16,4 5-2 16,-2-5 3-16,1 3-4 15,-1 0 1-15,5-1-3 16,-6-1 1-16,3 1-2 16,-4-3 2-16,8 2-3 15,-8-4 8-15,8-2-38 16,-4-4-41-16,-4-6-69 15,-5-12-292-15,0-4 25 16</inkml:trace>
          <inkml:trace contextRef="#ctx0" brushRef="#br0" timeOffset="393.6475">3434 900 585 0,'-17'-10'453'15,"12"9"-61"-15,18 2-21 16,11-8-224-16,14 1 4 16,5-3-44-16,18-4-16 15,-2-1-26-15,15-9-21 16,-8 5-19-16,8-1-9 16,-15 7-4-16,-7-3-5 15,-17 9 0-15,-2 1 1 16,-14 5 3-16,-10-8 6 15,-4 8 3-15,-3 2 0 16,-4-6-1-16,1 4-3 0,2 8 2 16,1-4-63-16,-5-8-107 15,3-7-368-15,-12-4 27 16</inkml:trace>
          <inkml:trace contextRef="#ctx0" brushRef="#br0" timeOffset="1326.5517">4747 12 831 0,'-2'12'295'0,"2"27"58"0,2 9-227 16,5 26 19-16,4 9-34 16,-2 21-2-16,-3-12-17 15,5 4-6-15,-2-2-20 16,-3 11-7-16,-4-18-15 16,-2 9-6-16,-2-15-6 15,0-7-3-15,-4-28-3 16,4-1-7-16,6-18-1 15,-4 1-5-15,-4-6-1 16,12 0 3-16,-4-1 5 0,-3-5 1 16,5-5 3-16,5 0 0 15,-4-7-3-15,6-4 2 16,4-2-1-16,11-1 4 16,-3-3 1-16,20 4-1 15,5-1-3-15,14-1-3 16,1-4-6-16,20-4-4 15,-4-5-1-15,6-5-5 16,-13 1 0-16,-2 3-1 16,-22 7 0-16,-6 7-2 15,-22 10 3-15,-9 3 0 16,-13 2 2-16,-7 2 1 16,-8-4 1-16,2-3-49 15,2-6-49-15,0-17-161 0,5-11-129 16,-12-10-197-16,-8-3-89 15</inkml:trace>
          <inkml:trace contextRef="#ctx0" brushRef="#br0" timeOffset="1753.7342">4800 519 1044 0,'-18'13'319'0,"10"-5"83"0,14-7-300 15,16-2 3-15,9-3-26 16,28 0-28-16,1-1-11 16,15-3-5-16,-3 6-9 15,10-3-8-15,-20-1-4 16,7 4-7-16,-20 6 0 15,-6-4-15-15,-17 6-12 16,-8-3-76-16,-12-3-35 0,-10-18-321 16,0 3 31-16</inkml:trace>
          <inkml:trace contextRef="#ctx0" brushRef="#br0" timeOffset="2350.9628">4699-44 881 0,'-10'4'325'16,"5"-4"55"-16,10-2-239 0,18-7 22 15,4 3-37-15,14-5-9 16,7 2-14-16,18 3-2 15,1 1-23-15,14-4-10 16,-5 10-16-16,11-4-12 16,-10-5-17-16,12 3-9 15,-12-3-6-15,-3-1-4 16,-18-2-1-16,-3 6-1 16,-23-1 1-16,-12 2-1 15,-7 1 3-15,-5 6 14 16,-8-3 4-16,0 4 2 15,0 0-1-15,-2-2-3 16,1-6-12-16,3 6-20 16,0-6-28-16,2 0-126 15,3-5-215-15,-9-4-174 16,-20-5-126-16</inkml:trace>
        </inkml:traceGroup>
        <inkml:traceGroup>
          <inkml:annotationXML>
            <emma:emma xmlns:emma="http://www.w3.org/2003/04/emma" version="1.0">
              <emma:interpretation id="{47D23980-55DA-4273-BE6F-E9C473E92306}" emma:medium="tactile" emma:mode="ink">
                <msink:context xmlns:msink="http://schemas.microsoft.com/ink/2010/main" type="inkWord" rotatedBoundingBox="15160,14346 23825,13888 23931,15905 15267,16362">
                  <msink:destinationLink direction="with" ref="{BC265B63-DB47-45F0-809E-E1E9752055E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49.0158">8188-142 717 0,'-26'-13'278'0,"12"-1"27"16,3-3-170-16,12 4-60 0,7-7-3 15,7 5-38-15,12-2 2 16,7 3-12-16,10-9 16 15,2 5-9-15,13-1 17 16,0 7-5-16,15-1 14 16,-4 9-17-16,15 9 6 15,-7 10-14-15,3 13 7 16,-15 5-13-16,-3 10 5 16,-13-6-11-16,-9 9 9 15,-17-15-2-15,-13 6 16 16,-11-4-5-16,-13 2 10 15,-9-9-12-15,-8 6-2 16,-3-10-19-16,-10-2 1 16,3-5-10-16,-8-2 2 15,0-10-8-15,-9 5 5 16,5-1-6-16,-7 1 4 0,5-3-6 16,4-3 6-16,19 2-7 15,3-6 17-15,14 2-1 16,8 2 9-16,12 9-6 15,12 4 9-15,10 7-12 16,18 9 7-16,9-1-3 0,10 7 12 16,1 1-4-16,8 14 6 15,-9-2-9-15,5 9 4 16,-5-4-11-16,3 3 3 16,-15-9-6-16,3 1 2 15,-16-5-5-15,-1 1 3 16,-15-4-3-16,2-1 6 15,-13-8 0-15,-4-3 7 16,-7-10-3-16,-4-9 3 16,-7-5-8-16,-4-6 0 15,0-10-4-15,-2-4-28 16,1-9-45-16,1-8-121 16,3 0 297-16,-1-8-695 15,-3 0 236-15</inkml:trace>
          <inkml:trace contextRef="#ctx0" brushRef="#br0" timeOffset="4295.7798">8425-92 750 0,'-8'8'282'0,"1"8"47"0,9 10-211 16,0 29 29-16,1 21-46 15,5 22 13-15,-1 9-22 16,-5 17 17-16,-2-23-28 15,-2 10 8-15,-7-20-26 16,-2 8-1-16,2-14-31 16,1-4-1-16,-1-27-23 15,5-12 5-15,-1-29-49 0,3-20-108 16,0-17-2-16,2-26-335 16,-4-11-2-16</inkml:trace>
          <inkml:trace contextRef="#ctx0" brushRef="#br0" timeOffset="3573.7115">6835-94 598 0,'-11'-3'249'0,"5"-14"20"0,14 0-121 15,3 4-62-15,9-3 11 16,4-1-36-16,9-1 17 16,4-3-11-16,17-1 21 15,-3 4-16-15,14-1 14 16,-4 8-16-16,11 2 5 15,-9 7-24-15,13 8 7 16,-10 5-16-16,12 4 1 16,-10 1-19-16,6 10-1 15,-13-4-14-15,0 2 0 16,-13-2-7-16,-8 6 4 16,-12-4-6-16,-10 7 22 15,-8 5 7-15,-12 8 15 16,-6-7-1-16,-6 9 7 15,-3-2-21-15,-13-1-6 16,1-6-14-16,-12 3 4 0,-5-10-8 16,-15 3 5-16,4-11-6 15,-11-7 5-15,5-6-7 16,-7-3 5-16,18-14-7 16,-7 5 8-16,15-8-23 15,-1 5-47-15,14 4-108 16,-4 2-352-16,2-4 28 0</inkml:trace>
          <inkml:trace contextRef="#ctx0" brushRef="#br0" timeOffset="2960.9203">7069-149 451 0,'-5'9'364'0,"-6"4"-57"16,5 7-16-16,4 4-188 15,6 19 6-15,5 16-44 16,1 18 20-16,2 7-13 16,1 24 22-16,-5-8-12 15,-3 7 13-15,-7-18-27 16,1 12 1-16,-1-19-27 16,-2 8-6-16,-3-18-21 15,3-2 4-15,-5-25-9 0,3-16-69 16,-3-25-75-16,2-19-339 15,-6-7 13-15</inkml:trace>
          <inkml:trace contextRef="#ctx0" brushRef="#br0" timeOffset="5723.3688">9856-88 890 0,'-11'-4'356'0,"-2"6"58"16,0 2-247-16,0 7 4 16,-2 4-67-16,-2 12-11 15,1 12-40-15,-3 18 9 16,1 8-16-16,1 12 15 16,4 3-8-16,8 3 6 15,7-11-18-15,7-2 0 16,6-11-16-16,9-5-2 0,5-14-12 15,6-1-1-15,2-13-8 16,4-4 2-16,-8-11-4 16,6 2 3-16,-6-15-2 15,4-3 1-15,-4-1-1 16,4-1 4-16,-5-10-7 0,1-3 6 16,-4 1-4-16,-7-16 3 15,2 4-5-15,0-13 6 16,-7 1-5-16,3-12 4 15,4-1-3-15,-7-21 4 16,0 10-4-16,-3-14 3 16,-4 11-3-16,-12 2 3 15,0 14-3-15,-7 1 4 16,-6 17-2-16,-5 0 4 16,-6 4-3-16,-7 4 4 15,-1 8-4-15,-6 3 0 16,1 8-1-16,4 7 2 15,2 8-26-15,-2-1-180 16,9-3-348-16,-6 0 33 16</inkml:trace>
          <inkml:trace contextRef="#ctx0" brushRef="#br0" timeOffset="7017.554">10770-173 906 0,'3'-19'319'0,"12"-5"53"0,26-1-221 16,10-1-54-16,20-6-1 15,2 5-46-15,9 10 2 16,-12 11-23-16,9 14 0 15,-18 12-18-15,-4 19 1 16,-20 5-9-16,-11 10 4 16,-22-4-5-16,-15 7 8 15,-15-9-4-15,-15 0 6 16,-1-11-6-16,-4-11 6 16,7-8-9-16,-2-10 6 15,12-14-7-15,5 0 3 16,9-5-6-16,13-3 5 15,17-1-5-15,13 2 5 0,7-2-5 16,20 8 4-16,0 5-4 16,12 6 3-16,-4 3-5 15,3 6 5-15,-12 7-6 16,-1 4 4-16,-12 9-4 16,-2 10 7-16,-12 1-6 15,-4 2 10-15,-14 1 2 16,-9 2 22-16,-9-2 2 0,-10 6 26 15,-7-5 0-15,-7-2 10 16,-4-3-19-16,-7-8 6 16,-4-7-22-16,-11-4 5 15,-6-8-14-15,-7-3 4 16,-4-2-12-16,-14-5 1 16,7 1-12-16,-6-1 2 15,10-8-4-15,9-4-25 16,22 4-29-16,14-7-116 15,23 5-39-15,11-12-348 16,8-3 13-16</inkml:trace>
          <inkml:trace contextRef="#ctx0" brushRef="#br0" timeOffset="6358.8077">10976-192 717 0,'-5'34'359'15,"-8"1"8"-15,2 29-114 16,7 14-132-16,0 22 16 16,1 5-56-16,-1 13 2 15,0-15-32-15,3-8-4 16,1-18-24-16,0-10-3 15,-4-27-8-15,4-7-37 16,-4-25-76-16,0-23-350 16,-3-26 52-16</inkml:trace>
          <inkml:trace contextRef="#ctx0" brushRef="#br0" timeOffset="7876.001">12188-325 785 0,'-6'-9'265'0,"2"6"49"16,4 8-224-16,6 15 13 16,3 10-30-16,0 20 6 15,1 11-5-15,-3 33 14 16,-3 6-9-16,-2 16 8 15,-4-2-19-15,-2 8-1 0,0-28-19 16,-3-3-9-16,3-23-14 16,-1-5-5-16,-1-24-7 15,4 0 2-15,4-21 1 16,-2-5 0-16,4-8 2 16,7 3 6-16,0-6 1 15,9 0 5-15,8 1 0 16,9 1 2-16,4-2-2 0,14-2-2 15,4 2-6-15,8-4-4 16,1-2-6-16,-2-1-5 16,-12 6-4-16,-10 1-2 15,-14-4 0-15,-10 10 1 16,-14-3 0-16,-6 10 12 16,-8-4 3-16,-7 4 1 15,-3-2 0-15,-4-2 6 16,3-15-28-16,3-5-132 15,1-21-67-15,-2 1-346 16,-7-23-40-16</inkml:trace>
          <inkml:trace contextRef="#ctx0" brushRef="#br0" timeOffset="9213.1137">13065-208 795 0,'-24'3'329'0,"9"-4"58"15,13-3-195-15,17 2-37 16,14 2-16-16,27-5-10 15,8-1-34-15,21-5 7 16,-2-2-23-16,10 2-14 16,-14 4-22-16,2 1-12 15,-18 8-17-15,-2 3-6 16,-18-3-3-16,-6 0-4 16,-17 0 1-16,-7-2 2 15,-11-4 0-15,1 4 10 16,-5-5-10-16,6-3-155 15,2-5-366-15,7-9 60 16</inkml:trace>
          <inkml:trace contextRef="#ctx0" brushRef="#br0" timeOffset="8531.4865">13212-212 848 0,'-1'26'291'15,"-5"11"70"-15,1 2-221 16,-1 23-8-16,2 3-21 0,-5 24-5 15,2-6-22 1,-3 18-1-16,5-16-15 0,-4 2 5 16,7-20-15-16,4-5-3 15,5-21-11-15,12-4-2 16,6-17-13-16,20-3-2 16,5-6-3-16,20-6-3 15,-6-5-4-15,16 4-2 16,-10 0-3-16,6-4-5 15,-15 2-2-15,-1 3-1 16,-17-3-1-16,-4-2 0 16,-19 0 3-16,-9-6-18 15,-7 3-16-15,-6-1-59 16,-9-3-71-16,3-12-379 16,3-3 59-16</inkml:trace>
          <inkml:trace contextRef="#ctx0" brushRef="#br0" timeOffset="8848.9662">13181 156 915 0,'-11'1'314'0,"11"1"60"16,18 4-255-16,18-1 18 15,12-1-44-15,16-2-20 16,3 0-20-16,6-6-16 16,-8 4-23-16,0-4-6 15,-15 4-3-15,-10 2-4 16,-14 0-15-16,-6 0-59 15,-12 2-34-15,-6-10-323 16,-6-5 39-16</inkml:trace>
          <inkml:trace contextRef="#ctx0" brushRef="#br0" timeOffset="9850.625">14383-271 794 0,'-7'17'299'15,"-4"3"50"-15,3 13-179 16,8 10-23-16,-2 32-1 15,1 12-31-15,1 26-2 16,0 9-31-16,-8 16-10 16,1-23-24-16,-2-8-14 15,1-22-16-15,-3-21-1 16,6-25-5-16,3-15-93 16,7-28-71-16,-5-34-329 15,4-16-12-15</inkml:trace>
          <inkml:trace contextRef="#ctx0" brushRef="#br0" timeOffset="10507.5321">14365-201 517 0,'-15'19'494'0,"6"-5"-90"0,14 5 34 15,8 1-289-15,17 19 17 16,3 5-59-16,13 23-2 16,-2 5-28-16,14 7-7 15,-9-7-20-15,3 9-7 16,-13-18-12-16,-8 5-2 16,-12-16-2-16,-3-2 7 15,-6-17 0-15,-1-9 1 16,-2-13-5-16,8-5-7 15,0-12-9-15,7-12-6 16,7-8-3-16,18-24-1 16,2-3-1-16,14-27-1 15,-6 3-1-15,10-16 0 16,-10 18 0-16,2-3-1 0,-13 19 3 16,6 6-2-16,-17 17 1 15,-2 3-1-15,-10 7 2 16,-5 8-2-16,-12 5 0 15,-1 7-2-15,-1 12 3 16,-6 11 6-16,0 3 5 16,0 21 8-16,-1 5 3 15,-5 29 9-15,1 7-3 16,-1 28 8-16,1-1 0 0,2 19 1 16,-3-27-5-16,-5 25-1 15,2-19-10-15,0 4-5 16,0-21-3-16,4 4-4 15,5-27-4-15,0-15-3 16,2-19 0-16,0-4-3 16,0-16 2-16,2-7-1 15,-6-4 3-15,2-8-20 16,-1-3-25-16,-3-11-90 16,0-4-118-16,5-2-419 15,-23-9 31-15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0:00:55.922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BC265B63-DB47-45F0-809E-E1E9752055E4}" emma:medium="tactile" emma:mode="ink">
          <msink:context xmlns:msink="http://schemas.microsoft.com/ink/2010/main" type="inkDrawing" rotatedBoundingBox="12223,17423 23552,16269 23743,18147 12415,19302" semanticType="callout" shapeName="Other">
            <msink:sourceLink direction="with" ref="{47D23980-55DA-4273-BE6F-E9C473E92306}"/>
            <msink:sourceLink direction="with" ref="{5FB347B1-2F7B-45DD-B14A-FCB65572B172}"/>
          </msink:context>
        </emma:interpretation>
      </emma:emma>
    </inkml:annotationXML>
    <inkml:trace contextRef="#ctx0" brushRef="#br0">0 846 1016 0,'44'11'373'0,"121"-26"16"16,12-20-214-16,70-15-171 15,29-11 6-15,65 4-8 16,4-4 7-16,97-19-9 15,-18-1 4-15,90-4-7 16,-38 10 9-16,78-5 6 0,57 21 69 16,10 17-23-1,-23 23 6-15,-15 12-3 16,-27 22-6-16,-137 1-5 16,28 3 1-16,-65-12-1 15,35-3-1-15,-64-14-7 16,26 1-7-16,-58-7-7 15,9-5-2-15,-66 5-4 16,-1 3 5-16,-68 4 6 0,-19 3 2 16,-54 8-1-16,-21 5-1 15,-40-3-6-15,-13 3-5 16,-18-3-4-16,-6 2 0 16,-10-6-2-16,1 3 6 15,-6-3-2-15,1 2 4 16,-3 0-3-16,-3-2-1 15,-8-2-9-15,-1 0 0 16,-5-3-5-16,-3 1 0 16,2 0-2-16,4 1 3 15,0-3-2-15,-3 2 2 16,3-3-3-16,1 0 0 16,-3 1-1-16,0 2-1 15,-4 3-2-15,-5 2 0 0,-10 3 0 16,-15-2-3-16,-6 3 1 15,-22 1-1-15,-8 1 2 16,-28 4 0-16,0-1 0 16,-26 4 1-16,0 1 2 15,-37 4-1-15,2-5 1 16,-46 10 0-16,-2-7-2 16,-56 5 0-16,10 0-1 0,-66 17-1 15,19 0 4-15,-66 20 0 16,36 2 2-16,-60 22 2 15,55-4 3-15,-43 19-2 16,63-5 2-16,-15 6-1 16,75-16-3-16,-10 6-3 15,68-21 2-15,19-9-3 16,52-12 1-16,25-10 0 16,50-17 0-16,29 0-3 15,27-5 1-15,38 0-3 16,19 1 0-16,49 1-1 15,20-2 2-15,53 5-2 16,8-3 2-16,51-3-4 16,-7-1 5-16,49-2-4 15,-24-5 4-15,40-4-4 0,-39 5-4 16,6 8-21-16,-58 7-8 16,-11 21-50-16,-59 8-59 15,-2 16-57-15,-40-21-396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5:39.663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93BFC2F7-5176-43CD-8FCB-E8C714AEDB3A}" emma:medium="tactile" emma:mode="ink">
          <msink:context xmlns:msink="http://schemas.microsoft.com/ink/2010/main" type="writingRegion" rotatedBoundingBox="14975,2794 18335,3039 18283,3746 14923,3502"/>
        </emma:interpretation>
      </emma:emma>
    </inkml:annotationXML>
    <inkml:traceGroup>
      <inkml:annotationXML>
        <emma:emma xmlns:emma="http://www.w3.org/2003/04/emma" version="1.0">
          <emma:interpretation id="{0316AFF0-C0CA-491B-92C0-D745445E76FA}" emma:medium="tactile" emma:mode="ink">
            <msink:context xmlns:msink="http://schemas.microsoft.com/ink/2010/main" type="paragraph" rotatedBoundingBox="14975,2794 18335,3039 18283,3746 14923,3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B01F69-C2F8-4F06-BB74-7AD9AC25A213}" emma:medium="tactile" emma:mode="ink">
              <msink:context xmlns:msink="http://schemas.microsoft.com/ink/2010/main" type="line" rotatedBoundingBox="14975,2794 18335,3039 18283,3746 14923,3502"/>
            </emma:interpretation>
          </emma:emma>
        </inkml:annotationXML>
        <inkml:traceGroup>
          <inkml:annotationXML>
            <emma:emma xmlns:emma="http://www.w3.org/2003/04/emma" version="1.0">
              <emma:interpretation id="{E60EC28F-6935-4AF2-BA08-D1B6D07E2FC3}" emma:medium="tactile" emma:mode="ink">
                <msink:context xmlns:msink="http://schemas.microsoft.com/ink/2010/main" type="inkWord" rotatedBoundingBox="14952,3109 16095,3192 16071,3528 14927,3445">
                  <msink:destinationLink direction="with" ref="{E6FC1A2B-41EF-4807-B86B-6A183C343CE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1614-3898 805 0,'-2'-4'251'0,"4"4"66"0,-2-2-229 15,-4 13 21-15,-1 4-29 16,-8 11 16-16,-2 3-21 16,-4 10 18-16,1-11-28 15,5-13 7-15,9-2-27 16,8-13-2-16,9-19-28 16,11-9 1-16,2 1-18 15,2-14 8-15,-3 10-9 0,-6 7 9 16,-10 11-9-16,-9 16 12 15,-11 10-3-15,-9 17 26 16,-8 7-1-16,-3 7 25 16,5-1-5-16,4-1 11 15,7-20-24-15,13-11-1 16,11-13-23-16,8-22-1 16,7-7-14-16,5-11 8 15,-3-1-7-15,-4-1 6 16,-11 11-8-16,-5 9 10 15,-12 16-8-15,-6 17 6 16,-11 12-8-16,-6 18 11 16,-1 1-10-16,-1 3 8 15,5-6-4-15,6-8 8 16,11-23-7-16,5-8 6 16,9-7-9-16,3-19 5 0,3 0-8 15,2 0 6-15,-6-3-7 16,-3 2 8-16,-2 16-8 15,-6 3 8-15,-5 14-8 16,-4 15 7-16,0 5-7 16,-6 9 8-16,1-2-8 15,3-5 7-15,6-8-5 16,3-5 5-16,8-14-7 0,4-9 7 16,1-10-8-16,4-8 8 15,-5-1-7-15,-2 5 7 16,-3 3-7-16,-4 16 8 15,-1 14-8-15,-7 4 6 16,2 4-5-16,-2 9 6 16,3-2-7-16,3-12 6 15,7-4-6-15,9-14 5 16,2-7-7-16,5-11 7 16,-1-3-6-16,-1-3 7 15,-3 10-5-15,-9 1 8 16,-4 14-8-16,-8 12 7 15,-6 10-8-15,-3 9 7 0,0 0-6 16,3-6 6-16,4 2-6 16,9-15 5-16,8-10-8 15,10-5 7-15,3-1-7 16,4-15 7-16,-4 9 0 16,-3 8-21-16,-10 3-25 15,-5 17-49-15,-6 9-93 16,-3 23-340-16,1-5 54 0</inkml:trace>
          <inkml:trace contextRef="#ctx0" brushRef="#br0" timeOffset="1465.4565">1636-3765 862 0,'-17'11'285'0,"4"-2"49"0,1 4-216 16,6 2-51-16,-5 5 3 15,4-7-29-15,-1 2 18 16,3-1-15-16,3-12 7 16,9-5-20-16,12-12 3 15,5-9-22-15,9-9 2 16,4 3-14-16,0-1 10 16,-6 10-11-16,-1 7 8 15,-12 6-8-15,-5 3 8 16,-4 14-10-16,-9-4 9 15,-3 3-9-15,-9 1 21 16,0 6 2-16,-18-2 22 16,2 7-2-16,-10 10 21 0,-5-1-12 15,-7 1 13-15,10-3-18 16,5-5 5-16,14-14-23 16,18-3-1-16,15-14-22 15,20-15 1-15,7-7-9 16,10-1 8-16,-2 3-5 15,4-1 7-15,-10 12-7 16,0 3 8-16,-8 2-7 0,-2 0 6 16,-5 11-7-16,2 1 7 15,-10-3-9-15,-7 8 8 16,-3-1-7-16,-6-3 7 16,-12-3-5-16,3 8 6 15,-4-3-6-15,-8 3 6 16,-5-1-8-16,-2 11 8 15,-7-4-7-15,-4 4 6 16,2-10-6-16,0 5 8 16,6-10-7-16,3 0 6 15,7 1-8-15,6 5 8 16,12-4-10-16,4 5 6 16,8-1-6-16,17-4 5 15,13-4-7-15,12-6 8 16,6-3-7-16,6-2 7 15,-15-1-4-15,-2 1 6 0,-17 5-6 16,-1 6 8-16,-12 2-6 16,-1 4 4-16,-14-6-5 15,1 4 8-15,-13-2-7 16,-2-2 7-16,-8 0-7 16,-3 4 7-16,-5-2-8 15,-7 0 6-15,-4 6-6 0,-7-1 7 16,-3 3-7-16,-5-3 8 15,3-1-6-15,-2 0 9 16,10 3-7-16,7-3 10 16,12-1-5-16,12 1 3 15,17-2-9-15,14-8 5 16,15 5-9-16,15-1 4 16,5-2-5-16,8 0 6 15,-7 2-5-15,-1-3 6 16,-12 3-5-16,-5 2 6 15,-16-7-7-15,1 5 7 16,-10 4-6-16,-4-4 7 16,-6-9-6-16,-1 5 6 15,-2 1-5-15,-9-6 5 16,-8-8-5-16,-3 15 6 0,-9 4-7 16,-16 4 5-16,-1 0-5 15,-7 12 6-15,-3-4-8 16,3-3 15-16,12-2-6 15,13 2 6-15,15-9-7 16,21 6 4-16,16-8-12 16,15 4 5-16,5-2-7 0,17 9 7 15,-13-9-4-15,4 4-13 16,-16-8-15-16,1-1-5 16,-14-3-9-16,-9 1 6 15,-8-1 15-15,-8 3 15 16,-15-4 7-16,-12-1 15 15,1 5-4-15,-14 5 10 16,-5 4-7-16,-2-3 8 16,6 1-14-16,4 0 4 15,17-2-11-15,7 0 14 16,10 0-75-16,9-2-119 16,5-5-331-16,-11-6 3 15</inkml:trace>
          <inkml:trace contextRef="#ctx0" brushRef="#br0" timeOffset="4366.5866">1763-3765 563 0,'-13'-2'263'0,"4"-2"19"16,6-5-110-16,3 3-61 15,1-1-15-15,7 9 3 16,3-2-20-16,11 3 4 16,6 1-19-16,14-2-3 15,8-2-19-15,11-2-9 0,-4-5-16 16,6 1-3-16,-8 6-4 15,-1-2 1-15,-12 4 1 16,-5-4-1-16,-11 8 1 16,-6-2 4-16,-10-4 3 15,-3 1 4-15,-7 9 2 16,-2-7 3-16,-1 1-5 16,-5 0-3-16,-1-2-4 15,-8-4-2-15,1 4-4 0,-12 1-1 16,-3 1 0-16,-12-2 0 15,1 3 1-15,-12 5 6 16,4-7 3-16,-7 1 3 16,7 3 2-16,4-5 1 15,11-2-2-15,7-7 2 16,13 1-4-16,12-5-3 16,8 4-3-16,17 1-2 15,8 4-2-15,20 1 2 16,7 6 2-16,13-7 0 15,-1-1-3-15,8-1-2 16,-9 6-3-16,1-10-2 16,-14 5-2-16,1-3 1 15,-16 1-2-15,-3-5-1 0,-11 7 2 16,-8-1-1-16,-8 4 1 16,-12 2 4-16,-7-2 2 15,-8 5 2-15,-9-1 1 16,-9 2 0-16,0-1-3 15,-9 3-3-15,-3-5-3 0,-10 1-2 16,4 3 0-16,-10 3 0 16,8-9-1-16,-6-2 1 15,13 4-1-15,3-5 0 16,21-1 0-16,6 6-2 16,18-1 0-16,15-2-1 15,3-2 1-15,13 2-3 16,12-5 4-16,14-1-2 15,6-3 3-15,16 0-2 16,-7-8 2-16,2 1 1 16,-17 5 0-16,-5-1-1 15,-19 9 1-15,-10 3 1 16,-20 3 1-16,-10-1-1 16,-15-2 2-16,-13 2 0 15,-6 0-1-15,-14-4 0 0,-3 2 1 16,-6-2-2-16,10 4 1 15,2-4-1-15,17 4 0 16,10-2-2-16,17-2 0 16,12-1-4-16,12 3 1 15,16-8 0-15,8 3 1 16,12 1 0-16,-2-3 3 16,2-1-1-16,-14 5 2 0,-1 1-3 15,-16 0 2-15,-5 2-1 16,-10 0 1-16,-10 4 0 15,-7-8 2-15,-6 8-1 16,-10-1 0-16,-12 1 0 16,-2-2-1-16,-8 7 1 15,-5-5 0-15,0 1 1 16,6-10 1-16,8 3-2 16,18-4-1-16,9 4-2 15,11-3 0-15,13 10-2 16,6 3 0-16,7 1 0 15,7-2 3-15,15 3-3 16,2-5 3-16,6-3-1 16,-4-4 1-16,-1 2 0 15,-8-3 0-15,-8-7 0 0,-11 10 1 16,-9-5-1-16,-15 1 10 16,-14 2-24-16,-14 6-47 15,-5-4 49-15,-2-7-525 16,2-25 135-16</inkml:trace>
        </inkml:traceGroup>
        <inkml:traceGroup>
          <inkml:annotationXML>
            <emma:emma xmlns:emma="http://www.w3.org/2003/04/emma" version="1.0">
              <emma:interpretation id="{D223F79A-730B-46FC-BFCA-2CCEA8C7E4D2}" emma:medium="tactile" emma:mode="ink">
                <msink:context xmlns:msink="http://schemas.microsoft.com/ink/2010/main" type="inkWord" rotatedBoundingBox="16874,2933 18335,3039 18283,3746 16823,3640"/>
              </emma:interpretation>
            </emma:emma>
          </inkml:annotationXML>
          <inkml:trace contextRef="#ctx0" brushRef="#br0" timeOffset="-123543.8754">3646-3804 661 0,'-9'-4'270'0,"-6"-5"28"0,9 9-155 16,-5-9-43-1,4 10-12-15,-8-1-11 0,13 10-2 16,-5 1-1-16,9 13-3 16,3-4-4-16,12 13-17 15,-2 0-10-15,7 3-18 16,7-1-4-16,1-4-16 15,-6-11 4-15,-4-7-10 16,-7-11 12-16,-4-2-12 16,-10-11 12-16,-1-4-10 15,-6-7 11-15,-5-9-10 16,-7-8 8-16,2 4-10 16,-6-2 10-16,-4 0-12 15,0 8 11-15,-9 3-11 16,2 7 12-16,-7 1-9 15,3 9 12-15,0 1-9 0,12 3 13 16,-1-1-10-16,9 1 11 16,8 6-9-16,11 1 9 15,6 6-15-15,11 8 10 16,12 5-13-16,4-7 8 16,12 14-10-16,-1 7 11 0,2-7-10 15,-13 5 10-15,6 6-11 16,-20-10 11-16,-5-12-11 15,-8-2 12-15,-6-6-11 16,-6-9 12-16,1-4-10 16,-3-1 11-16,-6-14-11 15,-1-7 11-15,-11-12-13 16,-4-5 11-16,-3-1-11 16,9 11 11-16,-11-8-12 15,13 17 12-15,0 6-9 16,5 1 10-16,-1-1-11 15,7 6 11-15,3-6-11 16,5 1 9-16,1 3-11 16,2 6 11-16,7 10-10 15,-5 11 12-15,7 13-6 0,-1 7 12 16,8 6-9 0,5 3 10-16,10 1-13 0,0-8 6 15,6-6 0-15,-9-3-2 16,-8-6-9-16,-7-12 9 15,-4-1-8-15,-7-7 0 16,-4-11 0-16,-5-7 9 16,-8-10-8-16,0-5 8 15,-9-10-11-15,2 1 10 0,-11-8-9 16,4 8 10-16,-8-10-11 16,9 15 10-16,2 0-6 15,11 13 11-15,2 8-6 16,10 12 8-16,3 6-9 15,3 14 8-15,10 18-10 16,4 6 8-16,14 17-6 16,-3-3 10-16,5 5-9 15,2-9 11-15,2 0-13 16,-11-21 8-16,4 8-11 16,-5-9 7-16,-2-8-10 15,-7-3 8-15,1 3-9 16,-4-5 9-16,-4-4-9 0,-3 2 10 15,1-2-10-15,-2-2 10 16,3 4-10-16,5-2 9 16,3 0-11-16,1 0 10 15,9 4-9-15,-2 0 9 16,7 3-8-16,-3 4 10 16,9 0-12-16,-4-3 12 15,6-3-12-15,-4-5 10 16,7-3-10-16,-8-8 11 0,6-4-11 15,-7-1 11-15,1-10-10 16,-8-2 11 0,7-1-10-16,-9-1 10 0,5 1-19 15,3 3 7-15,-6 6-21 16,-4 0 8-16,-2 5-12 16,-7-2 18-16,-8-1-8 15,5 5 20-15,-8-5-7 16,-4-2 12-16,0-1-9 15,4 7 10-15,-12-5-8 16,-2 5 10-16,-7 12-10 16,1 11 15-16,-10 2 2 15,6 4 12-15,7 9-6 16,8-16 10-16,5-12-15 16,20-9-2-16,3-15-13 0,4-6 6 15,10-5-11-15,4 2 11 16,-4-2-10-16,0 10 9 15,2-10-9-15,-7 4 9 16,5-3-10-16,-2-5 11 16,0-1-11-16,-3 7 10 15,-1 6-9-15,-12 0 10 16,-4 8-10-16,-7 16 12 16,-12-2-12-16,-5 9 13 0,-9 8-11 15,-4 3 11-15,-17-2-10 16,2 8 12-16,-11 5-10 15,1 2 14-15,-14 13-10 16,9-2 9-16,-1 6-11 16,5-14 5-16,9-6-12 15,21-14 8-15,3-10-12 16,21-14 10-16,5-5-11 16,4-7 10-16,2-10-10 15,4-3 9-15,-10 1-15 16,2 6 8-16,-7 2-10 15,-3 9 11-15,-6-2-6 16,-6 4 16-16,-10-4-9 0,-4-3 12 16,-7 3-12-16,-3-1 11 15,-4-1-11-15,6 8 11 16,-4 3-11-16,2-1 12 16,2 3-13-16,11 8 12 15,3-8-10-15,10 4 11 16,11 17-11-16,7-4 13 15,6 14-9-15,5 1 9 0,10 7-11 16,-4-15 11-16,9 6-11 16,-6-15 7-16,10-2-9 15,-8-5 11-15,1 0-12 16,-14-10 11-16,-1 4-9 16,-12-1 11-16,-6-5-9 15,-11-1 10-15,1-4-9 16,-7-3 11-16,-12-14-7 15,3 2 10-15,-7-10-8 16,-1 8 9-16,-2 1-8 16,10 6 7-16,-1 7-8 15,10 12 11-15,3 1-7 16,9 1 6-16,-1 15-11 16,5 3 6-16,6 8-12 15,3 9 7-15,2 15-11 0,12 0 11 16,-1 2-10-16,0-9 10 15,1-4 0-15,-5-17 1 16,-5-5-12-16,-3-10 11 16,-5-5-9-16,-1-5-2 15,-5-10 3-15,-3-5 10 16,-5-15-10-16,-4-4 9 0,-5-11-10 16,1 6 10-16,-1-4-11 15,0 5 10-15,3 16-8 16,2 3 13-16,4 7-8 15,2 15 10-15,7 11-9 16,0 6 9-16,10 18-12 16,-3-1 10-16,10 10-12 15,0 3 10-15,3-7-9 16,1-6 7-16,1-3-10 16,-5-14 9-16,-4-6-9 15,-2-7 9-15,-3-6-9 16,-6-7 10-16,-2-5-8 15,-2-5 10-15,-7-3-12 16,0-3 12-16,-4-3-11 16,-1 4 8-16,-14 2-9 0,6 8 12 15,-11 5-12-15,5 9 11 16,1 0-5-16,10 2 12 16,5 4-13-16,14-3 11 15,11-1-10-15,9 0 2 16,11 4-12-16,3-2 10 15,12 0-9-15,-9-2 10 16,5 0-9-16,-9 0 10 16,1-6-7-16,-16 6 16 15,-1 2-39-15,-19-4-22 0,-7 12-154 16,-10 14-355-16,-12-10 32 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5:01.937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7D31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EA58E9-B819-4A9F-B314-B9FB9A600AE2}" emma:medium="tactile" emma:mode="ink">
          <msink:context xmlns:msink="http://schemas.microsoft.com/ink/2010/main" type="writingRegion" rotatedBoundingBox="16654,5952 19534,9602 17380,11301 14500,7651"/>
        </emma:interpretation>
      </emma:emma>
    </inkml:annotationXML>
    <inkml:traceGroup>
      <inkml:annotationXML>
        <emma:emma xmlns:emma="http://www.w3.org/2003/04/emma" version="1.0">
          <emma:interpretation id="{9D9105D7-DCCB-451F-92B0-62F0F6D6A426}" emma:medium="tactile" emma:mode="ink">
            <msink:context xmlns:msink="http://schemas.microsoft.com/ink/2010/main" type="paragraph" rotatedBoundingBox="16665,5954 18504,8341 17014,9489 15175,7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1B3822-4837-4F65-8F93-D0BAA42645C2}" emma:medium="tactile" emma:mode="ink">
              <msink:context xmlns:msink="http://schemas.microsoft.com/ink/2010/main" type="line" rotatedBoundingBox="16665,5954 18504,8341 17014,9489 15175,7102"/>
            </emma:interpretation>
          </emma:emma>
        </inkml:annotationXML>
        <inkml:traceGroup>
          <inkml:annotationXML>
            <emma:emma xmlns:emma="http://www.w3.org/2003/04/emma" version="1.0">
              <emma:interpretation id="{BA589BAE-FF10-4A3B-91CF-D5AACCCDC77B}" emma:medium="tactile" emma:mode="ink">
                <msink:context xmlns:msink="http://schemas.microsoft.com/ink/2010/main" type="inkWord" rotatedBoundingBox="16665,5954 18504,8341 17014,9489 15175,7102">
                  <msink:destinationLink direction="with" ref="{144DE4FA-B913-4BEA-B4CB-93141E55848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7251-7313 281 0,'-6'-2'291'15,"6"-7"-47"-15,11 0-3 16,4-8-112-16,16 0-19 0,4-10-25 15,19-8-12-15,1-8-8 16,23-16-14-16,0-2-6 16,21-7-20-16,-8 3-4 15,7-7-14-15,-15 15 3 16,4-8-11-16,-21 19 8 16,5-6-10-16,-18 16 8 15,1-1-8-15,-14 11 10 0,-4 0-25 16,-18 11-12-16,-7 8 78 15,-11 5-383-15,-7 2 133 16</inkml:trace>
          <inkml:trace contextRef="#ctx0" brushRef="#br0" timeOffset="531.1562">7119-7191 450 0,'-16'-4'226'15,"8"8"6"-15,3-8-113 0,8-1-13 16,7-12-34-16,6-2-13 16,10-8-5-16,11-18-2 15,6 3 5-15,14-15-7 16,4 3-3-16,13-14-9 15,3 11 1-15,12-13-14 16,-4 9 1-16,9-13-12 16,-14 9 2-16,1-9-15 15,-11 19 8-15,-5-1-12 16,-17 18 10-16,-4 8-9 16,-8 12 7-16,-14-3-31 15,-9 16-5-15,-15-3-42 16,-6 7-127-16,-5 4-142 15,2 12-6-15</inkml:trace>
          <inkml:trace contextRef="#ctx0" brushRef="#br0" timeOffset="2128.7296">7629-7518 528 0,'32'-18'215'0,"19"-19"32"16,14-6-141-16,16-16 10 15,-5 4-25-15,11-8-24 16,-15 13-13-16,4 4-20 16,-11 13-10-16,3-2-17 15,-13 7 1-15,8 2-14 16,-15 4-2-16,0-8-40 15,-5 12-60-15,-6-1-194 0,-19-10 14 16</inkml:trace>
          <inkml:trace contextRef="#ctx0" brushRef="#br0" timeOffset="2627.2789">7204-7260 680 0,'4'-16'209'15,"9"-8"56"-15,7-6-184 16,14-12 6-16,6-1-13 16,16-21-15-16,3 1-6 15,11-20-14-15,0 2-6 0,10-19-13 16,-10 11 4-16,4-7-15 16,-10 21 1-16,-1-3-11 15,-15 19 8-15,0 4-24 16,-13 14-2-16,-9 4-46 15,-9 15-10-15,-6 7-258 16,-4 11 58-16</inkml:trace>
          <inkml:trace contextRef="#ctx0" brushRef="#br0" timeOffset="1316.8858">7140-7178 519 0,'16'-26'215'16,"8"-18"23"-16,10-3-135 16,15-2 10-16,-2 1-29 15,10-13-12-15,0 2-7 16,8-12-16-16,-2 3-10 15,7-13-19-15,-11 9-2 0,9 0-15 16,-10 18 5-16,-7-1-11 16,-8 20 10-16,-1 5-16 15,-14 14 1-15,-4 5-38 16,-3 3-8-16,-7 1-259 16,-10-4 58-16</inkml:trace>
          <inkml:trace contextRef="#ctx0" brushRef="#br0" timeOffset="920.1662">7149-7226 562 0,'-6'-13'190'0,"12"0"43"15,-1-11-148-15,8-11-6 16,0-4-10-16,15-3-8 16,2-3-5-16,8-3-5 15,-10-3-1-15,9-5-7 16,-4 8 0-16,4-13-9 16,-2 0 1-16,17-13-10 15,-6 4 1-15,6-7-14 0,-8 8 5 16,4 7-15-16,-12 19 5 15,1 4-10-15,-17 10 10 16,-2 10-9-16,-8 6 4 16,-7 10-39-16,-8 1-9 15,-6 9-173-15,-8 6-118 16,-10 2-29-16</inkml:trace>
          <inkml:trace contextRef="#ctx0" brushRef="#br0" timeOffset="-487.4249">7265-7426 333 0,'-11'11'247'0,"2"-1"-19"15,3-9-51-15,5 1-65 16,-1-4-23-16,7-5-19 0,5 2-8 16,2-7 0-16,12-2-4 15,10-3-4-15,10-9-11 16,10-3-5-16,16-10-8 15,2 0 4-15,24-11-2 16,-4 4 5-16,19-7-6 16,-13 6 4-16,15-8-11 15,-21 13 0-15,14-5-14 16,-27 10 3-16,10-3-12 16,-19 16 5-16,-3-2-8 15,-21 4 8-15,-6 3-8 16,-10 14 8-16,-15-1-8 15,-12 4 14-15,-1 6-39 16,-2-4-27-16,-20-5-320 16,-8-8 63-16</inkml:trace>
          <inkml:trace contextRef="#ctx0" brushRef="#br0" timeOffset="1735.6518">7271-7315 439 0,'5'-11'211'0,"3"-6"21"16,5 1-101-16,7-6-21 15,8 3-18-15,9-18-27 16,5-5-13-16,17-12-13 16,2-9-1-16,13-16-13 15,-7 3 3-15,12-5-11 16,-14 7 4-16,1 4-13 16,-14 22 6-16,-6-2-12 15,-12 15 8-15,-1 9-38 16,-11 8-9-16,4-1-271 15,-2 6 56-15</inkml:trace>
          <inkml:trace contextRef="#ctx0" brushRef="#br0" timeOffset="3030.1091">7275-7455 404 0,'12'-21'233'0,"14"-8"0"16,13-6-98-16,15-13-12 16,1-6-40-16,21-16-24 15,3-2-14-15,16-11-16 16,-12 2-1-16,9-2-17 15,-11 16 1-15,-7 4-10 16,-14 14 1-16,-3 4 70 16,-13 16-350-16,-1-6 136 15</inkml:trace>
          <inkml:trace contextRef="#ctx0" brushRef="#br0" timeOffset="3900.8227">7284-7470 599 0,'7'-22'234'0,"17"-8"33"15,15-5-165 1,16-7-7-16,3-1-33 0,16-5-31 15,-2 8-11-15,5-5-20 16,-8 12 540-16,-10 7-826 16,-20 19 449-16</inkml:trace>
          <inkml:trace contextRef="#ctx0" brushRef="#br0" timeOffset="3403.2275">7605-7570 504 0,'17'-20'231'0,"16"-10"14"16,12-1-130-16,25-10 4 16,-4 1-37-16,29-6-20 15,-5-2-13-15,14-10-20 16,-16 12-9-16,16-5-17 15,-21 6 3-15,0 8-8 16,-24 13 9-16,-2-5-25 16,-21 5-7-16,-5 3-271 0,-14-3 69 15</inkml:trace>
          <inkml:trace contextRef="#ctx0" brushRef="#br0" timeOffset="11649.0897">8351-6606 1035 0,'-8'33'387'16,"3"-20"38"-16,7-18-253 15,3-16-112-15,8-17-12 16,6-9-41-16,7-4-3 15,5 12-2-15,8 13 1 16,1 19-1-16,-1 14-2 16,-2 12 2-16,-4 1 23 15,-7-5 8-15,-2-12 7 16,-11-10 7-16,-2-23 0 16,-7-5-21-16,3-3-9 15,-3 6-1-15,7 8-38 16,-6 15-28-16,5 7-109 15,-5 10-131-15,1 1-195 16,-6 6-56-16</inkml:trace>
          <inkml:trace contextRef="#ctx0" brushRef="#br0" timeOffset="11987.3085">8655-6320 863 0,'-9'-18'417'0,"-2"-1"-4"16,9 6-187-16,19-1-111 15,5 6-41-15,15-8-2 16,0 1-16-16,5-11 0 16,-14-4-14-16,13-3-6 15,-14 11-15-15,7 4-5 16,-7 14-4-16,7 4-2 0,-5 4-2 16,6 3 0-16,-3-7-2 15,-1-4-13-15,-9-3-41 16,-7-13 377-16,-8-17-820 15,-5 5 358-15</inkml:trace>
          <inkml:trace contextRef="#ctx0" brushRef="#br0" timeOffset="-5609.9592">7066-7213 623 0,'-11'-6'232'0,"0"-5"38"16,9 5-171-16,-2-6 8 15,11 6-32-15,8 0 0 16,6 3-15-16,3-10 4 16,5 5-15-16,4-12 0 15,1 2-12-15,6-3 3 16,1 3-9-16,7-13 3 15,2 7-6-15,11-6 3 16,-9-5-4-16,12-6 1 16,-5 8-5-16,10-6 0 15,-6 4-4-15,12 4-2 16,-8 7-5-16,7-6-1 0,-11 4-1 16,3-5-1-1,-10 3-1-15,6-5 0 0,-8 5 0 16,1-3-2-16,-3 3-1 15,-2-1 0-15,-9 8-2 16,1-3-1-16,-9 6 0 16,-1 1 0-16,-6 1-1 15,-2 3 0-15,-8 0 1 16,3 4-1-16,-4-1 1 0,3 7 1 16,-10-8 1-16,1 9 4 15,-6-4 2-15,3 4 4 16,-8-1 2-16,6 8 5 15,-2-7-2-15,-2 6 1 16,0-4-3-16,5 6 2 16,3-4-3-16,-1 7 1 15,-3-2 0-15,-1 2 5 16,1 1 0-16,4-1 5 16,-5-7 0-16,6 11 0 15,1-2-4-15,-1 2-4 16,4 5-5-16,2 8-1 15,1-2-3-15,3 5 3 16,-3 5 1-16,1-3 5 0,-2-1-1 16,5 5 2-16,4-4-3 15,2 1-2-15,0 1-7 16,5 9 2-16,-3-1-3 16,5 14 1-16,-5 2 0 15,5 8 6-15,1-8-1 16,6 4 1-16,-5-15-1 15,10 4-1-15,-5-7-6 16,1 1-2-16,-8-3-1 0,4 12-2 16,-13-5 0-16,6 9 0 15,-10-1 1-15,6 1-2 16,-8-7 3-16,8 5-2 16,-7-10 1-16,10-1 0 15,-5-9-1-15,6 0 0 16,-6-9 1-16,4-4-2 15,-6 0 2-15,4 2-2 16,-6-3 1-16,8 3-1 16,-4 5 0-16,-4 1-1 15,-3-6 2-15,-1 2 0 16,-1-2 0-16,-4-8 1 16,2-3-1-16,0 0 0 15,2-2-1-15,-4 0 0 0,-2-2 1 16,0 2-2-1,-3-5 1-15,-2-2 0 0,-2-1 0 16,-1-1-1-16,3-4 3 16,-4 2-1-16,0 2 0 15,0-4 0-15,-4 4 1 16,1 2-3-16,-3 0 2 16,-1 3-1-16,-3-3 1 0,1 3-1 15,-4 0 1-15,-1 1 0 16,-1-3-1-16,0 8 1 15,-2-3-1-15,1-1 0 16,-1 2 0-16,-3 4 2 16,-2-8-2-16,-2 6 1 15,3-2-2-15,-8 6 1 16,5-1 0-16,-2 6-1 16,-2-1 2-16,-2 6 0 15,5-10 0-15,-5 5 0 16,2-3 2-16,-1 3 2 15,1-4 4-15,-7 8 1 16,2-7 2-16,-2 8 1 16,1-1-2-16,-3 0 0 15,8 0 0-15,-6-2 1 16,1-9-3-16,1 1 1 0,4 3-2 16,-1-6-1-16,6 1-1 15,-2-3-4-15,0-7 1 16,-1 4-2-16,1-1 0 15,-4 2-1-15,4 10 2 16,-1-3-1-16,3-7 4 16,-2 4-3-16,2 0 2 15,-4-2-1-15,9 2 0 0,-1 0-3 16,5-4 1-16,2-3-1 16,2-2 1-16,2-2-2 15,4-2 3-15,-5 0 0 16,3 1 0-16,-2 3-2 15,-4 0 1-15,-4-2-1 16,10 1 2-16,-3 1-1 16,7-2 5-16,-5-2-4 15,5 0 1-15,-3 0 0 16,-1-2-1-16,3 0-2 16,4 4 2-16,0-4-1 15,-4 4-2-15,4-2 1 16,0-2 1-16,-2 2-2 15,2 0 0-15,4 0 2 16,-6 0 0-16,0 2-1 0,1 0 2 16,-3-2-2-16,2 0 1 15,0-2-2-15,0 2 2 16,-3-2-2-16,1 0 1 16,0-1 0-16,1-1 0 15,-1 2-1-15,2-2 1 16,0 3 0-16,-1-1 1 15,3 0-1-15,0-2 1 16,2 2-1-16,-6 4 0 0,2-6 0 16,0 3 0-16,0 1 0 15,-1-2-1-15,3-2 1 16,0 4 1-16,0-2-1 16,-4 0 0-16,4 2 2 15,-4 2-2-15,-1-4-1 16,-1 8 10-16,-5-4-32 15,2 3-29-15,0 5-132 16,-1 1-72-16,-14 3-357 16,4 3-8-16</inkml:trace>
          <inkml:trace contextRef="#ctx0" brushRef="#br0" timeOffset="11120.2608">7819-7302 809 0,'-5'-2'244'0,"3"4"61"16,2-4-226-16,5-2-3 15,4 6-19-15,10 8 6 16,5 4-7-16,7 20 12 16,3 4-6-16,2 10 3 0,-4 0-14 15,-1 0-5-15,-10-16-18 16,-3-10-8-16,-9-18-11 16,-7-23-3-16,-9-16-4 15,1-11 0-15,-3-10-1 16,-4 3 1-16,2 16 0 15,4 9 4-15,1 17 2 0,8 19 10 16,11 16 7-16,13 18 10 16,11 13 0-16,5 10 2 15,0-4-9-15,1-11-7 16,-12-19-9-16,-3-23-5 16,-13-19-4-16,-6-26-1 15,-11-11 0-15,-7-19 0 16,-4 10 0-16,-5-2-1 15,1 20 1-15,2 6 0 16,6 18-2-16,11 15 1 16,13 19 4-16,9 16 7 15,3 7 2-15,8 8 3 16,-3-9 0-16,-3-10-3 16,-5-20-8-16,-3-13-2 15,-7-16-3-15,-4-12-1 16,-7-7 1-16,-1 4 0 0,0 7 0 15,0 6 0-15,5 12 0 16,12 10 0-16,1 6 0 16,11 5-1-16,-1-6 2 15,3-5-2-15,-3-10 0 16,-6-19 0-16,-8-12 0 16,1-2-1-16,-8 1 3 15,-3 7 0-15,-1 14-1 0,6 14-3 16,-5 16-37-16,-1 7-120 15,6 6-322-15,-9-4 30 16</inkml:trace>
        </inkml:traceGroup>
      </inkml:traceGroup>
    </inkml:traceGroup>
    <inkml:traceGroup>
      <inkml:annotationXML>
        <emma:emma xmlns:emma="http://www.w3.org/2003/04/emma" version="1.0">
          <emma:interpretation id="{796E46E2-A85E-40B0-9CFA-8BF9E3FD5C3E}" emma:medium="tactile" emma:mode="ink">
            <msink:context xmlns:msink="http://schemas.microsoft.com/ink/2010/main" type="paragraph" rotatedBoundingBox="16456,6523 19134,9918 17380,11301 14702,7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4F7287-8B78-43C0-87E8-1CC1372D061A}" emma:medium="tactile" emma:mode="ink">
              <msink:context xmlns:msink="http://schemas.microsoft.com/ink/2010/main" type="line" rotatedBoundingBox="16456,6523 19134,9918 17380,11301 14702,7907"/>
            </emma:interpretation>
          </emma:emma>
        </inkml:annotationXML>
        <inkml:traceGroup>
          <inkml:annotationXML>
            <emma:emma xmlns:emma="http://www.w3.org/2003/04/emma" version="1.0">
              <emma:interpretation id="{F811DB82-772D-4CF1-80DC-E23B901A9839}" emma:medium="tactile" emma:mode="ink">
                <msink:context xmlns:msink="http://schemas.microsoft.com/ink/2010/main" type="inkWord" rotatedBoundingBox="15563,7227 17159,9250 16638,9662 15042,76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856.9032">7249-7282 830 0,'-19'-3'213'0,"1"4"94"15,10 9-222-15,-3 4-18 16,11 5 6-16,6 9-10 0,5-1-17 16,9 12-10-16,10 5 4 15,5 12 0-15,2-8 4 16,11 15-1-16,-6-6 6 15,8 7-1-15,-5-6 1 16,6 6-7-16,-6-6-1 16,5-7-9-16,-4-5-3 15,9 10-6-15,-9-12 6 0,8 15 3 16,-8 6 6 0,2 1 3-16,-11-7 4 0,6 15-6 15,-10-13-2-15,8 4-8 16,-3-10-3-16,7 4-9 15,-8-16 1-15,3-1-6 16,-6-7 4-16,-5 0-6 16,-5-5 7-16,4 3-9 15,-6-7 5-15,4 5-8 16,-2-8 2-16,-2 1-8 16,-3 1 7-16,-5 1-8 15,-1-7 7-15,-2 5-5 16,-3-10 11-16,-6-4-1 15,3-1 9-15,-5 0-6 16,0-7 6-16,-2 4-12 0,6-5 0 16,-4-1-8-16,0 0 5 15,0 0-9-15,4-1 10 16,-1 2-10-16,-1 3 9 16,0-2-8-16,2-2 10 15,-2 2-11-15,-2-4 10 16,-2 2-8-16,4-2 9 15,-2 0-9-15,-2-1 8 16,2 1-8-16,0-6 8 0,-2 1-9 16,0 0 8-16,-2-1-8 15,3 1 9-15,1-1-10 16,-4 5 10-16,0-1-8 16,-1 0 8-16,-8 6-7 15,0-4-18-15,-7 2-132 16,-6 2 204-16,-9 0-604 15,-4-9 143-15</inkml:trace>
          <inkml:trace contextRef="#ctx0" brushRef="#br0" timeOffset="6130.4911">7095-7296 741 0,'-13'9'277'0,"2"13"46"16,6 4-163-16,14 22-95 15,15 2 3-15,7 14-14 16,6-1-19-16,21 13-12 16,-1-10 7-16,15 8-11 15,0-9 1-15,5 1-11 16,-14-18 5-16,2-4-11 16,-19-14 5-16,-4-6-9 15,-12-6 9-15,-8-5-10 16,-13-3 9-16,-11-20-7 15,-5-1 7-15,-10-11-8 16,-5-7 10-16,-15-14-10 0,2 8 7 16,-13-17-9-16,2 1 10 15,-9-8-7-15,3 3 16 16,-7-8-1-16,11 14 13 16,-4-2 0-16,10 10 9 15,7 8-2-15,9 14 4 16,0 3-6-16,11 12 0 0,0-1-13 15,4 1-1-15,8 5-14 16,1 2 3-16,2-1-10 16,4 1 7-16,1 4-9 15,-3-2 9-15,0-3-9 16,-2 1 9-16,2 4-6 16,-4-3 10-16,0-6-7 15,-2-1 9-15,2-3-9 16,1-6 6-16,-1-4-9 15,4 6 5-15,14-4-8 16,-5-3 0-16,4-2-34 16,-2-3-4-16,2-4-22 15,-10 1 3-15,6 4 0 16,-9 7 32-16,4 8 4 16,-6 3 24-16,-2 4-5 0,4-2 9 15,-2 4-6-15,-2-8 8 16,6 4-8-16,-3 6 12 15,1-4-6-15,0-2 10 16,4 8 0-16,-10 1 11 16,0-3-3-16,-3 3 7 15,-1 4-3-15,-1 2 2 16,-4-7-9-16,0-1 3 16,-3 8-7-16,5 4 1 0,-10-8-8 15,10 4 4-15,-9 0-9 16,5 4 5-16,-9-8-8 15,6 7 7-15,-6 3-9 16,7-4-1-16,2-10 0 16,6 4 8-16,-4-10-7 15,8 2 12-15,-3 3 2 16,5 0 3-16,-5-4-8 16,8 5 9-16,-4-3-10 15,3-2 6-15,-1-2-11 16,2 2 7-16,0-1-11 15,0-1 9-15,7 9-8 16,4 8 11-16,6 9-4 16,1 7 9-16,12 8-7 0,3-4 8 15,8 9-12-15,-4-3 5 16,11 3-10-16,-4 4 9 16,6 6-9-16,0-6 8 15,3-2-8-15,-3-11 8 16,5 2-9-16,-7-11 8 15,0 0-7-15,-7-11 6 16,-4-3-6-16,-11-2 9 0,-9 1-10 16,-10-6 9-16,-7 1-10 15,-4 1 8-15,-5-5-9 16,-4-2 10-16,-5-11-10 16,-3-4 9-16,-1-1-9 15,-2-7 8-15,-5-13-8 16,1 6 10-16,-7-5-9 15,-2-4 10-15,-9-5-9 16,9 3 9-16,-8-7-8 16,14 8 7-16,-11-3-9 15,14 3 9-15,-5-7-8 16,9 10 8-16,0 1-8 16,16 6 8-16,-8 4-8 15,10 15 8-15,-1 5-8 0,5 6 7 16,-2 8-8-16,10 9 6 15,3 12-7-15,4 2 8 16,7 12-7-16,10 7 8 16,7 11-7-16,3-8 10 15,10 16-10-15,2-5 10 16,7 4-7-16,-2-8 8 16,15 19-9-16,-9-1 9 15,5 5-9-15,-9-8 8 16,4 3-10-16,-15-19 10 0,-2-6-9 15,-11-8 9-15,-1 5-9 16,-12-6 9-16,-4 2-9 16,-3-5 9-16,3 1-8 15,-6-10 7-15,8 5-8 16,-2-13 7-16,3 3-9 16,-5-6 9-16,6 3-7 15,-7-12 7-15,0 7-6 16,0 1 8-16,-1 6-7 15,-1-6 7-15,2 10-9 16,0-4 9-16,-2-4-10 16,2-2 10-16,-2 1-10 15,-2-3 9-15,3 6-9 16,-2-6 9-16,0 5-10 0,3-5 10 16,0-3-10-16,-8-4 10 15,8 4-10-15,-4-2 10 16,6 7-9-16,-8 0 9 15,6 6-10-15,-6-6 10 16,2-3-10-16,-9-8 10 16,4-1-9-16,-6-8 9 15,-2-2-10-15,0-2 11 0,0-1-11 16,2-5 10-16,2 1-1 16,0-2 1-16,5-7-11 15,0 1 9-15,5-2-12 16,-1-3 2-16,5 0-4 15,-1 4 11-15,2-3-11 16,-3 1 11-16,5 5-13 16,-4 2 9-16,-1-1-15 15,-1 3 5-15,6 1-19 16,-6 1 8-16,1 2-14 16,-6-1 11-16,-1 5-7 15,-3-1 18-15,-4 0-3 16,2 2 16-16,-6 1-5 15,0 1 12-15,1 0-8 16,-5 0 9-16,-6 0-8 0,6 1 9 16,1 5-10-16,-2-8 9 15,-1 4-8-15,3 2 9 16,0-3-11-16,-3-1 11 16,7 4-10-16,3 0 11 15,1-4-22-15,5 0-3 16,1 0-49-16,-1-4-6 15,-2 2-44-15,1 0 10 0,-1-1-278 16,-4 5 99-16</inkml:trace>
          <inkml:trace contextRef="#ctx0" brushRef="#br0" timeOffset="-2618.6627">7262-7138 231 0,'-13'-9'281'0,"0"5"-59"16,0-7 2-16,9 4-105 15,-5 1-29-15,5 1-22 16,0-1 1-16,4 4 5 16,0 1 7-16,0-1 4 15,4 17 6-15,4 7-3 16,8 18-5-16,5 8-9 16,17 21-10-16,5-3-12 0,18 12-14 15,0-4-3 1,18 20-8-16,-3-13 5 0,22 33 0 15,-9-5 6-15,10 21-7 16,-15-14 4-16,10 21-9 16,-22-34 0-16,2 0-7 15,-13-31 7-15,2-1-8 16,-17-31 3-16,-2 1-10 16,-12-15 5-16,-8-2-13 15,-8-15 6-15,-7 4-9 16,-7-17 7-16,-7-9-10 15,-6-11 10-15,-8-9-10 16,-9-13 10-16,-8-15-9 16,-1-6 8-16,-6-12-9 15,-3 5 9-15,-4-13-10 0,6 10 8 16,-6-10-7-16,4 11 7 16,-10-18-7-16,4 18 8 15,-10-10-9-15,2 15 9 16,-8-10-9-16,11 20 9 15,-2-7-9-15,12 14 9 16,-1-3-10-16,15 15 11 16,-4-8-10-16,6 9 10 15,-6-5-11-15,5 9 10 0,-3-3-10 16,8 14 10-16,-7-4-9 16,8 19 10-16,4-4-10 15,6 15 8-15,-1 2-9 16,11 11 7-16,8 7-8 15,0 14 8-15,2 8-8 16,5 6 8-16,8 19-7 16,5-5 8-16,13 21-8 15,11 1 9-15,13 21-9 16,12 2 10-16,21 31-6 16,-2-5 11-16,18 24-6 15,-9-16 12-15,5 3-2 16,-23-39 6-16,6 2-7 15,-17-30 4-15,4 5-9 0,-13-21 4 16,2 7-9-16,-15-22 7 16,-2-3-10-16,-14-19 7 15,-6-10-10-15,-12-14 8 16,-10-16-7-16,-15-16 8 16,-13-25-9-16,-13-9 10 15,-17-21-10-15,-5 2 8 0,-17-24-9 16,3 7 10-16,-11-16-9 15,9 7 8-15,-16-23-8 16,13 21 9-16,-12-5-11 16,9 18 10-16,-8-5-9 15,17 26 8-15,-4-1-8 16,17 16 10-16,-4-1-10 16,15 19 10-16,2 0-10 15,7 11 9-15,-2 3-9 16,14 8 8-16,-7 9-8 15,12 10 8-15,6 16-9 16,10 17 6-16,12 23-9 16,12 14 8-16,14 25-7 15,6 3 9-15,16 14-8 16,5-4 11-16,21 28-10 0,1-11 10 16,24 30-8-16,0-10 8 15,10 2-9-15,-11-25 9 16,5 1-8-16,-19-26 7 15,-1-9-8-15,-17-13 8 16,-6-11-9-16,-19-22 9 16,-9-13-10-16,-14-14 9 0,-9-16-8 15,-13-14 8 1,-15-21-8-16,-9-14 11 0,-21-28-11 16,-6-2 10-16,-24-35-8 15,0 2 9-15,-18-28-11 16,10 7 10-16,-14-20-9 15,16 28 9-15,-12-3-9 16,16 30 10-16,-7 1-10 16,16 18 9-16,-1 0-8 15,16 15 8-15,-5-10-9 16,10 18 8-16,2 6-9 16,7 12 9-16,2 11-6 15,11 16 5-15,7 11-7 16,2 6 7-16,13 10-9 15,0 3 9-15,2 11-8 16,8-2 9-16,1 2-8 0,-3-2 9 16,5 6-10-16,3-4 9 15,-1 3-9-15,2 1 9 16,4-2-8-16,-3-2 8 16,1-6-8-16,-8-5 7 15,0-3-10-15,-1-5 3 16,-6-7-22-16,0 4-3 0,-1-2-61 15,3 0-34-15,11 6-390 16,1 7 78-16</inkml:trace>
          <inkml:trace contextRef="#ctx0" brushRef="#br1" timeOffset="784232.8446">7836-5533 229 0,'-2'0'126'0,"2"2"2"15,2-2-44-15,1 2-10 16,1-2-17-16,-4-4 25 15,0 0-5-15,-4-5 18 16,1-4-15-16,-7-7 9 16,3 3-25-16,-8-14-1 15,4 1-28-15,-7-9 2 16,1 1-17-16,1-7 4 16,1 8-13-16,-2-5 3 15,4 9-8-15,-7-6 8 16,1 2-6-16,-1-9 10 15,-2 9-6-15,3-6 9 0,5 12-9 16,4 1 6-16,1 14-10 16,6 1 5-16,-1 10-9 15,2-1 6-15,0 2-5 16,2 4 6-16,-2 2-4 16,4 4 7-16,2 5-6 15,3 11 9-15,6 9-6 0,9 14 5 16,4 3-8-16,6 9 6 15,-3-9-10-15,3 0 4 16,-10-9-7-16,-2-6 4 16,-7-11-5-16,-6-9 5 15,-1-4-6-15,-6-9 6 16,-8-9-5-16,-1-9 5 16,-2-1-5-16,-9-14 4 15,0-4-4-15,-4-7 4 16,-2-4-6-16,-4-10 7 15,6 8-7-15,0 2 5 16,7 8-4-16,5 5 5 16,0 11-7-16,1 2 7 15,2 3-5-15,-2 1 3 16,2 3-3-16,1 2 4 0,1 0-5 16,2 0 4-16,-1 6-4 15,4 1 3-15,2 4-3 16,-2-1 2-16,4 5-2 15,-2-2 3-15,0 1-4 16,0-2 6-16,2 2-3 16,-4 1 3-16,0-7-3 0,2 1 3 15,-3 2-4-15,3-3 3 16,-2-1-4-16,2 10 5 16,0-8-5-16,-2-1 4 15,2 1-4-15,-4 0 4 16,2-1-4-16,-1-3 3 15,-3-3-2-15,1-2 2 16,-3 2-3-16,3-5 4 16,-1 4-3-16,2 7 3 15,3-3-3-15,1 5 3 16,-2 3-3-16,0-6 2 16,0-1-3-16,-2 3 5 15,-3-3-4-15,3-2-24 16,1 3-26-16,4 0-287 15,7-3 60-15</inkml:trace>
          <inkml:trace contextRef="#ctx0" brushRef="#br0" timeOffset="35355.9127">7725-6030 710 0,'-19'-13'237'0,"-5"-2"64"15,10 10-185-15,3 3-15 16,7 4-18-16,4 7-8 16,5 6-28-16,7 13 3 15,0 5-14-15,7 13 2 0,-1-4-4 16,5 8 2-16,-5-5-10 15,0-1 2-15,-6-13-2 16,-3-3 2-16,-7-11-1 16,-1-12 1-16,1-1-1 15,-2-15 1-15,0-11-3 16,0-12-2-16,-3-4-2 0,-3-20 2 16,-1 5 0-16,-4-10 8 15,1 6 3-15,-3 0 6 16,-5 10-4-16,0-1 0 15,-1 13-8-15,-1-2-3 16,5 8-7-16,4 5-5 16,3 11-5-16,7 6-3 15,1 16-4-15,1 11-1 16,7 15 2-16,9 13-2 16,-1 13 0-16,10 9 0 15,0-3 1-15,0-3-2 16,0-10 3-16,-10-13-1 15,-3-14 2-15,-6-8-2 16,-5-14 2-16,-4-7-1 16,1-3 2-16,-3-17 1 0,0-6 4 15,-1-18-3 1,-5-11 3-16,-1-12-2 0,-3 1-1 16,-5-8-1-16,1 19 4 15,-3-2 0-15,1 13 1 16,2 5 4-16,1 14-2 15,2 8 1-15,6 12-1 16,7 7-4-16,6 13-3 16,9 16-1-16,7 6-3 0,13 22-2 15,2 6 1-15,10 2-1 16,-7-12 1-16,3 3-1 16,-11-19 1-16,-1-2-1 15,-10-13 2-15,-3-5-2 16,-8-10 2-16,-1-9 0 15,-7-7 3-15,-2-15-2 16,-5-9 2-16,-8-10-1 16,-2 1 1-16,-10-14-2 15,-3 6 2-15,-10-1-2 16,1 3-1-16,-7-6-1 16,3 14 1-16,1 1 0 15,8 17 1-15,7 7 0 16,8 17 1-16,4 7-1 0,12 17-1 15,6 11-2-15,12 11 1 16,13 13-3-16,9-2 2 16,9 0 0-16,0-9 1 15,0-4-1-15,-9-15 1 16,-2-5 0-16,-14-9-1 16,-3-4 0-16,-12-15 2 15,-6-9 1-15,-4-2 1 0,-5-13 0 16,-8-7 1-16,-3-2-1 15,-2 1-1-15,-8 7-1 16,8 8 0-16,5 14-2 16,8 12 1-16,5 15-2 15,6 13 0-15,6 15-2 16,1 2 4-16,4 1-2 16,0-6 1-16,2-12 0 15,-3-10 2-15,3-4-2 16,-2-12 1-16,2-3 0 15,0-8 0-15,-2-9-1 16,-2-12 0-16,-2-6 1 16,-2-8 0-16,-1-9 0 15,-2 2 1-15,-3 5 1 16,3 11-2-16,-2 10 0 0,2 14 1 16,-3 22-2-16,3 16 0 15,-6 15 0-15,6 9 0 16,-6 6 0-16,4-12 2 15,-2-8-1-15,9-12 0 16,-7-8 1-16,4-19-1 16,1-10-1-16,6-12 2 15,-4-12-2-15,4-10 2 0,11-2 0 16,-11 2 1-16,0 8-2 16,-2 11 2-16,-5 12-2 15,-16 19 1-15,-3 23-3 16,-3 10 2-16,-16 11 3 15,3 4 4-15,-4-7 6 16,7-17 6-16,4-5 0 16,20-15-3-16,5-19-5 15,18-15-6-15,8-12-5 16,6-4 0-16,2-9 0 16,0 9 1-16,-4 7-1 15,-7 22 1-15,-5 3-2 16,-7 16 2-16,-10 7-1 15,-6 8 0-15,-9-3 0 16,-4-4 2-16,-1-3-3 0,5-5 2 16,3-9-2-16,8-4 2 15,4-4-2-15,2-3 3 16,1-3-12-16,2 5-5 16,2 1-19-16,0 4-11 15,4 0-51-15,0 6-6 16,5-6 281-16,2-13-698 15,1-4 324-15</inkml:trace>
          <inkml:trace contextRef="#ctx0" brushRef="#br1" timeOffset="782850.431">7666-6412 535 0,'-9'-11'210'0,"3"2"23"15,8 11-141-15,11 12-2 16,9 8-24-16,11 23-13 15,2 8-5-15,10 8-3 16,-8 4-12-16,1-1-3 16,-8-14-4-16,-8-7 0 15,-9-12-5-15,-6-18 1 16,-9-9-3-16,-9-19-6 0,-7-16-2 16,-13-28-4-16,-5-10-1 15,-8-12-3-15,4 5 2 16,1 12-1-16,11 21 6 15,6 14 2-15,9 14 5 16,6 13 4-16,10 11 5 16,14 26 2-16,9 13 2 15,13 26 3-15,-3 11-1 0,14 17-2 16,-9-14-7-16,-8-3-3 16,-3-18-5-16,-14-17-4 15,-10-23-2-15,-10-16-1 16,-5-20-1-16,-21-35-3 15,3-12 1-15,-14-21-2 16,-1-8 1-16,-6-7-3 16,9 18 4-16,4 7-5 15,9 17 3-15,6 15-3 16,10 21 0-16,12 17-3 16,6 12 2-16,12 28 1 15,4 6 4-15,7 22 3 16,-1-5 5-16,3 8-1 15,-5-11 2-15,-2-4-2 16,-10-22-1-16,3-6-5 0,-12-16 0 16,-3-17-3-16,-10-13 0 15,-5-13-1-15,-9-5 3 16,-2-15-3-16,-8 2 3 16,-5-9-3-16,6 5 2 15,-3 0-3-15,6 15 2 16,8 7-2-16,10 13 0 15,5 10-3-15,6 12 2 16,10 10-3-16,4 9 3 0,7 16 0 16,4 8 4-16,9 11 0 15,-8-2 1-15,10 4 0 16,-11-13 0-16,-8-10 0 16,-7-16 0-16,-4-14-1 15,-16-20-1-15,-12-23 1 16,-3-11 0-16,-15-15-2 15,-2-4 3-15,-3-7-2 16,3 14 0-16,6 1-1 16,7 13 3-16,8 8-4 15,6 18 2-15,5 3-2 16,7 9 1-16,2 10-2 16,0 3 2-16,9 9 0 15,7 14 4-15,4 16 1 16,6 3 1-16,9 12 0 0,-5-7 0 15,-1 4-3-15,-5-15 1 16,-4-8-3-16,-11-13 1 16,-4-13-1-16,-8-19 0 15,-14-16-2-15,-7-7 2 16,-6-11-2-16,-2-3 3 16,-1-3-2-16,7 13 3 0,2-2-3 15,9 11 2-15,2 10-4 16,7 8 2-16,2 3-5 15,6 12 3-15,9 12-3 16,5 10 4-16,5 12-3 16,1 3 5-16,5 10-2 15,-7-8 3-15,0-11-1 16,-7-9 1-16,-4-8-3 16,-7-16 2-16,-11-15-3 15,-5-9 2-15,-4-8 0 16,-4-1 3-16,-3-4-3 15,5 7 3-15,-2-5-2 16,3 7 1-16,-3 0-4 16,7 4 3-16,2 2-3 15,3 11 2-15,3 3-4 0,7 6 3 16,1 6-4-16,5 5 3 16,8 15-4-16,1-1 5 15,7 14-2-15,-2-2 4 16,2 7-2-16,-4-10 2 15,-1 4-1-15,-6-12 3 16,-2-4-3-16,-7-12 3 16,-4-8-4-16,-6-8 2 0,-3-11-2 15,-2-1 1-15,-6-12-2 16,2 1 4-16,-3-4-4 16,-1 3 5-16,3-1-4 15,1 5 2-15,2 0-2 16,4 6 3-16,0 1-4 15,3 8 4-15,2 4-6 16,1 7 3-16,4 2-4 16,5 5 3-16,3 15-4 15,4 0 5-15,9 13-2 16,1 6 3-16,1 7-2 16,1-7 4-16,-1 5-3 15,-7-15 2-15,-4-7-2 16,-8-11 3-16,-6-11-3 0,-7-11 1 15,-7-12-1-15,-5-4 1 16,0-3-2-16,1-2 5 16,1 3-3-16,7 8 2 15,3 3-3-15,5 6 3 16,3 3-9-16,5 5-2 16,5 2-24-16,-5 2-16 15,2 0-73-15,-3 0 34 0,-8-10-342 16,-7 8 76-16</inkml:trace>
        </inkml:traceGroup>
        <inkml:traceGroup>
          <inkml:annotationXML>
            <emma:emma xmlns:emma="http://www.w3.org/2003/04/emma" version="1.0">
              <emma:interpretation id="{6FFA7C79-59D2-4547-A716-50ADC264A960}" emma:medium="tactile" emma:mode="ink">
                <msink:context xmlns:msink="http://schemas.microsoft.com/ink/2010/main" type="inkWord" rotatedBoundingBox="16024,8397 16331,8785 16236,8860 15929,8471"/>
              </emma:interpretation>
              <emma:one-of disjunction-type="recognition" id="oneOf2"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E</emma:literal>
                </emma:interpretation>
              </emma:one-of>
            </emma:emma>
          </inkml:annotationXML>
          <inkml:trace contextRef="#ctx0" brushRef="#br1" timeOffset="785351.7669">7651-6139 580 0,'-2'8'202'0,"10"6"28"15,5 7-162-15,9 12-12 16,5 8-26-16,8 14-13 16,-3-5-5-16,-1 0-6 15,-9-10 1-15,-5-12-2 16,-13-19 7-16,-8-22-1 16,-11-14 4-16,-9-23-4 15,-7-8 3-15,-2-8-9 16,-1 7 2-16,5 5-5 15,9 16 4-15,5 8-4 0,7 15 7 16,10 19 4 0,6 9 12-16,8 20 5 0,6 10 5 15,12 16-1-15,1-2-6 16,2 11-9-16,0-11-7 16,-6-7-6-16,-13-18-1 15,-5-17-6-15,-9-21 2 16,-13-27-3-16,-10-12 2 15,-5-10-3-15,-5-4 4 0,-4-6-3 16,5 15 5-16,4 10-6 16,9 10 6-16,4 14-7 15,9 14 4-15,4 7-5 16,2 3 5-16,1 1-3 16,6 0 7-16,-5-1-5 15,1-5 5-15,1 5-5 16,-5-3 1-16,1 4-19 15,2 3 0-15,1 0-13 16,-2 3 4-16,1 6-7 16,-2-12 18-16,1-4-2 15,-1 1 13-15,0-6-3 16,-4-2 7-16,0 0-16 16,0 0-22-16,0 8-225 0,-4-4 53 15</inkml:trace>
        </inkml:traceGroup>
        <inkml:traceGroup>
          <inkml:annotationXML>
            <emma:emma xmlns:emma="http://www.w3.org/2003/04/emma" version="1.0">
              <emma:interpretation id="{0A13FF62-FFDA-418A-9CB6-8F0A34522282}" emma:medium="tactile" emma:mode="ink">
                <msink:context xmlns:msink="http://schemas.microsoft.com/ink/2010/main" type="inkWord" rotatedBoundingBox="15996,8293 16586,8801 15972,9514 15382,9005">
                  <msink:destinationLink direction="with" ref="{316E91FE-3657-495E-BB9C-7ECD46AC7467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690.9537">7751-5651 782 0,'-6'-8'263'0,"10"18"39"16,1-5-209-16,1 2-13 15,-4 1-21-15,0 16 2 16,-4 0 7-16,-6 18 0 16,-1 8 0-16,-4 11-8 15,-1-9-5-15,-3 7-11 16,2-13-9-16,2-2-9 16,2-14-2-16,2-6-14 15,5-13 3-15,6-15-10 16,2-12 6-16,9-16-10 15,1-7 8-15,5-14-8 16,1-1 7-16,1-7-10 16,-5 2 10-16,4 4 0 15,-5 16 12-15,-2 4-1 16,-4 17 16-16,-1 10 7 0,-8 5 6 16,-4 8 1-16,-3 6 3 15,-6 22-7-15,-2 8-7 16,-5 20-8-16,-2 2-4 15,-4 9-9-15,4-13 0 16,-1 2-6-16,5-19-1 16,1-5-3-16,8-15 8 0,2-5-74 15,1-13-53-15,2-15-402 16,4-2 42-16</inkml:trace>
          <inkml:trace contextRef="#ctx0" brushRef="#br0" timeOffset="31695.4046">7786-5806 677 0,'2'-11'308'0,"-4"-6"18"0,6 6-133 16,-3-2-63-16,-2-2-8 16,-3-2-18-16,2 5-5 15,-2 2-16-15,1-1-11 16,3 11-13-16,0 19-10 16,-2 5-3-16,0 14-4 15,6 12-2-15,5 11-7 16,2-16-1-16,9 8-15 15,-1-9-5-15,-1-10-10 16,-5-8 4-16,2 1-6 16,-10-14 6-16,1-7-6 15,-4-3 7-15,-4-10 0 16,-4-10 8-16,1-12-2 0,-1 1 8 16,-5-11-3-16,4-3 0 15,-6-10-4-15,2 10 6 16,-8-15-1-16,3 5 6 15,-3 9-3-15,8 16 6 16,-2 6-7-16,6 16 2 16,1 14-10-16,3 9 2 0,-1 19-9 15,10 6 3-15,-1 10-10 16,2-5 6-16,8 6-6 16,4-15 4-16,-3-2-6 15,-3-15 6-15,0-4-6 16,-5-7 7-16,-3-3-4 15,-1-14 6-15,-4-5-5 16,0-9 6-16,0-13-6 16,-4-12 4-16,0-12-5 15,4-6 4-15,-1-5-6 16,-3 0 5-16,0 5-6 16,0 15 7-16,1 11-6 15,3 13 7-15,-2 7-9 16,2 14 8-16,0 10-8 15,-4 10 6-15,2 21-5 0,2 10 6 16,-1 15-6-16,4 2 8 16,1 3-8-16,0-14 6 15,-4-4-5-15,0-17 6 16,0-4-7-16,-2-12 7 16,4-8-5-16,-1-7 5 15,-1-11-5-15,2-8 3 16,4-7-4-16,-2-4 5 0,-1-8-7 15,3 10 7-15,1 0-4 16,-3 7 5-16,1 5-7 16,-3 8 7-16,0 2-8 15,2 4 6-15,-1 0-5 16,1 0 5-16,5 8-6 16,6 1 7-16,-2 2-6 15,2 2 4-15,0 0-4 16,1-4 5-16,-3-1-3 15,-4-3 3-15,1-3-3 16,-3-2 4-16,-3-4-5 16,-4-5 4-16,2 0-4 15,-2 0 5-15,-8-3-4 16,1 11 4-16,-6 1-4 16,-2 0 4-16,-3 9-5 15,5 0 4-15,2-2-5 16,7 1 5-16,8-8-6 0,7-4 5 15,9-7-6-15,-2-2 6 16,3 0-5-16,-3 4 3 16,-5 5-20-16,-7 8-4 15,-1 16-36-15,-10-3-10 16,-6 5-101-16,-8-2-42 0,4-7-322 16,2-15 24-16</inkml:trace>
          <inkml:trace contextRef="#ctx0" brushRef="#br0" timeOffset="-9862.446">8088-5936 730 0,'-13'11'224'15,"-8"6"65"-15,1 14-205 16,2 10-6-16,-12 16-9 16,8 10-21-16,-6 14-14 15,-3-7 1-15,3 9-2 16,4-15 5-16,-7-14 1 0,10-19 8 16,5-11 4-16,6-19-5 15,7-23-16-15,10-13-2 16,11-23-16-16,5-12-7 15,6-14-5-15,8 6 7 0,-2-9-10 16,-7 13 9-16,3 5-10 16,-10 17 12-16,-10 10-1 15,-2 23 15-15,-9 19 8 16,-4 16 18-16,-7 22 5 16,-3 17 7-16,-14 19-4 15,2 5-2-15,-13 11-7 16,2-14-2-16,-5-7-8 15,12-21 1-15,8-13-13 16,18-32-1-16,17-31-14 16,19-22 2-16,12-26-11 15,2-9 7-15,-3-10-11 16,-8 14 9-16,-6 5-9 16,-10 26 9-16,-10 9-9 15,-3 20 10-15,-8 25-6 16,-4 16 8-16,-10 11-5 15,-5 5 9-15,-1 10-4 16,0-9 7-16,0 1-5 0,3-12 3 16,10-3-9-16,3-10 4 15,3-6-8-15,3-15 4 16,9-16-7-16,2-2 7 16,4-22-9-16,7-8 8 15,2-14-7-15,-4 5 7 0,1-10-7 16,-8 23 9-16,-4 8-9 15,-4 21 7-15,-10 21-7 16,-8 18 6-16,-4 19-7 16,-1 11 8-16,-8 13-8 15,-2-8 9-15,-1 6-6 16,1-13 6-16,-2 2-8 16,10-19 8-16,2-1-7 15,6-12 8-15,5-8-9 16,2-3 9-16,3-5-9 15,2 2 8-15,3-3-9 16,-3 5 10-16,0-6-9 16,0 2 8-16,-1 0-9 15,-1 0 8-15,2-2-8 16,0-2 9-16,0 2-9 16,-4-6 9-16,4 4-8 0,-2 0 7 15,2-3-8-15,0 5 9 16,2 2-9-16,-2 1 8 15,2 1-8-15,-2 0 9 16,2-2-9-16,-2 0 8 16,-2-1-8-16,-2 5 9 15,2 1-10-15,2-1 9 0,-3 1-7 16,-1-3 7-16,2 0-8 16,4-4 8-16,-6 1-8 15,4 1 7-15,0-2-8 16,0-2 8-16,-2 1-7 15,1-1 8-15,1 0-9 16,3 2 11-16,-5 0-10 16,2 2 8-16,0-2-7 15,0 0 9-15,-3-2-11 16,3 4 9-16,-2 0-9 16,2-2 10-16,0 3-10 15,-2 1 9-15,-2-6-5 16,2 0 0-16,-3 2-40 15,-6-2-27-15,2 6-104 16,-3-2-29-16,-8 7-325 16,2 2 35-16</inkml:trace>
          <inkml:trace contextRef="#ctx0" brushRef="#br2" timeOffset="774559.6818">7647-5995 633 0,'-9'9'268'15,"2"1"22"-15,1-3-156 16,2 0-23-16,-1-5-33 0,-1 6 0 16,3 1-11-16,-7 0 3 15,-1 4-11-15,-7 7 1 16,-2 3-10-16,-12 1 0 16,1-2-12-16,-6 0-1 15,9-5-9-15,1-8-3 16,14-6-8-16,3-1-6 15,14-2-6-15,9-9-3 16,7-2-2-16,10-6-2 16,9-5 2-16,5-6 0 15,-5 3 1-15,3 2 1 16,-10 3 1-16,-8 4-2 16,-10 3 1-16,-4 3-1 15,-10 3 0-15,-2 7 3 16,-7 4 4-16,-8 5 7 15,-2 6 3-15,-10 5 7 0,-1 2-1 16,-7 6 3-16,2-2-3 16,-3 0-4-16,6-6-5 15,6-7-3-15,12-6-5 16,8-5-6-16,10-7 0 16,10-5-3-16,3 1 3 15,9-8-3-15,-2 1 4 0,7 1-1 16,-3 0 1-16,0-3-1 15,-10 10 0-15,-1-1-1 16,-4 4 0-16,-11 5 1 16,-4 3 1-16,-8 3 0 15,-4 3 5-15,-14 6 6 16,0 1 3-16,-9 7 1 16,0-5 2-16,1 2-3 15,6-5-4-15,4-6-6 16,8-3-1-16,8 0-3 15,7-8-2-15,8 0-1 16,6-2 2-16,12-5-2 16,1 0 2-16,9-8-2 15,-2-3 1-15,4-1-1 16,-7 1 2-16,0 0-1 16,-10 7 1-16,-5 2-1 0,-7 5 2 15,-8 1-2-15,-6 5 1 16,-8 0-1-16,-5 2 2 15,-4 5-1-15,-1 2 0 16,-9 2 0-16,0 0 0 16,-4 8 0-16,0-3 2 15,0 5 7-15,8-3 5 0,-1 6 1 16,14-5 0-16,3-3-2 16,6-3-7-16,5 4-4 15,10-12-1-15,-1 3-3 16,6-10 1-16,13-2-1 15,2-1 1-15,11-3 0 16,2-6 1-16,7 1-2 16,-5-2 3-16,3-5-2 15,-13 3 0-15,-3 0 0 16,-8 1 1-16,-8 3-2 16,-7 7 3-16,-5-3-1 15,-4 5 0-15,-9 1-1 16,-1 3 1-16,-10 0-1 15,0 3 2-15,-8 8-1 16,1 2 2-16,-6 2 1 0,4 2 3 16,-4 3 2-16,5-9 1 15,3 0-1-15,10-2-1 16,3 2-3-16,10-5-1 16,1-2-4-16,7 1 1 15,3-1-1-15,6-8 0 16,15 1-2-16,7-3 1 15,10-3 0-15,3-6 1 0,7-2 1 16,-8 3 0-16,-3-3 0 16,-9 0 1-16,-9 4-3 15,-5 0 1-15,-6 1-1 16,-9 2 1-16,-1 3-1 16,-6 0 1-16,-3-1 0 15,-1 4 2-15,-4 4-3 16,-4 0 0-16,-4 2 1 15,-5 4 0-15,-9-1 0 16,2 3 0-16,-10 3-1 16,4 0 1-16,-2 2-1 15,4 0 1-15,2-2 0 16,11-6 2-16,7 3-4 16,2-3 3-16,6-3-2 15,1-4 1-15,4 1-1 0,1-3 1 16,8-5-1-16,8 1 0 15,9-3-2-15,9-2 2 16,6-5-2-16,3 5 3 16,6-8-1-16,-5 7 2 15,-1-1 0-15,-5 4 0 16,-2-2-1-16,-7 6 2 16,-6-3-3-16,-7 3 2 0,-2 0-1 15,-4-1 0-15,-2-1 0 16,3 0 0-16,-1-2 0 15,0 0 1-15,-2-1-1 16,-1 3 0-16,0 4-1 16,-1 1 2-16,-5 4-2 15,0 2 1-15,0 2 0 16,-4-3 2-16,1 3-2 16,-1-2 2-16,2 2-2 15,2-6 1-15,2 2-2 16,0-2 2-16,3 0-2 15,1-5 1-15,-1 5-1 16,-1-2 2-16,0 6-2 16,-2-2 1-16,-4 4 0 0,-2-2 1 15,0 1-1-15,-1-1 2 16,-2 2 14-16,1-2-15 16,-1 3-77-16,3-3-61 15,-15-6-385-15,-1 1 17 16</inkml:trace>
          <inkml:trace contextRef="#ctx0" brushRef="#br2" timeOffset="777029.7749">7588-5973 644 0,'-5'10'248'0,"3"-5"25"16,-4-3-168-16,10-6-31 15,-2 4-23-15,7-2-9 16,-2 2-6-16,1 4 2 16,-3 2 0-16,5 3-3 15,-9 0-3-15,5 4 3 16,1 0-4-16,-1 0 2 16,-2-8-1-16,1 3 2 15,-3-8-6-15,-4-9-1 16,2-6-7-16,0-7-5 15,-2-6-5-15,0-5-4 0,2 1-1 16,-1 7-2-16,-3 6 5 16,6 6 15-1,-4 8 11-15,2 8 10 0,0 3 4 16,2 10 2-16,-2 1-10 16,5 11-2-16,1-6-9 15,1 7 3-15,-1-6-7 16,5 2-2-16,-4-8-9 15,1-2-2-15,-3-4-7 0,3-4-3 16,-5-9-1-16,3-1 0 16,-2-1-1-16,1-1 2 15,-3-5 1-15,0 3-1 16,-2-2 1-16,-2-2-1 16,-2-2 0-16,2-2-2 15,1-2-1-15,2-1 1 16,-1-4 0-16,0 3 0 15,-1 1 1-15,-1 5 1 16,0 7-2-16,0 10 5 16,0 3 1-16,2 12 3 15,0-1 0-15,-2 4 4 16,4-3-5-16,2 5 1 16,-2-7-3-16,3 5 1 15,3-8-4-15,-3 3 0 0,1-6-2 16,-1-2 0-16,-3-7-1 15,0-2 1-15,0-2 1 16,-4-1 1-16,0-3-1 16,-2 1 2-16,1 1-2 15,-5-5 1-15,1 1-3 0,-2 1 2 16,-1 1-1-16,-1 1-1 16,-2 1 1-16,2 6 1 15,-3 0 0-15,-3 0 3 16,2 0 2-16,-1 7 4 15,-3-4 3-15,1 5 4 16,1 2-3-16,-5 5 1 16,2-6-2-16,-6 2 0 15,2-2-6-15,-4-7 2 16,6 3-4-16,-6-1 1 16,6-4-4-16,-8 5 4 15,5 0-5-15,-3 1 5 16,2-3-6-16,4 1 7 15,2-4-7-15,5 0 4 16,9-6-5-16,1 2 4 16,5 6-7-16,2-4 5 0,-4 0-3 15,0 2-2-15,0-1-20 16,2 5-109-16,7-2 425 16,1-4-818-16,-10-4 308 15</inkml:trace>
        </inkml:traceGroup>
        <inkml:traceGroup>
          <inkml:annotationXML>
            <emma:emma xmlns:emma="http://www.w3.org/2003/04/emma" version="1.0">
              <emma:interpretation id="{E7F8C3F2-9AE1-4B2B-A65E-C1909AB20563}" emma:medium="tactile" emma:mode="ink">
                <msink:context xmlns:msink="http://schemas.microsoft.com/ink/2010/main" type="inkWord" rotatedBoundingBox="17994,8472 19134,9918 17799,10971 16659,9526">
                  <msink:destinationLink direction="with" ref="{144DE4FA-B913-4BEA-B4CB-93141E55848F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935.708">8530-5262 793 0,'-13'8'261'15,"6"-5"48"-15,10-3-219 16,12-3-7-16,7-8-22 16,11-8-19-16,12-9-6 0,16-7-13 15,-6-2-6-15,12-1-16 16,-10 3 5-16,6 3-9 15,-15 6 9-15,5-1-10 16,-10 1 10-16,3 0-10 16,-9-2 10-16,3 2-10 15,-6 12 10-15,-3-9-9 16,-9 11 9-16,-5 6-11 16,-10 6 11-16,-7-7-10 15,-5 12 10-15,-5 4-8 16,-1 2 9-16,-9-3-10 15,1 7 8-15,-10 3-22 16,-2 1 6-16,-16 8-19 16,3 12 8-16,-13 5-11 0,3 1 22 15,-7 1-5-15,13-6 18 16,0-10 7-16,17-12 14 16,5-3-5-16,11-11 10 15,10-6-8-15,7 0 1 16,7-2 4-16,4-7 12 15,18-2-3-15,4-3 10 16,17-14-12-16,2-3-7 0,16-4-15 16,-9 0 0-16,3-2-11 15,-12 12 6-15,5-1-8 16,-13 8 8-16,6-10-8 16,-5 8 8-16,8-13-8 15,-5 5 7-15,2-3-8 16,-7 4 9-16,-3 3-9 15,-14 5 9-15,0 3-9 16,-8 5 9-16,4 2-11 16,-3 2 3-16,1 0-26 15,-9-1-3-15,4 7-31 16,-8 1-8-16,3-9-315 16,1 0 96-16</inkml:trace>
          <inkml:trace contextRef="#ctx0" brushRef="#br2" timeOffset="770846.3888">8650-4976 545 0,'-2'2'205'15,"0"-2"17"-15,2-2-149 0,0-5-15 16,-2-2-33-16,2 3 12 15,-1-5-4-15,-3 6 20 16,2 1-5-16,0 0 16 16,-3 2-15-16,-1-1 3 15,-5-6-21-15,-2-4-1 16,2-2-19-16,0-2 4 16,0 2-11-16,5 1 6 15,-1 3-7-15,1 0 13 16,1 3-3-16,-1 6 15 15,3 2-6-15,-5-2 8 16,3 4-13-16,1-2 3 16,-2-5-13-16,-1-1 5 15,2 3-9-15,-1-1 9 0,0 0-7 16,5 4 10-16,-1 2-4 16,4 4 7-16,1-1-8 15,3 1 6-15,-2-1-9 16,1 1 6-16,-3 1-4 15,3 2 11-15,5 6-6 16,1 4 6-16,2 1-8 16,1 4 2-16,5 0-10 15,-1-2 2-15,-1-4-7 0,0 1 4 16,-6-10-4-16,-4-1 3 16,-1-5-4-16,-6-1 6 15,-4-6-3-15,-3-3 5 16,-8-6-2-16,-7-4 4 15,-2-5-3-15,1 0 3 16,5 6-4-16,0-1 4 16,5 0-4-16,2 4 4 15,1 2-7-15,5 0 6 16,-1 4-5-16,4 3 3 16,4 2-4-16,0 4 8 15,5 4-5-15,6 3 8 16,0 4-3-16,8 9 3 15,-1 4-7-15,4 3 3 0,-2-3-6 16,2 4 1-16,-4-10-2 16,-3-5 1-16,-10-8-2 15,-1-5 2-15,-8-13-3 16,-9-13 2-16,0-6-1 16,-4-8 3-16,-5-3-4 15,3-1 4-15,4 16-2 0,0 4 2 16,8 11-6-16,7 7 6 15,0 11-3-15,7 2 8 16,2 12-2-16,5 5 7 16,1-2-2-16,3 1 1 15,-3-1-8-15,1-7 2 16,-5-2-4-16,-2-2 1 16,-1-4-20-16,-3-2-76 15,0 4-24-15,-8-18-315 16,-9-4 18-16</inkml:trace>
          <inkml:trace contextRef="#ctx0" brushRef="#br2" timeOffset="769562.9551">8918-4656 701 0,'-13'-4'238'15,"9"8"45"-15,4 5-197 16,13 13 7-16,11 15-28 16,17 30 3-16,10 8-16 15,23 32 2-15,2 1-19 0,9 12-4 16,-13-15-13-16,-4 2 4 16,-20-31-8-16,-11-10 6 15,-18-27-4-15,-12-21 7 16,-13-25-5-16,-16-32 2 15,-13-22-6-15,-15-24 3 16,-9-7-10-16,-18-32 3 16,6 10-5-16,-12-23 6 15,10 8-2-15,-5-4 7 16,19 24 1-16,2 4 7 16,16 35-4-16,8 18 6 15,14 19-2-15,6 22 7 16,13 20-2-16,15 26 1 15,6 20-6-15,23 39 1 16,13 17-12-16,21 28-1 16,-5-3-3-16,14 1-1 0,-15-30-4 15,-7-5 1-15,-19-38-2 16,-7-8 2-16,-19-27-2 16,-12-8 3-16,-14-25-3 15,-16-18 2-15,-10-15-3 16,-16-22 3-16,-5-15-3 15,-14-24 2-15,6 6-2 0,-5-19 2 16,11 11-3-16,-6-3 3 16,15 27-3-16,-8 2 0 15,13 21-1-15,8 18 1 16,9 12-2-16,6 10 2 16,12 12 1-16,15 17 0 15,6 10 2-15,24 31 0 16,7 13-1-16,21 23 0 15,1 1-2-15,9 8 2 16,-10-14-2-16,1-7 3 16,-20-20-3-16,-7-5 3 15,-17-21-2-15,-8-9 4 16,-12-21-3-16,-13-20 1 16,-10-10-1-16,-16-31 1 15,-7-18-3-15,-12-16 2 0,3 1-2 16,-8-16 2-16,7 13-3 15,-2-1 3-15,10 18-3 16,-4-3 2-16,9 15-1 16,2 8-1-16,10 12 2 15,3 16 0-15,14 12 1 16,8 22 1-16,12 14 1 16,17 32 1-16,10 19-1 15,24 46 0-15,6 8 1 0,23 35 1 16,-7-17-2-16,4 9 1 15,-19-35-1-15,1-2-1 16,-25-36-2-16,-9-10 2 16,-13-29-2-16,-12-16 2 15,-14-23-3-15,-16-26 3 16,-10-20-4-16,-18-24 3 16,-6-16-4-16,-18-26 4 15,10 3-3-15,-10-28 2 16,9 9-1-16,-7-16 0 15,16 20 1-15,-9-5 0 16,13 33-2-16,2 3 2 16,15 36-2-16,4 12-1 15,16 23-2-15,5 13 0 16,7 18-2-16,8 7 1 0,8 17 1 16,9 19-1-16,13 10 4 15,16 25-1-15,4 11 0 16,17 20 0-16,-2-6 1 15,4 19 1-15,-13-16 0 16,-4-12 1-16,-20-31 0 16,-4-13 1-16,-24-28-2 0,-4-17 0 15,-7-12-1-15,-13-17 0 16,-13-22-2-16,-11-28 3 16,-7-9-1-16,-15-29 1 15,0 3 0-15,-4-11 1 16,13 11-2-16,-12-7 1 15,12 18-1-15,0-7 2 16,4 26-1-16,5 10-1 16,23 23-1-16,3 15-2 15,13 27-2-15,15 28 0 16,11 12 1-16,17 25 2 16,12 18 1-16,15 26 0 15,3-1 2-15,12 20 0 16,-13-17-1-16,4-2 2 15,-17-27 1-15,-5-10-1 0,-21-31-1 16,-7-16 1-16,-11-16-1 16,-9-8 0-16,-10-20-2 15,-11-10 1-15,-5-4 0 16,-18-27 1-16,-3-8 0 16,-14-24 2-16,3-7-4 15,-12-32 1-15,5 6-1 0,-4-8 1 16,14 23-1-16,3 12 3 15,14 38 0-15,9 16-1 16,12 22-2-16,3 8 2 16,3 5-2-16,2 0 1 15,1 4 1-15,-4-6 1 16,1-3-2-16,5 3 3 16,0 2-5-16,8 6-3 15,7 11-2-15,9 11 3 16,2 9-1-16,18 16 3 15,-5 3 4-15,10 7 0 16,-7 2 0-16,12 7-2 16,-13-7-1-16,9 7 2 15,-8-9-1-15,-1 0 0 16,-11-15 1-16,-4-7 2 16,-11-15-3-16,-8-11 2 0,-8-15-3 15,-12-19 2-15,-6-10-3 16,-14-19 4-16,-2-5-3 15,-11-14 3-15,8 9-2 16,-8-14 1-16,5 15-2 16,3-4 1-16,5 18-2 15,-4-3 1-15,11 19 0 16,0-8 1-16,4 13-2 16,2-6 3-16,8 12-2 0,1 0 1 15,7 10-4-15,2 3 2 16,6 8-4-16,0 3 1 15,2-1 2-15,-2 6 4 16,1-7-1-16,-1 0 2 16,0-2-7-16,0 0-23 15,3-6-25-15,6 11-68 16,-3 2-59-16,-1 6-299 16,2 15 36-16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0:36.346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B53841-6ED5-4A74-83E4-DDCFB5B89DCD}" emma:medium="tactile" emma:mode="ink">
          <msink:context xmlns:msink="http://schemas.microsoft.com/ink/2010/main" type="inkDrawing" rotatedBoundingBox="8627,8781 9037,6168 10989,6474 10578,9087" hotPoints="10961,7604 9785,8780 8609,7604 9785,6428" semanticType="enclosure" shapeName="Circle"/>
        </emma:interpretation>
      </emma:emma>
    </inkml:annotationXML>
    <inkml:trace contextRef="#ctx0" brushRef="#br0">1911-8227 415 0,'-5'-7'250'15,"-3"-1"-6"-15,3-3-98 0,-6 7-15 16,5 3-55-16,-5-5 10 16,2 6-28-16,-2 0 12 15,0 0-23-15,-6-7 15 16,-1 3-19-16,-6 0 13 15,-2 2-16-15,-4-3 13 16,3 9-16-16,-14 1 12 16,4 6-15-16,-13 0 12 15,4 0-14-15,-15 0 14 16,13-1-13-16,-15-5 11 16,15 8-14-16,-7 0 12 15,7 6-18-15,-7 10 9 16,8 1-15-16,-8 3 7 15,7 4-15-15,-7 16 7 16,5-3-12-16,0 13 9 0,6-4-10 16,-8 11 10-1,11-9-6-15,-3 11 7 16,7-4-8-16,-2 17 9 0,10-9-8 16,-1 24 5-16,6-6-7 15,2 6 9-15,7-4-8 16,4 13 8-16,7-26-9 15,3 2 7-15,4-10-9 16,3-3 8-16,-1-5-10 0,5 10 9 16,-1 1-8-16,6 7 9 15,-1-8-8-15,10 5 7 16,4-18-8-16,7-3 4 16,0-13-7-16,15 2 4 15,-6-19-5-15,8 5 4 16,0-9-3-16,7 1 3 15,-7-6-4-15,10-5 4 16,1-10-5-16,4-5 4 16,-6-9-4-16,11-8 5 15,-2 2-4-15,7-6 5 16,-1 1-6-16,9-2 7 16,-9 1-6-16,-4-9 5 15,-11 8-6-15,1-11 7 16,-10 1-7-16,-4-14 5 15,-5 9-6-15,3-19 7 0,-8 6-7 16,3-18 8-16,-4 3-7 16,2-9 7-16,-10 7-7 15,5-3 7-15,-9 18-6 16,5 0 6-16,-12 6-7 16,6-6 7-16,-1 0-6 15,-5-12 5-15,-1 2-5 0,3-6 5 16,-3 0-5-16,-3-10 5 15,1 15-5-15,0-11 5 16,-6 11-4-16,-1 4 5 16,-7 11-4-16,1-10 6 15,-2 14-5-15,0-6 6 16,0 0-4-16,2-2 5 16,-4 4-6-16,0 0 6 15,-1 10-4-15,-1 0 6 16,-3 6-2-16,-3 2 7 15,-1 2-5-15,2-5 4 16,-2 0-8-16,2-4 2 16,0-2-6-16,-8 2 2 15,4 5-6-15,-2 4 6 16,-1 11-4-16,-3 2 4 0,4-1-1 16,-7-1 6-16,2 9-5 15,-2-12 5-15,3 7-5 16,-3-2 3-16,2 4-6 15,-12-12 6-15,8 14-5 16,-11-8 5-16,0 6-5 16,-4 0 6-16,6 3-7 0,-9 3 6 15,5 1-6-15,-9 0 5 16,7 6-5-16,-13-1 5 16,10 5-6-16,-6 5 4 15,5-1-4-15,-8 3 3 16,10 2-4-16,-7 5 4 15,7-9-4-15,6 7-18 16,11-5-38-16,4-4-101 16,11-5-86-16,-8 23-328 15,-3 10 0-15</inkml:trace>
    <inkml:trace contextRef="#ctx0" brushRef="#br0" timeOffset="2549.1777">1841-6696 743 0,'-18'-19'293'16,"-3"12"36"-16,-4 7-167 0,2 13-40 16,-4 16-6-16,-1 10-45 15,-1 31 10-15,5 15-28 16,1 28 13-16,9-4-15 15,4 13 9-15,12-28-21 16,9-20-1-16,11-41-26 16,19-39 3-16,3-31-15 15,17-38 6-15,-2-16-6 16,-3-23 9-16,-17 18-9 16,-6-10 7-16,-18 31-8 0,-10 5 8 15,-12 25-9-15,-10 3 10 16,-5 21 1-16,-19 20 17 15,1 19-4-15,-10 19 12 16,-4 24-5-16,1 39 4 16,8 7-11-16,3 9 12 15,14-5-7-15,19-15 4 16,15-43-13-16,18-32-1 16,13-29-14-16,16-38 2 15,2-20-7-15,12-36 8 16,-8 8-5-16,-4-15 5 15,-14 19-7-15,-15-8 8 16,-17 26-8-16,-9-4 7 16,-13 21-7-16,-13 8 8 0,-3 27-6 15,-12 15 8-15,-9 25-9 16,-7 26 7-16,7 19-5 16,-5 21 1-16,11 18-4 15,10 10 7-15,14-14-1 16,13-11 2-16,18-27 0 15,11-28 1-15,15-40-6 0,14-34 3 16,1-25-5-16,9-16 5 16,-6-6-4-16,-7-9 6 15,-14 20-7-15,-10-5 6 16,-11 14-6-16,-23 3 8 16,-8 12-8-16,-15 12 8 15,-8 25-5-15,-20 17 3 16,6 29-5-16,-10 35 6 15,10 19-6-15,-4 46 4 16,12 12-3-16,11 15 7 16,19-19 0-16,17-6 2 15,22-52-4-15,26-29 2 16,9-47-10-16,17-40 4 16,-4-24-5-16,12-37 6 15,-29-9-3-15,1-10 5 0,-23 18-4 16,-14-7 4-16,-17 28-5 15,-10-1 6-15,-14 10-4 16,-14 5 4-16,-8 14-5 16,-19 13 6-16,4 18-6 15,-17 41 2-15,8 28-6 16,-5 29 5-16,17 19-7 16,3 36 5-16,22-19-6 0,18-3 7 15,24-27-4 1,17-21 3-16,13-38-6 0,22-22 4 15,3-29-5-15,14-32 5 16,-6-15-2-16,2-22 5 16,-15 3-2-16,-7-7 6 15,-21 20-5-15,-16-12 6 16,-17 17-7-16,-17-2 8 16,-8 13-6-16,-23 14 6 15,2 33-7-15,-22 21 6 16,5 27-7-16,-13 37 3 15,12 11-5-15,-2 28 3 16,23 5-4-16,12 6 6 16,24-21-6-16,18-6 4 15,17-38-4-15,20-20 3 0,6-34-4 16,14-28 4-16,-5-18-4 16,8-25 7-16,-12-13-5 15,4-4 5-15,-19 7-2 16,-3-1 4-16,-19 18-5 15,-14 0 5-15,-19 11-5 16,-11 4 5-16,-7 18-4 16,-14 15 6-16,1 24-6 0,-8 26 4 15,8 19-6-15,-6 30 3 16,11 12-4-16,4 22 3 16,13-18-3-16,15-6 3 15,20-30-3-15,14-27-1 16,12-43-3-16,18-36 3 15,8-25-2-15,5-25 3 16,-2-1-1-16,1-12 7 16,-21 22-5-16,-8-3 5 15,-16 18-5-15,-18 0 6 16,-12 18-7-16,-8 11 9 16,-10 22-8-16,-17 24 8 15,0 21-7-15,-9 31 5 16,1 14-8-16,-3 42 5 15,11 4-7-15,8 14 7 0,11-24-5 16,20 0 4-16,15-45-4 16,17-34 3-16,6-32-7 15,20-34 6-15,-6-32-3 16,3-32 5-16,-5 0-3 16,2-3 7-16,-19 18-6 15,-10 5 6-15,-12 23-7 16,-15 12 7-16,-10 12-6 0,-10 14 7 15,-4 25-7-15,-12 25 8 16,3 11-9-16,-12 24 6 16,6 14-6-16,1 10 4 15,18-13-5-15,11-3 4 16,15-28-3-16,15-31 1 16,16-30-4-16,10-37 4 15,3-15-4-15,4-10 3 16,-7 3 0-16,-6-8 6 15,-15 19-7-15,-9-3 8 16,-11 8-7-16,-9 5 9 16,-11 17-7-16,-13 20 6 15,-8 23-5-15,-14 28 3 16,1 14-5-16,-12 27 2 16,7 14-2-16,3 28 1 0,16-14-1 15,10 2-1-15,21-19 0 16,18-22 1-16,11-43-2 15,15-26 0-15,8-24-2 16,12-35 4-16,-5-13-3 16,4-20 4-16,-6 7-1 15,-13-5 3-15,-13 25-5 16,-15-3 7-16,-14 18-6 0,-13 4 5 16,-12 10-4-16,-10 10 6 15,-3 19-6-15,-12 25 4 16,4 18-6-16,-1 28 5 15,8 10-5-15,3 37 3 16,12-3-3-16,14 14 5 16,16-15-6-16,6-5 5 15,15-47-5-15,16-22 2 16,2-36-5-16,14-32 4 16,5-26-3-16,4-35 5 15,-4-1-2-15,3-7 6 16,-22 16-3-16,-6 1 3 15,-18 28-5-15,-14 0 6 16,-12 17-4-16,-16 11 5 16,-5 22-4-16,-12 26 5 0,-3 22-7 15,-9 27 4-15,5 21-6 16,1 41 3-16,12-8-3 16,9 7 5-16,23-19-4 15,20-23 1-15,16-50-4 16,21-35 1-16,8-27-4 15,6-31 5-15,-5-13-2 16,-3-20 6-16,-14 14-3 0,-11-8 0 16,-18 26-6-16,-14 2 8 15,-16 22-13-15,-16 13-15 16,-10 15-32-16,-7 13-54 16,1 14-84-16,1 34-358 15,-4 3 58-15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2:41.22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E6FC1A2B-41EF-4807-B86B-6A183C343CE7}" emma:medium="tactile" emma:mode="ink">
          <msink:context xmlns:msink="http://schemas.microsoft.com/ink/2010/main" type="inkDrawing" rotatedBoundingBox="13115,7257 14719,2813 15564,3118 13960,7562" semanticType="callout" shapeName="Other">
            <msink:sourceLink direction="with" ref="{E60EC28F-6935-4AF2-BA08-D1B6D07E2FC3}"/>
            <msink:sourceLink direction="with" ref="{A36B3CF6-E8AF-40DF-9DE0-B6D2699920F2}"/>
          </msink:context>
        </emma:interpretation>
      </emma:emma>
    </inkml:annotationXML>
    <inkml:trace contextRef="#ctx0" brushRef="#br0">-42 334 788 0,'0'-12'258'0,"3"3"65"15,8-11-203-15,-3-8-12 16,21-1-8-16,5-10-21 0,12-22-11 16,2-13-5-16,18-27-5 15,-5-8 0-15,15-28-8 16,-8 11 2-16,8-18-14 16,-4 17-4-16,11-32-15 15,-11 17 2-15,20-26-13 16,-5 22 4-16,2-18-10 15,-10 31 8-15,-3-9-7 16,-19 25 13-16,-7-3-5 16,-11 28 11-16,-8 0-6 15,-5 25 9-15,-6 1-11 16,-3 18 7-16,-4 9-6 16,-2 15 11-16,-7 6-1 15,-6 16 12-15,-8 9-11 16,-4 15 7-16,-16 19-11 0,-7 16 2 15,-20 26-7-15,-4 19 11 16,-28 34-4-16,-1 5 7 16,-23 29-8-16,10 3 5 15,-17 10-12-15,20-17 7 16,-7 13-11-16,20-27 8 16,2 12-10-16,23-18 7 15,-3 0-12-15,21-21 10 0,-1 6-11 16,10-36 9-16,4 1-9 15,7-28 9-15,0-16-7 16,7-23 10-16,12-9-8 16,3-25 8-16,17-8-12 15,-2-15 10-15,16-16-13 16,10-23 8-16,20-32-11 16,-2-29 11-16,34-27-12 15,-6-2 10-15,22-31-12 16,-4 5 12-16,12-7-13 15,-12 13 10-15,6-21-10 16,-20 41 11-16,-1-2-10 16,-21 28 10-16,-1-2-8 15,-16 32 10-15,-2-10-13 16,-9 26 12-16,1 0-11 16,-6 19 10-16,-1 3-11 0,-7 24 11 15,-10 8-9-15,-6 16 9 16,-9 10-10-16,-4 6 11 15,-12 18-12-15,-2 10 10 16,-14 34-10-16,-12 13 10 16,-16 46-9-16,-5 9 12 0,-30 42-11 15,-2-5 13 1,-19 43-8-16,6-17 12 0,-13 24-9 16,21-36 9-16,-1 18-9 15,23-41 6-15,3 1-10 16,21-36 9-16,-3 0-9 15,16-36 10-15,5-8-9 16,11-36 12-16,4-11-8 16,11-27 13-16,11-28-13 15,15-25 10-15,20-45-12 16,16-30 6-16,27-27-12 16,7-5 10-16,20-23-12 15,-7 13 11-15,7-4-12 16,-16 16 10-16,3-8-9 15,-23 21 10-15,-7 16-12 16,-14 21 12-16,-13 12-11 0,-14 36 10 16,-14 23-11-16,-12 23 13 15,-19 30-14-15,-10 21 12 16,-23 38-10-16,-4 19 11 16,-22 35-9-16,-2 3 11 15,-13 30-10-15,8-18 9 16,-10 16-10-16,13-26 10 15,-5 19-9-15,13-24 11 0,10 7-8 16,5-28 11-16,3 1-8 16,20-38 11-16,4-10-9 15,6-19 6-15,12-17-10 16,16-7 8-16,-1-11-11 16,8-15 9-16,10-20-10 15,20-7 9-15,12-40-11 16,13-12 10-16,20-37-10 15,1-2 9-15,5-17-11 16,-6 17 8-16,6-2-18 16,-20 32 6-16,-8 3-11 15,-18 28 11-15,-14 11-7 16,-15 22 19-16,-16 19-6 16,-12 7 11-16,-14 31-9 0,-10 17 10 15,-19 30-11-15,-2 5 10 16,-13 37-11-16,3-7 12 15,-12 14-11-15,14-14 9 16,3-1-7-16,16-32 11 16,16-21-11-16,17-32 11 15,17-19-10-15,15-19 7 16,19-26-10-16,3-20 10 0,27-45-12 16,9-5 12-16,12-26-10 15,-2 0 9-15,17-15-11 16,-11 32 12-16,5-30-11 15,-13 13 10-15,10-5-10 16,-13 14 11-16,9-22-11 16,-17 22 10-16,8-10-11 15,-16 15 12-15,0 7-11 16,-18 31 11-16,0 10-12 16,-18 25 11-16,0 9-10 15,-11 8 10-15,-5 5-10 16,-8 3 11-16,5 12-10 15,-7 0 10-15,4 2-13 16,-2 8 11-16,-7 12-11 16,-8 8 10-16,-7 23-10 0,-9 10 11 15,-12 18-9-15,3 3 10 16,-7 5-10-16,14-19 10 16,4-10-9-16,12-23 8 15,15-22-9-15,13-25 10 16,19-23-11-16,10-12 11 15,8-23-11-15,0-1 12 16,8-14-11-16,-10 12 12 16,0-16-14-16,-5 17 14 0,-4-2-12 15,-10 23 11-15,-8 12-11 16,-14 19 12-16,-5 12-12 16,-7 15 10-16,-6 13-10 15,-9 9 10-15,-9 28-9 16,-3 7 11-16,-12 22-9 15,2 1 12-15,-4 14-12 16,5-13 10-16,3-2-10 16,12-21 10-16,10-16-13 15,10-20 11-15,14-23-12 16,10-18 12-16,8-23-10 16,11-6 8-16,10-23-7 15,-7 1 9-15,14-13-11 16,-4 11 9-16,-2-11-9 15,-5 17 9-15,-2 7-9 0,-19 16 8 16,-3 15-8-16,-12 19 11 16,-12 18-12-16,-10 12 12 15,-14 29-11-15,-6 10 12 16,-17 29-13-16,8 3 12 16,-13 15-10-16,13-12 9 15,3-1-7-15,12-30 10 16,2-19-9-16,16-25 8 0,13-25-9 15,13-27 7-15,9-21-9 16,5-6 9-16,14-23-8 16,-4 1 9-16,4-15-11 15,-5 11 9-15,7-5-8 16,-8 18 9-16,-2 1-10 16,-12 22 12-16,-5 8-12 15,-7 19 10-15,-12 9-10 16,-6 22 9-16,-10 22-12 15,-5 19 11-15,-13 32-10 16,-4 17 11-16,-12 21-11 16,3-3 12-16,-7 12-9 15,9-18 10-15,4-12-10 16,10-32 10-16,10-17-10 0,15-28 10 16,11-33-12-16,13-26 10 15,20-26-8-15,-2-20 10 16,13-22-11-16,0-1 12 15,4-14-10-15,-11 8 8 16,11-6-10-16,-8 18 10 16,-3 8-11-16,-8 31 11 0,-7 11-11 15,-12 22 10-15,-7 13-9 16,-10 10 9-16,-12 18-12 16,-7 24 10-16,-15 40-8 15,-7 14 8-15,-8 36-9 16,6 2 13-16,-13 2-11 15,15-23 12-15,2-5-11 16,11-35 11-16,7-18-10 16,20-26 7-16,16-42-9 15,15-25 9-15,18-32-8 16,3-14 8-16,15-29-8 16,-6 11 8-16,8-12-8 15,-13 18 8-15,-2-2-10 16,-13 30 11-16,-9 20-10 15,-15 20 9-15,-5 16-10 16,-8 23 11-16,-13 16-11 16,-11 15 8-16,-13 35-8 0,-5 16 10 15,-15 36-11-15,5 3 12 16,-3 8-9-16,13-26 10 16,1-7-12-16,18-36 12 15,2-21-12-15,22-27 13 16,10-31-12-16,11-22 10 15,11-26-11-15,5-11 12 0,10-20-12 16,-6 5 12-16,8-15-11 16,-1 14 11-16,1-5-13 15,-12 16 12-15,1 3-12 16,-14 15 10-16,-5 7-9 16,-9 23 12-16,-3 8-12 15,-10 18 9-15,-5 23-10 16,-8 21 10-16,-16 25-12 15,-2 19 11-15,-13 26-9 16,4-4 13-16,-4-2-11 16,16-25 11-16,6-18-9 15,19-30 8-15,11-27-11 16,14-25 11-16,8-30-10 16,9-13 9-16,6-23-9 15,-3 1 11-15,-1-4-12 0,-9 19 12 16,-8 11-9-16,-12 24 8 15,-6 25-10-15,-17 27 10 16,-17 29-11-16,1 19 8 16,-8 27-8-16,0 0 11 15,1 12-10-15,6-19 11 0,5-2-9 16,6-19 8-16,1-12-9 16,11-22 9-16,5-14-11 15,0-21 11-15,10-21-12 16,5-9 9-16,7-24-10 15,1-10 11-15,12-14-12 16,-3 0 11-16,3-11-11 16,-7 15 10-16,4 5-12 15,-11 20 11-15,-6 6-10 16,-4 22 12-16,-5-1-10 16,-4 8 13-16,0 6-10 15,2 2 10-15,-5-3-10 16,5 12 10-16,-8 9-14 15,-1 13 12-15,-9 23-11 16,-3 23 9-16,-12 29-10 16,-2 10 13-16,-2 9-11 0,8-16 12 15,6 4-11-15,9-34 12 16,6-14-11-16,5-23 10 16,6-16-10-16,-1-26 11 15,13-24-12-15,0-17 12 16,12-26-11-16,5-3 9 15,10-22-10-15,-1 3 12 16,11-15-12-16,-12 14 12 16,1-3-11-16,-12 21 11 0,-1 8-13 15,-13 25 14-15,-4 6-13 16,-2 20 11-16,-11 11-11 16,-3 11 11-16,-4 7-12 15,-3 16 11-15,-2 6-12 16,3-1 12-16,0 11-10 15,1-6 11-15,-1 17-11 16,-4-5 11-16,4 12-12 16,-3-3 13-16,3 2-11 15,1-16 10-15,5-6-10 16,1-16 11-16,0-10-12 16,3-8 12-16,4-13-12 15,-1-7 13-15,4-17-12 16,3 2 12-16,0-18-12 0,0 1 11 15,2-3-10-15,-3 11 10 16,-1-7-11-16,-1 14 11 16,-1 0-12-16,-5 4 11 15,0-6-10-15,-3 6 11 16,-1-2-11-16,-2 4 12 16,-1 4-12-16,1 8 9 0,3 10-10 15,-1 9 11-15,-2 19-12 16,3 12 11-16,-5 14-10 15,3 9 10-15,5 12-11 16,4-10 13-16,5 1-11 16,6-7 12-16,-6-11-12 15,-4-13 10-15,1 6-9 16,-4-10 10-16,-2-11-9 16,2 0 11-16,-4-16-9 15,2-11 11-15,-4-27-11 16,0-5 11-16,-5-16-9 15,4-2 11-15,-7-21-7 16,1 11 13-16,-5-8-8 16,3 8 10-16,-9-12-8 15,5 23 5-15,-3-7-11 0,-1 13 7 16,1-3-13-16,3 21 9 16,5 8-7-16,0 20 6 15,7 12-8-15,-1 14 9 16,1 13-12-16,-4 4 9 15,7 12-10-15,5 10 8 16,9 15-8-16,2 1 10 16,7 12-10-16,3-5 10 0,0 3-12 15,0-9 10-15,2-3-8 16,-4-8 9-16,0-10-10 16,-7-22 12-16,-4-6-13 15,-4-14 10-15,-1-13-7 16,-6-12 9-16,-2-15-9 15,2-11 11-15,-4-17-10 16,4-6 8-16,-5-15-10 16,-3 2 10-16,-8-1-8 15,1 12 9-15,-9-3-12 16,2 12 13-16,-1-2-13 16,5 14 9-16,-1 5-9 15,8 10 12-15,-2 11-11 16,12 15 10-16,-3 5-10 15,4 7 8-15,0 7-8 0,5 8 6 16,-1 16-8-16,4 11 9 16,8 15-9-16,3 4 9 15,-1 11-8-15,1-4 11 16,-3 0-11-16,-3-9 12 16,0-2-12-16,-4-18 10 15,1-14-9-15,-5-10 11 16,-3-11-10-16,-6-16 9 15,2-14-7-15,-1-11 10 0,-3-22-11 16,-1 0 10-16,-6-12-11 16,-2 7 10-16,-7-12-11 15,0 11 10-15,-8-14-10 16,6 8 10-16,-4 1-9 16,10 9 8-16,5 3-8 15,6 19 8-15,3 8-9 16,4 9 8-16,4 14-10 15,-6 13 7-15,7 16-7 16,1 14 6-16,11 22-8 16,-3 7 11-16,14 30-10 15,0-4 11-15,5 23-10 16,-2-8 11-16,8 19-11 0,-13-21 12 16,5 7-12-16,-7-25 12 15,-1-2-10-15,-9-28 10 16,7 2-11-16,-8-18 12 15,-2-8-10-15,-4-18 9 16,0-4-7-16,-3-15 11 16,-8-12-10-16,-3-1 9 15,-2-7-8-15,-2 2 9 16,-10-17-13-16,7 8 10 16,-10-21-9-16,1 2 7 0,-2-18-10 15,4 2 12-15,3-14-12 16,7 8 9-16,-4-9-8 15,4 18 9-15,-4-3-10 16,2 16 11-16,-7-4-10 16,1 17 8-16,3-3-9 15,-1 7 10-15,1-3-11 16,4 12 10-16,0-3-10 16,2 5 11-16,3 1-12 15,0 8 11-15,3-1-9 16,-4 4 10-16,7 1-11 15,-5 2 11-15,1-3-9 16,-7 3 9-16,5 0-10 16,0 1 9-16,-3-1-10 15,5 1 10-15,3 1-10 0,-2 5 11 16,1-4-10-16,3 4 9 16,-6-2-10-16,-1 6 10 15,-1-4-10-15,-3 4 10 16,0-3-10-16,4 3 11 15,-1 0-12-15,7-1 10 0,-1-1-22 16,4 2 3-16,-2 0-27 16,1-2-6-16,3 3-64 15,-2 2-43-15,-8 3-162 16,-3 4 515-16,-22-6-807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6:56.787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9029D878-5643-4AAC-B144-8EA8233C5562}" emma:medium="tactile" emma:mode="ink">
          <msink:context xmlns:msink="http://schemas.microsoft.com/ink/2010/main" type="inkDrawing" rotatedBoundingBox="1655,8785 2779,10242 2646,10345 1521,8888" semanticType="callout" shapeName="Other">
            <msink:destinationLink direction="with" ref="{88DB6111-4153-4498-AB66-21BA96E25BC1}"/>
          </msink:context>
        </emma:interpretation>
      </emma:emma>
    </inkml:annotationXML>
    <inkml:trace contextRef="#ctx0" brushRef="#br0">-530 5788 760 0,'15'13'357'15,"-7"20"9"-15,10 21-125 16,13 10-159-16,27 29 12 0,4-3-25 15,12 17-15-15,4-9-17 16,3-2-4-16,-18-26-15 16,0-1-5-16,-17-23-4 15,-9-6-2-15,-15-17 4 16,-9-9 32-16,-19-17 14 16,-16-27 3-16,-13-14 3 15,-22-24-8-15,-13-16-31 16,-17-26-8-16,7 10 0 15,-10-13 11-15,9 15 3 0,11 6 3 16,18 28-3-16,6 12-1 16,22 24-4-16,22 19-6 15,18 24-3-15,27 33-3 16,16 24-3-16,28 42 0 16,1 10 3-16,8 18 2 15,-9-18 3-15,4-1-2 16,-23-34-6-16,-5-11-3 15,-13-27-3-15,-12-14-1 16,-21-26 2-16,-17-16 0 16,-15-21 1-16,-22-26 0 15,-11-14-1-15,-24-30-2 16,-3-6 1-16,-21-33-3 0,5 8 0 16,-7-11 1-16,21 18-1 15,-3 0 0-15,21 36 1 16,8 16-1-16,19 29-1 15,10 19-4-15,16 18 0 16,29 23-3-16,17 23 2 16,29 44-1-16,12 16 3 15,31 40 2-15,-10-4 2 16,9 2-1-16,-19-31 3 0,2-6-2 16,-27-36 0-16,1-8 0 15,-26-21 1-15,-8-10 0 16,-23-21 3-16,-17-11-4 15,-16-16 2-15,-24-30 0 16,-17-11-1-16,-22-26-3 16,-5-19 4-16,-21-27-3 15,15 9 0-15,-6-18 0 16,17 18 2-16,-1 10-2 16,19 30 2-16,3 10 0 15,16 24-1-15,5 11-2 16,23 15-2-16,14 17-3 15,19 21-2-15,35 38-2 16,21 25 2-16,27 43 3 0,7 13 3 16,17 22 1-16,-22-15 3 15,-2-5-1-15,-22-34 1 16,-10-14-1-16,-19-34 1 16,-8-13 0-16,-19-19 1 15,-14-18-1-15,-15-14 0 16,-24-24-1-16,-10-21 0 0,-29-25-2 15,-5-12 2-15,-21-29-1 16,4-3 1 0,-16-21-1-16,17 16 2 0,-4 1-1 15,21 25 1-15,10 19-1 16,29 35 0-16,11 13-4 16,19 24-2-16,18 26-2 15,17 11 0-15,30 46-1 16,17 20 5-16,35 37-1 15,1 8 4-15,12 23 0 16,-12-28 2-16,-13 0-2 16,-24-34 2-16,-5-11-1 15,-23-30 2-15,-14-14-1 16,-12-21 1-16,-12-22-3 16,-21-20 1-16,-24-30-1 15,-14-13 0-15,-32-44-1 0,-6-8 2 16,-20-32-1-16,6 6 2 15,-9-8-2-15,21 34 2 16,5 8 0-16,23 41 1 16,13 12-3-16,27 27 1 15,12 8-6-15,11 21 0 16,17 18-3-16,14 15 2 16,32 39-2-16,11 15 6 0,28 29-2 15,3 0 4-15,10 21-1 16,-21-34 1-16,-7-2 0 15,-19-23 1-15,-8-8 0 16,-21-26 0-16,-8-2 2 16,-10-14 0-16,-16-19 1 15,-14-13-2-15,-18-22-3 16,-16-20-1-16,-27-38-3 16,-3-12 0-16,-18-33 0 15,7 1 2-15,-14-20-2 16,21 28 1-16,-5 7-1 15,23 32 3-15,6 14-2 16,24 32 0-16,12 18-5 16,21 25 0-16,28 38-3 15,23 27 1-15,30 45 1 0,15 15 6 16,22 30 0-16,-13-20 4 16,0-4-1-16,-24-38 4 15,-3-11-2-15,-27-33 1 16,-5-9 1-16,-14-20-1 15,-12-10 0-15,-15-16 0 16,-14-17-3-16,-17-13 1 16,-6-24-1-16,-20-13 1 15,-22-33-2-15,-3-5 2 0,-7-12 0 16,5 14 2-16,12 6-1 16,28 34 0-16,11 17-1 15,17 23-5-15,9 25-1 16,13 18 1-16,28 37-1 15,14 24 2-15,23 27 4 16,3 3 1-16,15 14 1 16,-22-26 2-16,-2-8 0 15,-15-27 2-15,-5-9 0 16,-21-24 1-16,-7-9-2 16,-13-15 2-16,-9-11 0 15,-7-6 2-15,-7-6 0 16,1-3-1-16,-3-4-2 0,-1 14 0 15,6-8-4-15,3 7 0 16,4 1-2-16,2 3 0 16,2-5-2-16,-2 10 2 15,2 1-1-15,0 5 1 16,0 2 0-16,3 2 2 16,-1 2-3-16,3 2 3 15,1 1-2-15,-1 0 0 16,2 5-1-16,-1-10 2 0,-1-1-2 15,0-4 2-15,-1-4 0 16,-2-6 0-16,1-4 0 16,3-3 1-16,4-4-3 15,1 2 4-15,8-2 7 16,-1 4-26-16,-2 0-164 16,-3-4 8-16,-15 0-387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3:41.96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DB259CD7-3B84-4896-9565-51032B222F69}" emma:medium="tactile" emma:mode="ink">
          <msink:context xmlns:msink="http://schemas.microsoft.com/ink/2010/main" type="writingRegion" rotatedBoundingBox="13158,7879 17772,2643 18747,3502 14133,8738"/>
        </emma:interpretation>
      </emma:emma>
    </inkml:annotationXML>
    <inkml:traceGroup>
      <inkml:annotationXML>
        <emma:emma xmlns:emma="http://www.w3.org/2003/04/emma" version="1.0">
          <emma:interpretation id="{F03367C6-526B-4B03-A8C7-2013D3AAE1A2}" emma:medium="tactile" emma:mode="ink">
            <msink:context xmlns:msink="http://schemas.microsoft.com/ink/2010/main" type="paragraph" rotatedBoundingBox="13158,7879 17772,2643 18747,3502 14133,8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AC15F7-F0A2-41E4-B35D-1E1978313AC5}" emma:medium="tactile" emma:mode="ink">
              <msink:context xmlns:msink="http://schemas.microsoft.com/ink/2010/main" type="line" rotatedBoundingBox="13158,7879 17772,2643 18747,3502 14133,8738"/>
            </emma:interpretation>
          </emma:emma>
        </inkml:annotationXML>
        <inkml:traceGroup>
          <inkml:annotationXML>
            <emma:emma xmlns:emma="http://www.w3.org/2003/04/emma" version="1.0">
              <emma:interpretation id="{A36B3CF6-E8AF-40DF-9DE0-B6D2699920F2}" emma:medium="tactile" emma:mode="ink">
                <msink:context xmlns:msink="http://schemas.microsoft.com/ink/2010/main" type="inkWord" rotatedBoundingBox="13158,7879 17772,2643 18747,3502 14133,8738">
                  <msink:destinationLink direction="with" ref="{E6FC1A2B-41EF-4807-B86B-6A183C343CE7}"/>
                </msink:context>
              </emma:interpretation>
            </emma:emma>
          </inkml:annotationXML>
          <inkml:trace contextRef="#ctx0" brushRef="#br0">6404-7496 834 0,'-33'20'238'16,"-2"10"73"-16,-15 23-227 15,0 6-8-15,-28 24 5 16,3 2-28-16,-20 17 2 16,7-16-11-16,-18 14 5 15,18-26-9-15,-5-6 9 0,23-18-6 16,13-11 3-16,20-27-12 15,22-13-8-15,24-23-14 16,36-28-4-16,16-11-7 16,48-23-1-16,1-5 1 15,35-10 1-15,-14 9-1 0,17-8 0 16,-32 24 2-16,4-1-1 16,-33 14 0-16,-10 12 1 15,-30 19-1-15,-18 6 4 16,-25 17 4-16,-34 28 6 15,-23 14 3-15,-32 35 10 16,-19 11 2-16,-29 41 8 16,6-2 5-16,-21 13-3 15,17-15-6-15,-2 8-1 16,29-37-9-16,12-6-7 16,38-30 0-16,21-16-6 15,29-31-4-15,32-33-5 16,20-30-5-16,41-35 2 15,16-19 1-15,39-29-1 16,-5 15-2-16,18-11-8 16,-26 31-3-16,-7 1 0 0,-34 35 1 15,-14 11 2-15,-30 25 8 16,-16 13 2-16,-25 22 1 16,-25 32 0-16,-30 19 1 15,-37 42 2-15,-18 15 2 16,-41 38 2-16,-2-2 2 15,-12 16 6-15,12-27 5 0,-2-9 10 16,36-23 0-16,12-14 2 16,30-36-6-16,20-14-6 15,26-18-11-15,17-25-5 16,18-14-3-16,15-15-3 16,17-11-1-16,24-19 0 15,-1-3 1-15,19-19 0 16,2 6 1-16,2 4 1 15,-17 20 0-15,-7 9 1 16,-26 24-2-16,-22 20 1 16,-24 21-1-16,-28 19 1 15,-20 12-1-15,-17 21 2 16,0-5 0-16,-9 4 1 16,12-12-2-16,10-5 0 15,21-12 0-15,5-9 0 16,18-16-1-16,11-1 0 0,6-5-1 15,6-12-4-15,3-5-30 16,13 1-68-16,4-10-58 16,11-26-30-16,13-6-337 15,6-18 73-15</inkml:trace>
          <inkml:trace contextRef="#ctx0" brushRef="#br0" timeOffset="-24945.8885">5296-6708 357 0,'2'-11'302'16,"5"-5"-37"-16,4 1 8 15,13-5-170-15,4 3 9 16,14-7 0-16,-3-2-15 16,17-16-7-16,3-6-12 15,22-17-4-15,-3 1-7 0,23-23-12 16,-1 10-1-16,22-17-12 16,-15 5-5-16,15-16-8 15,-11 15 7-15,11-22-6 16,-22 16 6-16,16-9-7 15,-12 13-1-15,16-8-15 16,-22 21 0-16,0-2-13 16,-23 14-4-16,-6 12 0 15,-29 20 9-15,-10 7-8 16,-17 14 9-16,-10 14 1 16,-17 9-1-16,-21 24-10 15,-13 8 10-15,-24 36-10 16,-13 4 8-16,-32 37-9 15,-7-4 12-15,-23 28-12 16,2-18 12-16,-19 25-10 16,20-29 12-16,-8 0-6 0,29-28 17 15,4 0-1-15,34-33 15 16,13-6-2-16,32-14 11 16,10-15-7-16,17-17 1 15,22-12-12-15,19-17 5 16,20-28-7-16,22-7 3 0,37-28-10 15,8-11 9-15,33-22-7 16,1 6 1-16,27-26-8 16,-15 12 8-16,22-10-11 15,-32 22 3-15,14-13-10 16,-31 21 5-16,11-15-11 16,-29 18 12-16,12-12-10 15,-31 27 9-15,3 9-9 16,-33 27 9-16,-10 10-10 15,-26 23 11-15,-7 8-11 16,-20 7 10-16,-13 8-8 16,-11 5 10-16,-21 13-11 15,-15 13 10-15,-36 23-9 16,-8 15 7-16,-38 31-9 16,1 8 11-16,-46 32-10 0,4-2 9 15,-34 20-10-15,21 7 10 16,-35 16-10-16,39-27 11 15,-5 14-10-15,44-21 9 16,1-13-7-16,41-29 10 16,1-4-7-16,29-32 13 15,1-2-8-15,17-27 9 16,13-9-6-16,14-17 6 0,16-7-10 16,8-16 8-16,18-10-8 15,12-9 4-15,22-18-9 16,15-14 9-16,35-25-12 15,12-11 8-15,36-20-8 16,6 16 7-16,25-31-9 16,-8 14 8-16,18-16-9 15,-22 15 9-15,5-26-9 16,-28 39 10-16,-10-3-8 16,-38 25 9-16,-8 5-10 15,-36 23 10-15,-13 5-10 16,-14 20 9-16,-10 13-6 15,-26 15 12-15,-21 33-10 16,-22 16 11-16,-41 27-10 16,-23 18 8-16,-37 31-11 0,6-2 10 15,-35 24-10-15,16-20 9 16,-16 23-10-16,25-27 9 16,-5 0-10-16,39-27 9 15,5 3-7-15,45-33 12 16,11-5-8-16,31-26 10 15,17-13-11-15,26-24 8 16,25-28-12-16,29-25 9 16,34-43-12-16,22-15 11 0,47-34-12 15,11-1 11-15,37-27-9 16,-6 20 9-16,24-18-9 16,-22 31 9-16,2-12-10 15,-40 33 10-15,4-1-9 16,-37 20 9-16,-1-8-8 15,-24 17 8-15,3-1-10 16,-29 18 11-16,2 3-9 16,-24 15 8-16,-9 8-9 15,-19 13 10-15,-9 8-11 16,-11 14 9-16,-15 7-9 16,-12 6 9-16,-14 22-11 15,-13 11 8-15,-29 26-9 16,-17 15 11-16,-38 37-10 0,-14 7 12 15,-29 33-9-15,3-4 9 16,-21 25-8-16,27-25 10 16,0 4-11-16,33-35 10 15,17-5-9-15,54-35 9 16,14-17-11-16,28-34 11 16,23-25-9-16,19-27 9 15,28-38-7-15,28-23 10 0,47-38-10 16,17 3 9-16,40-43-11 15,-12 11 8-15,28-22-10 16,-33 21 10-16,2-10-9 16,-37 37 10-16,-4-4-10 15,-39 34 11-15,-6 5-10 16,-23 22 9-16,-8 9-10 16,-23 28 10-16,-14 13-11 15,-14 20 10-15,-25 17-11 16,-22 14 11-16,-23 23-10 15,-16 14 10-15,-21 15-10 16,5-1 11-16,0-3-10 16,22-20 11-16,16-13-11 15,34-25 8-15,26-16-12 16,31-21 10-16,32-30-10 16,13-15 10-16,34-20-9 0,1-9 4 15,15-11-23-15,-12 18 9 16,-7-3-11-16,-28 25 10 15,-16 10-2-15,-34 25 22 16,-10 12-8-16,-14 17 10 16,-25 14-6-16,-10 7 8 0,-26 21-7 15,-12 3 11-15,-19 16-11 16,4-3 11-16,-4 4-9 16,16-15 8-16,16-9-9 15,25-21 8-15,19-16-14 16,33-17 11-16,35-20-12 15,17-15 11-15,31-20-11 16,-2 2 13-16,0-6-11 16,-23 15 11-16,-18 10-10 15,-34 14 10-15,-10 11-8 16,-14 11 10-16,-14 4-7 16,-3 14 10-16,-9 14-5 15,-10 3 8-15,-14 13-9 16,-2 5 8-16,-13 6-12 15,12-3 7-15,3-3-10 0,11-8 8 16,11-12-10-16,12-5 10 16,5-14-11-16,7-4 12 15,7-6-11-15,0-3 10 16,6-10-10-16,2 4 10 16,1-6-11-16,-1 7 10 15,-2-3-10-15,-6 9 12 16,-2 2-12-16,-5 3 11 0,2 3-9 15,-2 3 9-15,-6 1-10 16,0-1 9-16,0 6-10 16,-1-4 9-16,1 2-9 15,2-1 10-15,-1 3-10 16,3-3 9-16,-6 1-8 16,2-2 8-16,-1 0-9 15,-2 3 11-15,-1 1-10 16,3 1 9-16,-5-1-9 15,5-1 10-15,1-3-12 16,0-2 12-16,3-2-12 16,1 0 11-16,0 2-12 15,-2-1 14-15,2 1-14 16,0 0 12-16,-2 0-11 0,4-6 11 16,1 4-11-16,1-5 11 15,5-2-11-15,-1-2 10 16,1 1-8-16,4 1 8 15,-4 0-8-15,-5 3 9 16,1 5-9-16,-6-1 9 16,-3 4-11-16,2 1 12 15,0 5-7-15,-2-3 2 0,-1 10-56 16,-1-6-22-16,-5 4-117 16,-3 0-90-16,-11 9-338 15,1-5 23-15</inkml:trace>
          <inkml:trace contextRef="#ctx0" brushRef="#br0" timeOffset="2052.7001">8376-9207 182 0,'15'-13'144'16,"3"-3"3"-16,4 6-14 16,-5-6-5-16,0 8-4 15,-4 5 17-15,-8-1-14 16,-7 2 14-16,-9 4-30 0,-13 11 2 15,-11 13-27-15,-26 25-1 16,-7 18-27-16,-23 26-1 16,-3 5-17-16,-24 14-1 15,11-5-11-15,-12 3 4 16,21-21-6-16,0-8 3 16,34-26-4-16,18-20-1 15,29-28-8-15,30-28-3 16,29-21-7-16,40-26-3 15,17-17-1-15,34-24-1 16,2 13 0-16,21-15-1 16,-20 8-1-16,10-6 2 15,-20 22 0-15,0-15-1 16,-30 17 1-16,-6 8 1 16,-27 18-3-16,-19 9 1 0,-22 20 2 15,-16 23 20-15,-23 19 6 16,-31 25 9-16,-13 11 3 15,-46 22 7-15,-11 13-16 16,-34 16 2-16,12-5-2 16,-17 5 11-16,31-18 1 15,10-7-2-15,40-32-6 16,26-17-6-16,35-17-17 0,38-23-6 16,27-17-5-16,36-16-1 15,16-9 1-15,35-17 2 16,-8 4-2-16,10-2-5 15,-30 13 1-15,-8 3-1 16,-42 17 0-16,-12 15 0 16,-36 13 3-16,-22 16 2 15,-28 21-1-15,-33 18 1 16,-17 11 2-16,-25 19 6 16,-5-2 5-16,-6-4 12 15,25-15 11-15,20-7 8 16,31-30-8-16,28-10-5 15,34-16-13-15,24-23-11 16,13-11-9-16,31-21 1 16,4-5 0-16,21-13 2 0,-10 11-1 15,16-15-1-15,-29 11-1 16,6-7 0-16,-24 7 0 16,0-5-1-16,-25 13 1 15,5 8 1-15,-16 18 0 16,-7 9 0-16,-11 9 2 15,-3 3 0-15,-6 1-2 16,1-3 2-16,-1 7-2 0,2-7 0 16,-1-1 0-16,7-2 1 15,-3-3-2-15,6-10 1 16,0 0 0-16,2-2 1 16,-2 4 0-16,1-2-2 15,-4 8 2-15,1-2 0 16,-6 1-1-16,1-1-1 15,1 5 1-15,1-2-1 16,-3 8 1-16,-1 5-1 16,1 8 1-16,-6 11-3 15,-7 14 2-15,-10 23-1 16,-3 6 1-16,-14 29 0 16,2 3 1-16,-4 15 0 15,9-3 1-15,3-3 0 16,4-16 0-16,5-2-1 0,4-22 0 15,3-15 0-15,0-11 1 16,5-11 0-16,2-18 0 16,4-13 0-16,8-14 0 15,4-17-1-15,9-6 0 16,2-28 1-16,9 4 1 16,1-24-2-16,-2 3 1 15,0-10 0-15,-7 18-1 16,-9-2 2-16,-10 26-1 0,-3 7 1 15,-8 19 1-15,0 9-1 16,-1 7 0-16,-2 8 2 16,3 11-1-16,-4 9-3 15,1 9 1-15,-2 26-2 16,-4 4 0-16,-4 29 1 16,1 11 1-16,-3 23 2 15,1-5 1-15,-5 25 0 16,7-19 1-16,-12 4 0 15,4-17-2-15,-4-1 1 16,6-19-1-16,-5-4-1 16,10-12 0-16,0-12 0 15,4-18-1-15,6-7 1 16,3-17 0-16,2-15 10 0,4-3-15 16,7-10-85-16,-9-3-81 15,-3-6-398-15,-10 4 12 16</inkml:trace>
          <inkml:trace contextRef="#ctx0" brushRef="#br0" timeOffset="-19608.9963">8710-9550 134 0,'11'5'169'16,"-7"-12"-15"-16,-2 3 9 15,5 8-44-15,-1-10-15 16,-6 3-32-16,-4 1-14 15,6 6-8-15,-4-8 4 16,2 11 7-16,-4-7 2 16,6 2 3-16,-4-2-8 0,0 2-7 15,6 0-13-15,-6-2-4 16,0 0-11-16,1 3 1 16,-1-4-6-16,0 1 9 15,6 3-4-15,1 3 12 16,-3-10-1-16,-2 6 4 15,0 0-6-15,-4-8 4 16,1 1-11-16,-1 3 2 0,8 0-11 16,-10-3 6-16,1 5-11 15,8-2 7-15,1 4-9 16,-11-6 9-16,14 9-6 16,-3-6 9-16,-6 2-7 15,-4-4 8-15,12 8-10 16,-8-8 8-16,4 6-13 15,3-5 8-15,3 2-10 16,-5-1 10-16,-1-1-8 16,4 0 12-16,-10 0-5 15,2-2 12-15,6 1-9 16,0 3 8-16,-8-10-12 16,8 3 5-16,5 5-14 15,-7-9 8-15,1 4-12 0,5 3 9 16,-6-2-7-16,-4-3 13 15,5 4-2-15,5-5 14 16,-6-6-5-16,11 3 6 16,3-9-8-16,-1-6 1 15,0-12-13-15,0 3 5 16,1-15-10-16,-3 8 7 16,0-8-10-16,-2 2 10 0,4 0-10 15,-4 8 10-15,0-8-9 16,-4 10 9-16,-1-1-11 15,-2 4 10-15,1 6-9 16,-5 5 10-16,2 7-7 16,-2 6 13-16,-2 13 0 15,2 10 12-15,-4 21-6 16,-1 11 14-16,1 27-5 16,-3 6 6-16,-4 20-5 15,-2-7 8-15,-2 1-6 16,2-12 3-16,0-7-8 15,4-22 2-15,0-13-13 16,5-16 3-16,4-25-14 16,9-20 2-16,4-25-10 15,9-12 8-15,6-27-10 0,2-5 8 16,-1-23-9-16,-3 0 10 16,0-15-10-16,-2 25 10 15,-4-3-11-15,-3 30 11 16,1 11-11-16,-5 31 10 15,-5 2-10-15,-3 22 11 16,-7 15-10-16,-1 24 11 16,-9 20-6-16,-4 25 15 15,-10 52 0-15,0 10 14 0,-5 26-1 16,3-9 10-16,-1-2-6 16,10-50 1-16,-1-15-11 15,5-42 0-15,8-14-11 16,12-26 1-16,6-33-11 15,11-21 6-15,12-26-9 16,1-17 8-16,0-29-12 16,-2 10 12-16,-3-6-12 15,-12 23 9-15,0 2-9 16,-5 36 11-16,-2 8-11 16,-3 21 10-16,-1 9-9 15,-3 9 9-15,-2 10-10 16,-4 5 9-16,0 11-10 15,-3 11 9-15,-7 7-8 0,-2-6 10 16,-1 10-9-16,-2-6 8 16,3-3-8-16,6-7 9 15,1 0-10-15,1-14 11 16,4-3-10-16,-1 0 9 16,-1-3-10-16,0 4 10 15,1 1-11-15,-3-2 10 16,2-3-8-16,4 3 8 0,-1-2-9 15,-1 2 9-15,2 0-10 16,2-2 8-16,1 6-9 16,1-8 9-16,0-2-10 15,3 6 10-15,-1-13-9 16,-1 1 12-16,1 2-13 16,1 3 11-16,-1-10-10 15,1 12 9-15,0-10-11 16,3 0 12-16,-5-9-13 15,2 6 11-15,1-4-10 16,-3 7 10-16,1 2-9 16,-2 6 13-16,-3-1-10 15,-2-1 10-15,1-2-11 16,-2 0 10-16,2-4-9 16,-2 2 9-16,2 2-11 0,-4 2 14 15,-1 2-12-15,1 3 10 16,-2 2-9-16,-1-2 11 15,-2 1-13-15,1-3 13 16,-4-1-12-16,2-1 10 16,-3-8-10-16,4 3 12 15,-6-6-12-15,1 5 12 16,-9-3-6-16,3 10 12 0,-11-4-9 16,3 3 11-16,-7-1-11 15,5 0 7-15,1-2-12 16,9 0 8-16,-3-2-12 15,12-2 9-15,0 2-10 16,-3-2 10-16,4 4-9 16,-1 2 11-16,-4-2-11 15,3 3 10-15,-1-3-9 16,2 2 9-16,1 2-10 16,3-2 11-16,0-1-10 15,1 8 8-15,0-3-9 16,5 3 9-16,1-2-9 15,1 4 10-15,1-5-10 16,0 5 9-16,-2 0-9 0,-2 0 9 16,6 5-10-16,7 6 10 15,8 4-9-15,-1-2 10 16,13 15-7-16,1-4 8 16,5 5-6-16,-4 3 11 15,11 8-6-15,-3-3 9 16,5 9-7-16,-2-5 7 15,6-2-10-15,-4-10 6 0,10-1-10 16,-10-17 8-16,6-4-11 16,-10-5 8-16,0 0-9 15,-18-9 9-15,0 5-8 16,-14-2 7-16,-7 0-4 16,-8-3 7-16,-3 3-9 15,-4-5 10-15,-1 2-9 16,-8-4 7-16,-3 0-9 15,-5-4 9-15,-8-5-10 16,-2-4 11-16,-7-4-12 16,3-3 10-16,-5-6-10 15,6 0 10-15,-8-8-10 16,8 5 10-16,-1-3-9 16,6 12 9-16,2 3-10 0,11 14 10 15,2 1-10-15,7 7 8 16,8 4-8-16,5 0 8 15,2 4-9-15,6 4 7 16,3 1-7-16,4 6 9 16,7 9-10-16,-1-1 9 15,6 3-7-15,1 1 9 16,2-2-8-16,-6-5 9 0,2 6-6 16,-4-6 8-16,6 1-9 15,-4-4 10-15,2-1-10 16,6-6 7-16,3-3-7 15,0-1 10-15,8-6-11 16,-2 0 9-16,5-1-10 16,-1-3 10-16,8-3-10 15,-3-2 10-15,6-8-9 16,-6 1 9-16,7-12-9 16,-9 1 8-16,6-10-8 15,-6 4 6-15,6-9-6 16,-8 5 9-16,0 2-8 15,-10 4 6-15,-1-4-6 16,-5 13 6-16,-4 6-9 16,-8-8 10-16,3 18-9 15,-6-1 9-15,-6-2-8 16,-5 2 8-16,0 11-9 0,-2-6 10 16,-8 9-9-16,3 3 9 15,-6 1-10-15,-2 4 11 16,-8 2-10-16,1 3 9 15,-17 8-8-15,4 11 9 16,-13 5-11-16,0 6 11 16,-10 6-10-16,6-1 9 0,1-1-8 15,4-8 8-15,-3 1-10 16,10-10 9-16,8-2-9 16,2-11 7-16,15-2-8 15,6-10 9-15,13-9-11 16,1-10 9-16,21-11-9 15,-3-8 9-15,23-12-9 16,-1-8 9-16,10-13-8 16,-11 5 9-16,2-6-7 15,-13 14 9-15,-5 7-10 16,-14 13 11-16,-5 10-10 16,-9 7 9-16,-6 9-8 15,-8 6 8-15,-11 14-10 16,-4 15 9-16,-12 21-9 0,-4 1 8 15,-1 14-7-15,2-7 10 16,3-1-9-16,11-17 7 16,2-5-7-16,8-13 7 15,-1-4-8-15,5-13 9 16,-5-1-10-16,1-5 10 16,-3 1-9-16,3-4 10 0,-6 0-9 15,2-4 8 1,-4-3-9-16,4-2 9 0,-2-6-10 15,5-5 10-15,-5-6-10 16,8-2 11-16,-8-7-11 16,2 6 10-16,-4-8-9 15,0 2 9-15,-5-6-11 16,3 6 12-16,-2 0-10 16,3 6 8-16,-1-5-8 15,4 7 9-15,0 3-9 16,5 5 7-16,5 4-6 15,3 12 6-15,3-6-7 16,5 5 7-16,3 0-8 16,0 0 8-16,7 6-10 15,-2 13 8-15,3 15-8 16,1 6 7-16,10 25-6 0,3 2 10 16,7 5-10-16,3-9 9 15,3 0-7-15,-9-18 9 16,-1-11-10-16,-6-5 9 15,-4-8-8-15,-8-13 8 16,-1-8-9-16,-6-2 12 16,-6-10-10-16,-1-6 9 15,-6-6-10-15,-4-5 11 16,-5-8-11-16,5 4 9 16,-5-9-9-16,-2 11 10 0,2 0-11 15,5 6 10-15,-5 1-8 16,7 8 7-16,-1-1-8 15,7 12 9-15,-1 2-10 16,7 5 8-16,1 7-9 16,4 5 9-16,5 8-10 15,2 4 10-15,4 11-10 16,4-1 11-16,5 5-8 16,-2-6 8-16,4-1-8 15,-3-10 9-15,4-4-11 16,-2-6 11-16,6-7-10 15,6-3 10-15,10-5-10 0,3-3 11 16,12-6-11-16,0-5 10 16,4-10-11-16,-8 1 11 15,1-11-9-15,-7-3 8 16,3-4-8-16,-10 1 9 16,3 1-8-16,-11 13 7 15,0 5-8-15,-17 9 7 16,-1 4-5-16,-8 6 6 0,-3 0-6 15,-6 3 8 1,0 4-8-16,-6 2 6 0,-7-2-5 16,0 5 6-16,-12 3-7 15,-5 1 5-15,-12 6-5 16,-1 7 7-16,-14 15-9 16,5 9 9-16,-11 13-8 15,8-4 9-15,9 1-9 16,11-18 8-16,11-12-10 15,20-22 8-15,13-4-8 16,4-6-2-16,11 1-45 16,0-2-15-16,-9 14-117 15,-2 4-84-15,-11 7-389 16,-21 6 31-16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4:50.175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316E91FE-3657-495E-BB9C-7ECD46AC7467}" emma:medium="tactile" emma:mode="ink">
          <msink:context xmlns:msink="http://schemas.microsoft.com/ink/2010/main" type="inkDrawing" rotatedBoundingBox="15051,7466 17098,9603 15394,11236 13346,9098" semanticType="enclosure" shapeName="Other">
            <msink:sourceLink direction="with" ref="{0A13FF62-FFDA-418A-9CB6-8F0A34522282}"/>
          </msink:context>
        </emma:interpretation>
      </emma:emma>
    </inkml:annotationXML>
    <inkml:trace contextRef="#ctx0" brushRef="#br0">5399-5714 810 0,'-35'-24'199'0,"-4"5"115"16,19 12-231-16,2 7 29 16,8 2 8-16,7 3-2 15,10 16-33-15,13 8 8 16,12 5-21-16,18 21 0 16,5 4-12-16,15 17 4 15,-5 7-14-15,18 29 2 16,-6-3-12-16,19 22-3 15,-9-18-12-15,24 20-6 16,-11-20-10-16,7 1-4 16,-17-16-3-16,6 4-1 15,-26-29 0-15,-3-1 1 16,-21-16-1-16,-11-12 1 16,-16-14 0-16,-12-6 0 15,-12-21 4-15,-8-10 10 16,-2-8 2-16,-11-18 0 0,-5-19 0 15,-8-22-4-15,-4-14-10 16,-14-29-2-16,-2-3-1 16,-15-16 1-16,0 10-2 15,-18-16 0-15,7 17 0 16,-11-8 1-16,11 20-2 16,-2 2 2-16,17 30-1 0,2-4-1 15,12 17 2-15,1-1-1 16,13 14-1-16,3 7 8 15,11 18 6-15,11 16 6 16,14 19 0-16,10 21 0 16,6 9-7-16,18 28-6 15,12 7-5-15,16 28 0 16,6 0 2-16,25 35-1 16,-7-6 1-16,13 21 2 15,-3-8-1-15,14 19 2 16,-13-19 1-16,7 14-2 15,-12-20-2-15,3 3 0 16,-25-28 0-16,1-4-1 16,-18-26 0-16,-8-3 1 15,-18-22-1-15,-3-6 0 16,-12-22 1-16,-9-10 2 0,-2-14 2 16,-5-19 3-16,-8-18-2 15,-9-16 1-15,-4-12-3 16,-20-18-4-16,0-2-1 15,-13-15 2-15,-1 4-2 16,-20-26 0-16,3 3 1 16,-15-8-1-16,5 3 0 15,-14-22-2-15,21 18 1 0,-4-10 0 16,14 14-1-16,5 9 1 16,8 28 0-16,-4 13 0 15,14 28-1-15,2 9 0 16,1 9 1-16,15 15-1 15,12 0-1-15,16 16-2 16,12 8 2-16,22 35-2 16,12 13 2-16,16 41-1 15,5 12 3-15,27 36-2 16,-2-6 3-16,19 24-2 16,-4-28 4-16,18 24-2 15,-19-25 1-15,4 7-1 16,-18-34 1-16,1 14-1 0,-23-39 0 15,-1 0 0 1,-16-27 2-16,-7-4-3 0,-16-23 3 16,-8-9 0-16,-16-17 0 15,-6-10 2-15,-8-14 1 16,-11-22-3-16,-8-12 1 16,-14-27 0-16,-4 1-4 15,-15-23 0-15,0 8 3 0,-11-16-4 16,0 12 2-16,-9-20 0 15,8 13-1-15,-12-10-1 16,11 23 3-16,-5-14-3 16,13 23 1-16,-1 0 0 15,16 16 0-15,5-3-1 16,18 29 2-16,8 6-2 16,15 20 1-16,14 26-3 15,11 22 1-15,25 26-1 16,9 15 0-16,23 23 2 15,1-3 3-15,22 21-2 16,-2-12 2-16,9 20-2 16,-13-14 2-16,8 9-1 15,-20-18 1-15,-1 14-2 16,-13-16 3-16,1 3-2 16,-14-22 0-16,1 4-1 0,-17-27 2 15,-6-12-1-15,-10-15 0 16,-8-3 2-16,-6-17 0 15,-5-7 1-15,-6-12-2 16,-7-12 3-16,-2-6-3 16,-13-20 1-16,0-13-1 15,-9-26 0-15,-3 0-2 0,-16-19 2 16,-1 3-2-16,-17-25-1 16,5 23 2-16,-12-19 0 15,7 6-1-15,-11-1 0 16,12 27 1-16,-10-13 0 15,11 18-1-15,-4-11 1 16,17 11-2-16,-4-6 2 16,15 19-2-16,2 6 2 15,8 25 0-15,7 6 3 16,7 15 1-16,5 7 1 16,12 7-1-16,5 8 0 15,5 7-3-15,12 14-3 16,7 12 0-16,13 22 0 15,9 11 1-15,13 23 1 16,-2-5 1-16,17 18 0 0,-4-12 1 16,13 13-1-16,-7-14 1 15,13 14 1-15,-14-9 1 16,8 6-1-16,-16-23 1 16,5 6-1-16,-9-20-1 15,-2 3 0-15,-13-11 0 16,1 11-1-16,-8-5-1 15,0 4 0-15,-12-16-2 0,3-4 1 16,-7-16 1-16,3-3-1 16,-6-2 3-16,0 3-1 15,-7 1-1-15,-4 3 1 16,-3-7-2-16,-3-4 0 16,-3-9 2-16,2-2-1 15,1-4-1-15,-3-1 1 16,-2-1-1-16,4 1 1 15,-2-1 1-15,-6-1-1 16,2-2 1-16,4-4 0 16,-4-7-2-16,6-19-1 15,5-9 1-15,10-18-1 16,-3-8 1-16,12-22-1 16,-2 6 1-16,5-14-1 15,-1 5 0-15,10-14-3 16,-3 4-1-16,9-18-5 0,-1 13 0 15,1-10-1-15,-7 21 1 16,-10 12 1-16,-9 30 5 16,-7 14 0-16,-9 17 2 15,-6 17-1-15,-3 17 0 16,-16 24-2-16,-3 9 1 16,-16 33-1-16,-5 8 2 0,-10 23 1 15,2-6 2-15,-8 15 4 16,7-17 4-16,-5 3 4 15,9-26 3-15,8-3 1 16,14-30-2-16,8-15-4 16,16-26-3-16,15-31-2 15,7-24-3-15,14-27-1 16,7-12 0-16,16-28-1 16,-3 1 1-16,16-19-1 15,-1 9 1-15,6-16-1 16,-8 18 1-16,3-5 0 15,-18 16 0-15,0 0-1 16,-13 22 2-16,0 1-2 16,-11 23 0-16,-6 10 2 15,-5 22-2-15,-8 10 0 16,-7 18 2-16,-15 23 0 0,-9 23-1 16,-22 42 0-16,-7 20 2 15,-29 43 1-15,1 4 0 16,-9 29 3-16,10-20 1 15,-3 1 3-15,24-25-2 16,0-11 2-16,20-34-1 16,1-12 0-16,10-25-4 0,9-17-1 15,16-24 0-15,6-32-4 16,14-20 0-16,20-36 0 16,7-15 0-16,25-42-2 15,10-3 1-15,17-38 0 16,0-1 0-16,15-34 1 15,-17 26-1-15,-2-3 0 16,-18 42 1-16,-9 15 0 16,-25 42 0-16,-6 11-1 15,-16 30 0-15,-7 11-1 16,-11 24 0-16,-7 22-2 16,-14 26 0-16,-19 44-1 15,-21 28 1-15,-28 55 0 16,-7 21 2-16,-31 46 1 15,16-17 2-15,-2 15 0 0,25-48 1 16,5 2-1-16,25-52 1 16,3-6-1-16,16-40 1 15,6-9-1-15,11-34-1 16,13-21 0-16,12-31 0 16,27-41-2-16,9-27 0 15,27-40-2-15,10-17 1 0,29-46-1 16,-3 13 0-16,12-29-4 15,-10 14 2-15,5-16-3 16,-30 36 2-16,-2 2 1 16,-19 45 5-16,-12 11-1 15,-18 42 1-15,-4 19 0 16,-19 25 0-16,-7 14-2 16,-7 29 1-16,-22 39-2 15,-21 20-1-15,-26 79 2 16,-8 26 2-16,-27 47 1 15,4-10 4-15,-4 23 3 16,25-49 1-16,-1 4 1 16,28-50 1-16,2-10-3 15,20-38 0-15,4-30-2 16,15-36-2-16,9-28-1 0,18-31-1 16,17-41-1-16,11-29-1 15,21-41-1-15,7-14 0 16,23-47-1-16,1 6 0 15,13-13-6-15,-10 25 2 16,3-7 0-16,-29 48 0 16,-1 8 2-16,-17 29 3 0,-5 9 0 15,-15 28 1 1,-6 20-1-16,-16 26 1 0,-10 41-2 16,-18 34 0-16,-26 62 0 15,-11 22 4-15,-24 50 0 16,-3 3 3-16,-10 12 4 15,18-38 1-15,1 1 2 16,24-47-1-16,9-20 1 16,16-37-4-16,10-22-1 15,14-35 0-15,12-37-3 16,7-27 0-16,14-31-3 16,3-12 1-16,12-17-3 15,1 12 2-15,1 6 0 16,-7 25 0-16,-7 18-1 15,-16 28 0-15,-16 46-2 16,-10 24 0-16,-14 30-1 16,-9 8 1-16,-12 33 7 0,3-20 4 15,-2 5 5-15,7-25 2 16,8-3 1-16,9-30-4 16,3-7-4-16,8-19-2 15,2-5-2-15,5-4 0 16,-1 0-3-16,1-2 1 0,0 4-3 15,-1 0 0 1,-5-2 0-16,5-5 1 0,-4-1-1 16,7-5 0-16,-4-2 1 15,4-5-1-15,-5 1 0 16,9 1 2-16,-9-2-1 16,1 1-1-16,0 4 0 15,5 2 1-15,-7-4-1 16,6 1 0-16,-3-3 0 15,1-1 1-15,-5-2-1 16,5 1 0-16,-3 1 0 16,-1 1 1-16,5 3-1 15,1 3 0-15,-2 0 0 16,2 0 1-16,1 1-2 16,-1 1 1-16,-4 6 0 15,2 1 0-15,-3 0 0 16,3 2-1-16,-5 0 2 0,4-3-1 15,1 3 1-15,-2-4-3 16,3 1 3-16,1-3-1 16,0 1 1-16,-2-3-1 15,2 5-1-15,-1-6 2 16,1 1-1-16,-2-5-1 16,-1-5 0-16,-1-2 1 0,-1-8 0 15,-2-3 0-15,-4-4 0 16,0-6 1-16,-4-5-1 15,-3 4-1-15,1-12 1 16,1 1 1-16,-4-6-1 16,0 7 2-16,-1-5-1 15,-1 7 0-15,-3 4 0 16,-1 2-1-16,-3-4-1 16,-1 8 0-16,-1-3 0 15,3 1 1-15,-1-1 0 16,1-1 0-16,-3-2 0 15,6 4 2-15,-5-8-2 16,3 8-1-16,-1-5 3 16,6 3-2-16,-9-4-2 15,5 4 3-15,0-6-2 0,1 0 1 16,-3-5 1-16,6 7 0 16,-2-2-2-16,2 6 1 15,-1-2 0-15,8 9 0 16,-5-7 0-16,3 2 1 15,-1-4-1-15,1 3-1 0,-10-7 0 16,3 1 1-16,-7 1 1 16,5 2-1-16,-3-2 0 15,3 2 1-15,-7-8-2 16,13 4 1-16,-2-7 1 16,0 2 0-16,2-10-1 15,12 10-1-15,-6-9 0 16,-1 6 0-16,4-1 0 15,-1 10 1-15,-1-3 0 16,-4 10 1-16,3-6 0 16,-3 3-1-16,3 1 1 15,-5 7-1-15,6 0-1 16,1 14 0-16,4-1 2 16,-1 3-2-16,6 3 0 15,1 1 2-15,4 1-1 0,2-1-1 16,2 1 3-16,-2 3-3 15,-1-2-1-15,-1 1 0 16,-1 3 2-16,-1 0-3 16,0 0 1-16,0 3 2 15,4 3-1-15,0 3-1 16,5 6 1-16,-1 1 1 16,5 5-3-16,2-5 3 15,1 3 0-15,-4-2-1 0,3-3 0 16,-6-3 2-16,0-3 5 15,-1-1-8-15,-1-3-46 16,-1-2-36-16,-4 1-165 16,-5 12 423-16,-25-13-812 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0:07:48.8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4DE4FA-B913-4BEA-B4CB-93141E55848F}" emma:medium="tactile" emma:mode="ink">
          <msink:context xmlns:msink="http://schemas.microsoft.com/ink/2010/main" type="inkDrawing" rotatedBoundingBox="17735,10978 19722,8508 19919,8667 17932,11137" semanticType="callout" shapeName="Other">
            <msink:sourceLink direction="with" ref="{BA589BAE-FF10-4A3B-91CF-D5AACCCDC77B}"/>
            <msink:sourceLink direction="with" ref="{E7F8C3F2-9AE1-4B2B-A65E-C1909AB20563}"/>
          </msink:context>
        </emma:interpretation>
      </emma:emma>
    </inkml:annotationXML>
    <inkml:trace contextRef="#ctx0" brushRef="#br0">11464-5997 546 0,'-6'-13'262'15,"1"1"3"-15,1-1-114 16,0 5-67-16,1-1-13 16,1 7-23-16,-4 2-3 15,1 9-9-15,-6 14 0 16,-8 8-7-16,-12 28 3 16,-4 13-1-16,-21 28 8 15,-5 1 3-15,-16 27 10 16,-1-5 2-16,-21 21 7 15,12-18-2-15,-17 11 2 16,16-25-11-16,-8 1-1 0,22-25-8 16,-4-3-4-16,17-20-10 15,8-2-4-15,18-19-8 16,3-11-4-16,14-10-4 16,7-9-4-16,11-12 0 15,11-22-2-15,13-12 0 16,18-28-2-16,16-22 1 15,17-29-4-15,3-1-1 0,14-30-7 16,-3 14 2-16,3-6-4 16,-16 19 4-16,7 1 1 15,-22 32 6-15,-2 1 0 16,-16 22 4-16,-7 9-3 16,-13 22 1-16,-10 10-6 15,-10 16 6-15,-14 13 5 16,-11 15 7-16,-15 15 6 15,-11 10 10-15,-18 32 3 16,-6 8-1-16,-17 33 2 16,8 5-3-16,-12 17 3 15,8-17-1-15,1 15 1 16,12-30-5-16,-8-5-1 16,19-20-7-16,8-8-6 0,8-29-4 15,12-13-4-15,15-23-1 16,10-14-3-16,14-20 2 15,18-19-2-15,11-26 1 16,26-35-4-16,13-9 4 16,27-37-9-16,4-7-5 15,23-14-11-15,-8 25-1 16,5-6-7-16,-19 41 7 0,-12 13 4 16,-26 31 12-16,-11 3 2 15,-27 23 5-15,-10 0-1 16,-12 15 2-16,-12 7 0 15,-7 11 2-15,-11 15 1 16,-12 15 3-16,-15 25 1 16,-12 19 2-16,-26 37 1 15,-2 6 0-15,-20 38 0 16,4-7 2-16,-9 18 2 16,16-22 1-16,-8 10 1 15,14-34 2-15,4-5-2 16,19-34-2-16,6-13-3 15,19-30-3-15,15-14-1 16,12-17-1-16,15-21-3 16,19-19 1-16,22-34-2 15,14-18 0-15,26-31-2 0,5-2 2 16,24-26-8-16,-2 10-5 16,19-32-5-16,-7 16 0 15,15-16-6-15,-20 30 7 16,-4 5 2-16,-26 41 6 15,-16 14-1-15,-31 34 6 16,-13 10-2-16,-16 20 1 0,-16 14 1 16,-10 13 1-16,-14 14 0 15,-11 12 4-15,-25 22-2 16,-6 24 1-16,-31 35-1 16,1 9 1-16,-17 36-2 15,10-1 2-15,-16 13 1 16,18-25 4-16,-12 14 2 15,20-33 2-15,-1-2 0 16,23-30-2-16,12-14-3 16,22-35-1-16,11-13-2 15,18-23 1-15,8-18-3 16,14-7 2-16,14-24-3 16,9-15 2-16,23-33 0 15,12-6 1-15,26-37-2 16,10 8 1-16,20-25-7 0,-5 14-3 15,15-17-8-15,-18 28 0 16,2-2-3-16,-21 27 5 16,-7 4 0-16,-20 32 8 15,-12 5 1-15,-18 19 3 16,-16 9-3-16,-14 16 3 16,-14 12 0-16,-11 18 1 15,-19 24 0-15,-11 12 4 0,-22 38 0 16,-7 11 0-16,-23 26 5 15,4-6 4-15,-12 28 3 16,8-18 3-16,-16 18 1 16,18-23-4-16,-7 5-1 15,15-34-1-15,-1 2 0 16,23-29 0-16,0-2-1 16,18-17-2-16,4-10-2 15,21-13-3-15,3-9-1 16,14-14-1-16,9-11-2 15,10-8 0-15,15-25 0 16,13-19 0-16,24-22-1 16,9-9 2-16,24-26-7 15,0 7-5-15,13-12-8 16,-16 16 0-16,-1 9-3 16,-25 26 8-16,-12 13 3 0,-23 28 8 15,-12 7-2-15,-12 9 3 16,-12 9-1-16,-8 12 2 15,-18 20 0-15,-8 11 3 16,-23 24 2-16,-7 4 2 16,-17 14 6-16,4-1 4 0,-11 12 6 15,12-19 1-15,-4 6 3 16,17-19-4-16,3-12-1 16,21-22-5-16,7-7-5 15,17-16-3-15,12-15-5 16,15-14-1-16,12-27-3 15,14-17 2-15,27-22-3 16,3 3 3-16,20-12-10 16,1 13-2-16,9-4-6 15,-16 12 1-15,1-1-2 16,-16 15 8-16,-5 6 3 16,-27 15 6-16,-7 14-4 15,-12 11 4-15,-22 13-2 16,-12 15 1-16,-16 20 2 15,-16 9 4-15,-23 31-2 16,0 1 4-16,-17 20 1 0,7-2 3 16,-5 9 3-16,14-22 5 15,-3 4 1-15,24-24-2 16,8-17-3-16,21-20-3 16,15-19-7-16,21-20-2 15,20-26-2-15,16-18 0 16,19-30-2-16,13 4 4 15,13-13-4-15,-8 17 1 16,6-1-6-16,-15 23 1 0,-3 4-3 16,-21 14 1-16,-9 7-2 15,-17 21 3-15,-16 15 0 16,-12 15 3-16,-21 19-1 16,-10 8 6-16,-18 21 0 15,-6-1 1-15,-18 14-1 16,7-8 1-16,-5 9-2 15,10-18 2-15,3-2 0 16,18-22 13-16,7-8-65 16,17-20-59-16,11-2-408 15,2-11 51-15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48:58.746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D0469D20-B870-4A37-BA72-0E94C15C6C23}" emma:medium="tactile" emma:mode="ink">
          <msink:context xmlns:msink="http://schemas.microsoft.com/ink/2010/main" type="inkDrawing" rotatedBoundingBox="16292,3721 17203,10533 13417,11039 12507,4227" semanticType="enclosure" shapeName="Other"/>
        </emma:interpretation>
      </emma:emma>
    </inkml:annotationXML>
    <inkml:trace contextRef="#ctx0" brushRef="#br0">453 2827 929 0,'-29'0'268'0,"10"-4"65"16,-5-7-237-16,9-9-42 15,-7-15 26-15,2 2-22 16,-6-15 19-16,2 2-18 16,-9-2 12-16,7 13-36 15,-11-16 6-15,8 10-25 16,-12-18 8-16,8 0-16 0,-1-17 13 15,12 6-11 1,8-19 12-16,8 6-15 0,6-18 7 16,4 4-15-16,9-18 9 15,1 19-12-15,12-20 10 16,6 16-11-16,8-24 11 16,1 21-9-16,12-16 9 15,5 12-10-15,21-19 10 16,-1 15-11-16,29-20 10 15,-6 17-10-15,25-2 9 16,-4 37-10-16,15 3 11 16,-13 26-10-16,16 10 10 15,-22 8-9-15,19 3 9 16,-15 12-10-16,16 4 11 16,-18 4-12-16,24 15 10 15,-20 5-11-15,16 18 13 0,-18 10-12 16,11 13 13-16,-22 7-10 15,3 11 10-15,-15-4-11 16,10 17 11-16,-15-6-11 16,10 10 10-16,-8 0-10 15,0 3 9-15,-17-3-10 16,-3 11 11-16,-19-4-7 0,-7 16 14 16,-13-8-8-16,-8 12 14 15,-5 0-12-15,-3 3 9 16,-8-19-15-16,-12 12 10 15,-4-14-14-15,-12 3 13 16,-7-5-8-16,-10 21 20 16,-1-10-5-16,-13 13 20 15,-2-3-8-15,-13 13 8 16,4-17-17-16,-15 15 4 16,4-12-19-16,-8 1 7 15,7-16-14-15,-6 5 9 16,6-24-10-16,-4 9 11 15,8-10-11-15,-13 2 10 16,0-5-11-16,-16 13 11 0,2-16-11 16,-23 11 12-1,4-12-10-15,-5 11 13 0,14-5-9 16,-14 11 17-16,18-4-10 16,-5 20 16-16,11-11-13 15,-4 10 9-15,20-10-17 16,-2 0 7-16,25-14-14 15,8 5 8-15,14-16-11 16,9 4 10-16,14-1-9 0,1 10 10 16,5-7-8-16,6 21 9 15,-4-3-10-15,7 9 8 16,4-13-9-16,6 16 9 16,1-20-10-16,21 5 9 15,0-8-9-15,13 8 9 16,1-18-8-16,12 6 9 15,-2-9-9-15,12-8 9 16,-1-11-8-16,4 0 8 16,-1-13-9-16,16 0 11 15,-8-2-8-15,20-6 9 16,2-5-9-16,18-11 11 16,-17-11-12-16,17-2 11 15,-18-6-11-15,16-8 9 16,-23-5-10-16,18-5 11 15,-26-9-12-15,10-17 11 0,-25 0-10 16,3-16 12-16,-19-8-12 16,1-16 13-16,-12 9-6 15,-7-9-36-15,-14 12-63 16,-10 6-99-16,-5 33-347 0,-6 13 21 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49:23.049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D2043CB9-24DB-49E5-BF3A-D3F2EEA87F6A}" emma:medium="tactile" emma:mode="ink">
          <msink:context xmlns:msink="http://schemas.microsoft.com/ink/2010/main" type="writingRegion" rotatedBoundingBox="16627,12886 16676,14190 15448,14236 15399,12932"/>
        </emma:interpretation>
      </emma:emma>
    </inkml:annotationXML>
    <inkml:traceGroup>
      <inkml:annotationXML>
        <emma:emma xmlns:emma="http://www.w3.org/2003/04/emma" version="1.0">
          <emma:interpretation id="{DFA99F07-C4F8-4462-80EE-B2B530C1840F}" emma:medium="tactile" emma:mode="ink">
            <msink:context xmlns:msink="http://schemas.microsoft.com/ink/2010/main" type="paragraph" rotatedBoundingBox="16627,12886 16676,14190 15448,14236 15399,12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3D68C2-0B24-4AF3-95EF-1F0FF86CF4B8}" emma:medium="tactile" emma:mode="ink">
              <msink:context xmlns:msink="http://schemas.microsoft.com/ink/2010/main" type="line" rotatedBoundingBox="16627,12886 16676,14190 15448,14236 15399,12932"/>
            </emma:interpretation>
          </emma:emma>
        </inkml:annotationXML>
        <inkml:traceGroup>
          <inkml:annotationXML>
            <emma:emma xmlns:emma="http://www.w3.org/2003/04/emma" version="1.0">
              <emma:interpretation id="{11564653-057A-4257-8128-2FD22B5CF0AE}" emma:medium="tactile" emma:mode="ink">
                <msink:context xmlns:msink="http://schemas.microsoft.com/ink/2010/main" type="inkWord" rotatedBoundingBox="16627,12886 16676,14190 15448,14236 15399,12932"/>
              </emma:interpretation>
              <emma:one-of disjunction-type="recognition" id="oneOf0">
                <emma:interpretation id="interp0" emma:lang="" emma:confidence="0">
                  <emma:literal>,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598 161 817 0,'-24'-6'375'16,"2"2"27"-16,-6-1-154 0,3 5-95 15,-10 7 4-15,1 1-50 16,-6 12-4-16,-1 0-28 15,-1 23 1-15,5 1-17 16,-4 17 4-16,13 0-6 16,-5 9 1-16,11-9-11 15,2 11-1-15,14-7-9 16,8 10-1-16,15-14-8 0,14 2-4 16,13-15-5-16,14-4-6 15,1-18-8-15,11 0-1 16,-6-13-1-16,7-7-4 15,-14-12 3-15,6-12-1 16,-12-6 0-16,1-21 0 16,-11-6 3-16,-4-23-3 15,-10-2 0-15,-6-20 0 16,-7 18-1-16,-8-8 1 16,-6 17-1-16,-11-3 3 15,-4 15-1-15,-11-4 2 16,-5 6-1-16,-8-1 1 15,-3 12 0-15,-8 3 3 16,2 14 1-16,-8 16 5 16,6 13-1-16,-3 7 1 15,5 7-1-15,-9 8-5 0,9-7-4 16,-4 9 0-16,8 0-3 16,-1 7 0-16,10 8 0 15,4 21 0-15,7 7 0 16,0 17 2-16,13 1 1 15,3 7 4-15,8-14-1 16,13 1 0-16,9-22 0 0,12-2-4 16,12-18-2-16,17-11 1 15,5-12-1-15,17-6 0 16,-8-7 2-16,10-6-1 16,-7 1 1-16,-5-15-1 15,-14-3 1-15,0-15-2 16,-18-10 2-16,-6-17-2 15,-10-3 1-15,-3-16 0 16,-9 7 1-16,-8-9 0 16,-3 15 1-16,-11-1-1 15,-12 12 1-15,-3-2 0 16,-2 16 0-16,-17-1 2 16,-1 9 0-16,-8 0 0 15,-2 11-1-15,-14 0 1 16,12 13-4-16,-8 5 0 0,4 17-1 15,-4 12 2-15,10 1-3 16,-11 16 2-16,10 1 1 16,-6 12-2-16,9-3 1 15,0 22-2-15,11-5 2 16,4 16 0-16,9-2 1 0,9 13-1 16,12-13 2-16,9 3 0 15,9-18 0-15,18 4-2 16,2-16 0-16,23-3-1 15,5-6-1-15,20-5 1 16,-6-16 0-16,23-5 2 16,-9-10 0-16,7-18-2 15,-15-10 0-15,0-10-1 16,-21-8 1-16,-9-13 0 16,-16 2 1-16,-5-11-2 15,-17-2 3-15,0-18-1 16,-8 5 0-16,-5-20 1 15,-11 5 0-15,2-7-2 16,-11 15 2-16,-12-2 0 16,-3 22 0-16,-7 5 1 15,-6 21 2-15,-10 4-2 0,5 11 0 16,-12 8 0-16,4 12-1 16,-1 13-1-16,6 6-1 15,-5 16-1-15,10-2 2 16,-5 13-2-16,12 0 0 15,1 19 2-15,10-2-1 16,2 18 0-16,14 0 0 16,8 14-1-16,5-14 3 15,12 6-1-15,14-14 1 0,7-6-1 16,8-19 1-16,24-2-2 16,6-11 0-16,18-9 0 15,-2-8 0-15,18-8-2 16,-14-10 2-16,0-10 0 15,-17-4 0-15,2-10-1 16,-24-6 3-16,0-9-3 16,-15-7-1-16,0-13-2 15,-12 2 2-15,-3-15-1 16,-10 4 1-16,-5-8 2 16,-6 6 2-16,-7-8-1 15,-4 12 2-15,-12-4 0 16,-6 9-2-16,-6 3 2 15,-7 10 1-15,-8 8-1 0,-5 12-1 16,-4 10 0-16,-3 8-1 16,-1 16 1-16,5 3-2 15,-2 17 1-15,7 0 0 16,-8 9 0-16,7 4-2 16,-6 10 1-16,11 1 0 15,0 22 0-15,12 0-1 0,-3 21 0 16,18-3 2-16,8 12 0 15,8-21-1-15,16 9 0 16,17-23 2-16,19-2-3 16,12-14 1-16,30 5 2 15,0-21 1-15,27-2-1 16,-5-15 0-16,8-12 0 16,-21-12 0-16,0-16-1 15,-24-5-1-15,-1-16 2 16,-21-1-1-16,2-13-1 15,-12 5 1-15,-4-15 1 16,-12 1-2-16,-7-15 1 16,-8 5 0-16,-7-11 0 15,-6 6 1-15,-10-6 2 16,-8 11 0-16,-13 1 0 0,-7 14 0 16,-12 0-1-16,4 15 1 15,-8 7-1-15,2 9 0 16,-6 8 0-16,1 9-2 15,-7 15 0-15,7 6-2 16,-4 14 2-16,12 5-2 16,-8 16 1-16,10 1 1 15,-4 19-3-15,5 3 2 0,4 18-1 16,15 0 2-16,7 24-2 16,9-12 2-16,15 7 0 15,10-14 0-15,8-4 0 16,10-23 2-16,24 3 0 15,5-15 0-15,23-2-1 16,3-9 0-16,17-4-2 16,-9-15 1-16,-1-9 0 15,-14-7 0-15,-2-19-1 16,-22-9 1-16,-2-22-2 16,-7-2 2-16,1-17 0 15,-11 6-1-15,-1-13 0 16,-12 7 2-16,-8-14-2 15,-12 1 0-15,-6-10 1 16,-4 7-1-16,-9-8 1 0,-8 15 0 16,-6 2 0-16,0 11 0 15,-10 8 0-15,1 14 2 16,-10 9-1-16,3 8 0 16,-12 9-1-16,4 11 0 15,-9 17-3-15,5 2 2 16,-9 12 0-16,5-1 1 15,3 11-29-15,14-13-26 0,13 5-108 16,28-5-155 0,31 7-360-16,9-11-10 0</inkml:trace>
        </inkml:traceGroup>
        <inkml:traceGroup>
          <inkml:annotationXML>
            <emma:emma xmlns:emma="http://www.w3.org/2003/04/emma" version="1.0">
              <emma:interpretation id="{567DA7E2-9484-495B-A83F-1510E06B4253}" emma:medium="tactile" emma:mode="ink">
                <msink:context xmlns:msink="http://schemas.microsoft.com/ink/2010/main" type="inkWord" rotatedBoundingBox="16259,12903 16294,13827 15464,13858 15429,1293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2483.0144">253 187 953 0,'-18'-19'267'0,"1"6"110"16,4 6-263-16,-7 3 8 15,-2 0-8-15,-8 17 13 16,6 13-43-16,-7 15 8 0,5 12-31 15,2 21 7-15,7 6-29 16,8 16 12-16,11-11-20 16,11 1 6-16,11-12-22 15,13-11 8-15,3-21-19 16,23-7 7-16,0-16-14 16,14-17 10-16,1-11-12 15,5-21 11-15,-13-3-9 16,0-17 11-16,-22-5-12 0,-3-8 12 15,-16 2-10-15,-8-13 9 16,-12 9-10-16,-6-5 20 16,-10 4-6-16,-13-4 20 15,-6 9-8-15,-13 2 15 16,0 11-17-16,-9 9 10 16,8 11-15-16,-14 13 15 15,10 15-14-15,-6 11 12 16,6 8-17-16,-6 16 7 15,7 0-19-15,1 22 9 16,7 8-11-16,2 22 11 16,14 5 1-16,6 22 6 15,10-16-6-15,14-2 11 0,13-20-11 16,18-19-2-16,4-25-4 16,23-12 5-16,-3-18-12 15,10-15 9-15,-14-2-10 16,14-24 10-16,-19-7-11 15,1-22 12-15,-16-4-11 16,-7-22 10-16,-13 14-10 16,-11-10 12-16,-11 14-10 0,-16-3 12 15,-6 16-9-15,-17 6 17 16,-5 11-7-16,-14 10 11 16,3 11-11-16,-6 6 9 15,7 8-16-15,-1 13 7 16,13 9-12-16,-6 17 9 15,11 14-13-15,2 25 11 16,5 6-11-16,6 20 9 16,15 1-9-16,5 11 12 15,13-16-10-15,19-2 8 16,9-26-9-16,15-12 9 16,5-21-11-16,11-22 10 15,-7-23-9-15,8-18 9 16,-14-15-9-16,2-26 10 0,-18 1-10 15,-6-12 13 1,-13 11-12-16,-16-3 12 16,-9 20-10-16,-16-2 11 0,-5 16-9 15,-20 7 10-15,-4 14-10 16,-14 5 10-16,5 19-9 16,-10 15 8-16,10 11-8 15,0 16 7-15,13 10-11 0,4 20 9 16,14-4-9-1,11 15 10-15,17-5-11 16,17 1 11-16,11-23-12 0,14-5 11 16,6-30-14-16,6-18 11 15,-6-21-8-15,5-19 8 16,-9-20-9-16,-3-15 11 16,-8-6-10-16,-3-10 10 15,-17 16-8-15,-15 0 9 16,-9 20-8-16,-15 4 11 15,-5 15-12-15,-8 18 14 16,2 19-11-16,-4 23 7 16,4 19-9-16,2 38 9 15,15 4-13-15,9 12 11 16,15-8-11-16,16-7 9 16,11-35-11-16,8-24 8 15,2-34-9-15,7-34 10 0,-9-23-9 16,-3-25 11-16,-8-2-8 15,-9-1 10-15,-16 19-7 16,-8 12 8-16,-6 28-8 16,-11 14 11-16,-6 26-9 15,-11 32 6-15,-2 16-6 0,-8 29 14 16,8 4-4-16,11-4 10 16,14-24-7-16,18-17 6 15,12-32-18-15,16-29 2 16,-2-12-12-16,3-23 8 15,-5 1-8-15,-6-3 9 16,-7 16-9-16,-9 10 9 16,-6 26-10-16,-7 23 13 15,-2 22-11-15,-6 18 11 16,-1 5-8-16,3 1 12 16,4-15 1-16,5-23-68 15,8-23-59-15,15-30-2 16,-4-9-533-16,-4-2 115 15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49:13.072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BA2822D7-A730-4394-93A0-EDD5F59FDD42}" emma:medium="tactile" emma:mode="ink">
          <msink:context xmlns:msink="http://schemas.microsoft.com/ink/2010/main" type="inkDrawing" rotatedBoundingBox="12602,10397 12970,3556 17247,3785 16880,10626" shapeName="Other"/>
        </emma:interpretation>
      </emma:emma>
    </inkml:annotationXML>
    <inkml:trace contextRef="#ctx0" brushRef="#br0">449 2971 919 0,'-22'7'288'0,"-10"-9"89"16,10 0-266-16,-5-7 20 0,10 0-35 15,-7-9 7 1,11 6-42-16,-4-8 11 0,6-4-27 16,-3-5 7-16,1-3-17 15,-6-12 20-15,4 7-17 16,-5-2 21-16,-2 2-14 15,0-3 13-15,2 8-19 16,-1-5 9-16,3 0-23 16,-1-9 6-16,6 7-21 0,2-12 5 15,2 8-15-15,4-7 11 16,1 12-9 0,0-8 13-16,4 10-10 0,0-10 12 15,2 8-13-15,0-12 11 16,-2-4-11-16,4-12 9 15,1 7-12-15,6-15 13 16,-3 2-13-16,6-13 10 16,-3 4-11-16,6-15 11 15,-4 20-12-15,7-4 12 16,-3 25-9-16,7 1 9 16,-4 14-12-16,8-16 10 15,0 8-10-15,12-18 8 16,1 1-11-16,16-7 10 15,0 10-10-15,6-9 8 0,7 16-8 16,-5-10 10-16,-10 12-7 16,8 7 15-16,-4 9-8 15,4 0 15-15,9 11-10 16,17 0 11-16,-8-9-13 16,11 4 7-16,-11 1-15 15,2 6 10-15,-12 8-13 16,4 4 18-16,-14 5-4 15,9 2 14-15,-5 1-10 0,5 2 10 16,-11 4-19-16,8 7 5 16,-10 4-13-16,4 9 10 15,-15 0-10-15,8 10 12 16,-10-3-8-16,-2 3 14 16,1-7-10-16,7 9 10 15,-4-12-11-15,6 0 8 16,-3-5-13-16,3 3 7 15,-6 4-10-15,-1 5 8 16,-10 8-6-16,-6 6 9 16,-8 1-8-16,1 2 13 15,-9-3-6-15,3 3 9 16,3-4-9-16,-1 8 10 16,-3-4-11-16,2 8 8 15,-1-2-12-15,3 3 8 0,-3-3-11 16,3-2 8-16,3-12-10 15,0 10 9-15,-2-7-10 16,1 3 8-16,-5 6-8 16,-3 9 10-16,-5-5-7 15,-5 10 12-15,-5-3-9 16,-3 8 10-16,-4-5-10 0,-4 6 6 16,0-7-10-16,-2 0 8 15,0-8-10-15,-3 12 8 16,1-4-8-16,-1 12 9 15,-1 3-10-15,-3 14 11 16,4-14-10-16,-5 5 10 16,1-17-10-16,0 6 10 15,0-25-8-15,-2 4 7 16,-2-6-7-16,-7 1 7 16,-2-4-9-16,-8 14 8 15,1-5-8-15,-12 8 7 16,6 2-8-16,-11 2 10 15,8-6-11-15,-7 6 11 16,7-9-10-16,-7-1 11 16,10-7-10-16,-3-1 9 15,3-8-9-15,3 9 8 0,5-6-8 16,-10 12 8-16,7 3-9 16,1 12 9-16,-1-15-8 15,-3 9 8-15,11-12-8 16,-7 7 9-16,5-6-10 15,-2 11 9-15,2-2-9 16,-9 9 9-16,3-11-7 16,-12 8 10-16,7-8-10 0,-5 10 11 15,12-5-6-15,0 10 8 16,14 2-7-16,-3 7 8 16,10-5-11-16,1 11 8 15,1-11-10-15,1 5 8 16,6-11-8-16,6 6 8 15,-3-12-11-15,10 10 10 16,2-11-8-16,3 13 6 16,2-6-7-16,6 9 8 15,-2-9-7-15,6 6 6 16,-3-11-7-16,4-1 7 16,1-14-7-16,10 6 7 15,6-7-8-15,7 1 8 0,3 0-8 16,8 2 7-16,-7-8-8 15,7 2 9-15,-1-7-9 16,7 2 8-16,-4-3-6 16,8 5 7-16,-4-4-7 15,3 1 7-15,-5-6-8 16,8-1 7-16,-6-11-7 16,16-2 5-16,-1-11-6 15,22 1 9-15,-4-8-9 16,17 1 8-16,-13 1-6 0,16 0 7 15,-14-3-8-15,12 1 8 16,-12-4-7-16,13-10 7 16,-15-7-8-16,3-22 6 15,-21-7-6-15,6-12 6 16,-21-7-7-16,1-9 10 16,-8 10-9-16,1-8 9 15,-15 6-8-15,8-12 8 16,-13 10-8-16,5-24 8 15,-9 4-12-15,7-18 10 16,-5 11-9-16,2-14 9 16,-11 24-8-16,-2 4 10 15,-13 15-11-15,-4 12 11 16,-5 16-12-16,-3-1 7 16,-2 6-8-16,-1 2 7 0,-2-2-10 15,2-1 9-15,-2 11-7 16,3 6 8-16,-1 10-8 15,-2 5 10-15,2 8-8 16,-1 5 10-16,-3 2-8 16,0 8 11-16,3 1-13 15,-5-1 13-15,5 1-11 0,-3 9 8 16,2-1-8-16,-1 7 11 16,3 9-11-16,-2 12 10 15,1 1-8-15,-3 8 7 16,2-1-7-16,-3 5 9 15,0-10-10-15,-1 9 11 16,1-7-8-16,-4 9 7 16,0-9-7-16,-6 13 12 15,1-11-10-15,-10 7 8 16,2-9-9-16,-10 3 10 16,5-10-11-16,-12-1 8 15,3-8-9-15,-12 3 11 16,0-6-10-16,-9 4 8 15,5-1-8-15,-14 3 8 16,5-6-10-16,-7-1 7 0,2-8-8 16,-12-3 8-16,14-12-7 15,-8 2 8-15,7-5-8 16,-5 0 9-16,8-8-9 16,-5 4 6-16,7-5-8 15,-7-2 10-15,8-4-9 16,-12 0 8-16,6 0-7 0,-7-4 7 15,8-2-8-15,-8-1 7 16,9-2-7-16,-3-6 8 16,9 0-9-16,0-7 9 15,9 4-8-15,-2-10 5 16,8-3-7-16,-6-16 8 16,8-4-8-16,-8-14 8 15,5 2-8-15,-3-14 9 16,8 18-11-16,-6-8 13 15,7 10-10-15,-4-2 9 16,10 15-9-16,-2-23 10 16,9 10-12-16,2-23 7 15,15 1-7-15,7-21 6 16,11 10-9-16,6-14 10 16,7 20-5-16,6-3 6 15,-2 17-8-15,9-12 12 0,0 10-10 16,17-24 7-16,-1 0-6 15,14-22 7-15,0 11-9 16,7-7 8-16,-10 21-7 16,9-3 8-16,-9 17-7 15,10-10 9-15,-1 8-10 0,10-13 8 16,0 9-8-16,11-7 9 16,-10 8-10-16,6-2 11 15,-16 6-9-15,-2-18 8 16,-16 8-7-16,5-13 9 15,-9-1-11-15,11-8 10 16,-9 17-9-16,12-4 8 16,-5 10-9-16,4-11 11 15,-11 10-11-15,9-15 10 16,-13 9-10-16,0-15 11 16,-17 13-10-16,8-4 10 15,-17 8-9-15,-2-9 9 16,-7 12-10-16,0-5 10 15,-5 8-10-15,-3-6 9 16,-3 12-8-16,-8-3 9 0,1 17-10 16,-4-6 7-1,-4 13-6-15,-4-5 7 16,4 3-8-16,-5-14 9 0,-3 8-9 16,-3 3 8-16,0 14-7 15,-9 4 6-15,4 20-8 16,-8-1 9-16,3 9-10 0,-4 1 8 15,4 4-7-15,3 4 10 16,5 4-11-16,10 1 8 16,6 6-8-16,5 8 7 15,3 3-12-15,7 11 12 16,1 7-10-16,9 10 10 16,-2 2-8-16,5 14 11 15,-1-3-11-15,3 13 11 16,-1-6-10-16,5 13 11 15,3-10-12-15,10 14 12 16,-5-9-10-16,5 18 9 16,-10-10-8-16,-5 14 9 15,-9-10-11-15,-3 10 11 16,-14-8-8-16,0 10 6 16,-5-10-9-16,-8 19 10 15,1-8-7-15,-10 9 7 16,-2-3-8-16,-9 11 10 0,2-11-9 15,-9 4 8-15,3-17-7 16,-12 7 10-16,3-13-12 16,-17 6 11-16,1-4-10 15,-14 19 8-15,5-15-9 16,-21 18 10-16,7-12-11 16,-18 12 10-16,7-12-10 0,-12 12 11 15,18-14-10-15,-1 12 10 16,20-18-9-16,-7 6 10 15,20-22-12-15,-5 1 11 16,6-22-12-16,6 0 11 16,12-14-10-16,5-3 9 15,17-20-10-15,10 2 11 16,8-3-14-16,10-14 9 16,8-1-9-16,12 1 8 15,10-7-8-15,15-11 12 16,2 0-9-16,8-13 10 15,1-5-9-15,13-17 9 16,-10-4-10-16,21-14 10 16,-9 1-9-16,8-16 11 15,-12 9-11-15,7-15 11 0,-16 5-11 16,3-21 11-16,-10 5-11 16,3-26 10-16,-15 13-11 15,2-18 13-15,-8 25-11 16,3-10 8-16,-12 22-9 15,8-10 11-15,-13 19-12 16,0-13 12-16,-8 14-10 0,-1-6 9 16,-8 14-10-16,2-19 12 15,-4 6-11-15,1-9 9 16,1 11-9-16,0-7 9 16,-1 22-10-16,-3 11 9 15,1 18-9-15,-4 6 9 16,-1 18-9-16,1 4 9 15,2 13-8-15,-4 2 9 16,4 9-10-16,1-4 8 16,-3 9-10-16,0 10 9 15,2 11-10-15,-3 17 9 16,1 12-8-16,8 19 10 16,-1-2-11-16,4 16 10 15,0-6-7-15,-4 17 8 16,-2-12-7-16,-9 17 8 15,-5-8-9-15,-11 16 8 16,-3-7-8-16,-12 19 8 0,2-13-8 16,-8 11 12-16,0-13-11 15,-9 16 10-15,4-16-8 16,-8 24 8-16,6-13-10 16,-13 8 11-16,3-27-10 15,-8 10 8-15,5-22-9 0,-4-6 8 16,15-24-8-1,5-2 8-15,23-24-9 0,5-12 10 16,19-14-12-16,11-13 11 16,11-5-11-16,14-16 12 15,6-14-9-15,12-22 9 16,1-5-9-16,7-24 9 16,-5-3-10-16,17-23 8 15,-12 6-7-15,12-29 8 16,-14 27-9-16,5-25 10 15,-18 17-10-15,5-16 12 16,-16 24-10-16,3-25 10 16,-12 26-9-16,-1 4 6 15,-10 34-9-15,-1 5 9 16,-8 27-8-16,0 12 7 0,-8 14-7 16,3 2 6-16,-6 15-9 15,2 8 7-15,-8 12-10 16,4 24 10-16,-1 19-8 15,-5 28 9-15,-1 14-8 16,-4 28 9-16,0-6-8 16,-7 19 10-16,-2-13-8 0,-15 18 10 15,-4-16-9 1,-12 15 10-16,-5-27-10 0,-14 5 7 16,10-25-5-16,-8-5 8 15,9-26-11-15,5-7 10 16,16-25-8-16,10-17 6 15,13-29-10-15,14-22 9 16,8-18-11-16,14-22 5 16,8-12-12-16,27-27-3 15,9 9-15-15,18-25 5 16,2 5-11-16,11-4 11 16,-16 20 2-16,5-5 14 15,-28 22-4-15,3 4 12 16,-23 14-7-16,-6 5 11 15,-16 14-7-15,2 11 10 16,-13 16-7-16,-2 8 7 16,-6 12-10-16,-3 14 9 15,-10 11-11-15,-10 18 9 0,-8 6-9 16,-18 24 10-16,-12 0-8 16,-23 41 8-16,-5 1-9 15,-28 39 11-15,5-5-11 16,-17 13 12-16,15-26-7 15,-4 9 9-15,26-41-9 0,4-7 10 16,24-17-11-16,11-12 9 16,18-27-9-16,8-12 10 15,14-13-11-15,12-22 9 16,13-21-12-16,20-33 6 16,12-22-17-16,27-30-17 15,7 1-18-15,17-18 0 16,-8 25-8-16,4 5 17 15,-21 30 16-15,-16 13 20 16,-27 26 0-16,-10 18 12 16,-22 27-9-16,-32 25 12 15,-9 17-11-15,-23 32 12 16,-18 12-4-16,-28 31 23 16,10-9-3-16,-13 24 24 0,15-19-6 15,4-3 6-15,29-37-22 16,4-10 3-16,26-36-24 15,13-6 7-15,14-17-16 16,10-3 8-16,9-13-10 16,9-4 9-16,8-16-9 15,14-23 3-15,10-14-18 16,16-27-9-16,2-14-10 0,11-14 4 16,-7 6-2-16,2 6 21 15,-15 26 6-15,-8 11 13 16,-18 26-6-16,-9 21 12 15,-13 14-10-15,-24 24 15 16,-10 22-6-16,-14 35 19 16,-17 13-3-16,-27 41 21 15,3 5-12-15,-22 23 13 16,2-16-11-16,5-1 7 16,27-35-22-16,10-9 7 15,30-36-16-15,15-16 1 16,18-21-16-16,6-10 9 15,7-17-11-15,11-8 11 16,2-16-11-16,11-22 10 16,2-17-8-16,11-31 5 0,-4-3-15 15,10-6 6-15,-6 16-10 16,3 2 7-16,-4 27-5 16,-7 8 13-16,-10 15-5 15,-3 4 12-15,-10 10-7 16,-8 6 10-16,-9 2-8 15,-5 4 11-15,-8 3-11 16,-6 13 9-16,-3 8-9 0,-5 24 7 16,-5 7-9-16,-10 33 8 15,-1 15-8-15,-7 35 10 16,8-6-9-16,1 21 10 16,10-26-9-16,-1-7 12 15,10-37-9-15,0-8 10 16,6-24-10-16,3-7 10 15,3-18-11-15,1-1 10 16,2-16-11-16,1-17 9 16,4-7-10-16,4-19 9 15,7-18-11-15,14-33 8 16,6-8-8-16,15-33 9 16,10 4-11-16,16-9 11 15,-3 16-8-15,12-2 8 16,-5 23-8-16,5-8 9 0,-9 14-9 15,21-6 9-15,-12 12-10 16,16-9 10-16,-9 26-10 16,12-3 10-16,-15 23-10 15,-3-5 10-15,-23 16-10 16,-7-3 10-16,-19 7-10 16,-12 2 11-16,-10 15-9 15,-2 7 11-15,-10 7-9 0,-12 15 8 16,-9 8-11-16,-24 11 9 15,-8 14-11-15,-16 17 10 16,-2-5-10-16,-22 21 9 16,10 8-8-16,-10 23 8 15,11 3-9-15,-15 33 9 16,19-9-8-16,-4 22 11 16,9-20-11-16,4-1 9 15,26-30-7-15,11-12 7 16,16-44-10-16,10-16 11 15,9-31-11-15,6-26 10 16,1-27-8-16,12-37 9 16,12-9-10-16,15-27 10 15,8 3-11-15,21-18 12 16,3 23-11-16,11-23 8 16,-3 20-7-16,14-2 9 0,-11 15-10 15,12-7 10-15,-12 23-9 16,1-1 8-16,-21 20-8 15,-14 18 7-15,-24 25-8 16,-12 12 10-16,-19 23-10 16,-13 19 10-16,-9 22-10 15,-23 26 9-15,-10 11-10 0,-21 24 10 16,1 5-10-16,-12 7 13 16,11-13-11-16,12 2 11 15,21-31-11-15,14-23 8 16,21-31-11-16,21-37 9 15,13-27-10-15,20-45 10 16,13-13-8-16,21-24 10 16,3 7-10-16,7-5 11 15,-9 39-12-15,-9 13 9 16,-22 31-10-16,-22 33 9 16,-21 36-11-16,-29 30 12 15,-11 21-10-15,-28 36 11 16,-11 1-9-16,-17 11 16 15,17-22-6-15,4-17 14 16,26-40-11-16,21-25 10 0,25-32-15 16,20-25 5-16,11-10-13 15,19-18 9-15,7-2-9 16,16-22 10-16,1 7-9 16,12-18 11-16,-5 5-11 15,7-25 11-15,-12 13-10 16,-1-16 7-16,-11 9-8 0,1-6 10 15,-18 21-9-15,5-2 9 16,-10 16-8-16,8-5 10 16,-12 13-11-16,2-17 9 15,-5 12-8-15,-6-5 8 16,-10 8-10-16,-1 2 11 16,-9 18-8-16,-6 6 9 15,-9 9-10-15,-2 4 11 16,-1 9-11-16,-1 2 9 15,-3-8-10-15,7 4 8 16,-3 2-8-16,1-3 10 16,4 12-11-16,0 4 8 15,2 9-8-15,2 11 7 16,-3 12-10-16,1 12 8 16,2 17-5-16,-8 14 8 15,2 1-9-15,1 9 12 0,-3-15-11 16,0-9 10-16,6-15-10 15,2-13 10-15,-2-17-9 16,1-16 11-16,3-15-9 16,-1-29 10-16,-3-13-9 15,2-19 9-15,0 0-9 16,-8-16 8-16,-2 14-10 16,-3-11 11-16,-4 17-11 0,-5-13 12 15,-8 19-7-15,-7-8 12 16,1 18-8-16,-3-10 10 15,4 25-12-15,-1-7 9 16,3 11-14-16,1 0 7 16,8 17-10-16,-2-8 9 15,7 15-10-15,2 11 10 16,4 7-11-16,3 8 9 16,8 11-10-16,4 9 10 15,10 2-11-15,10 10 11 16,2-1-10-16,7-4 11 15,2 3-10-15,2-1 11 16,-10-12-9-16,-1 1 8 16,-13-3-8-16,-4-12 10 0,-9-7-9 15,-2-12 10 1,-8-14-9-16,-1-13 10 0,-4-5-8 16,-5-11 5-16,-3 11-9 15,-3-1 12-15,-5 12-10 16,-8 4 11-16,2 11-3 15,-4 1 14-15,-2 4-11 16,2-1 11-16,6-1-12 16,-2-5 6-16,6 0-14 0,3-8 10 15,5 6-13-15,3 4 10 16,5 7-10-16,-2 6 9 16,8 9-11-16,3 5 10 15,-1 2-11-15,12 12 8 16,8 4-8-16,9 10 9 15,2 2-10-15,14 11 10 16,-5 0-8-16,2 10 9 16,-2-1-9-16,4 9 11 15,-7-3-11-15,6 17 10 16,-1-8-10-16,2 1 9 16,-6-10-9-16,4-2 10 15,-16-20-9-15,-1-4 9 16,-15-15-10-16,-1-6 12 0,-8-5-8 15,1-12 9-15,-8-10-10 16,-2-13 11-16,-4-10-11 16,-7-16 8-16,0-3-10 15,-9-12 11-15,1 3-11 16,-4-1 9-16,-1 9-9 16,-2 4 9-16,9 17-10 15,-1-4 11-15,9 13-11 0,5 2 10 16,6 4-10-16,5 5 8 15,12 16-11-15,9 8 10 16,3 13-12-16,15 34 10 16,4 8-10-16,10 36 11 15,-5 5-10-15,1 26 11 16,-8-17-7-16,-4 6 11 16,-11-30-11-16,1 12 11 15,-5-27-9-15,-1 4 8 16,-4-12-9-16,-2-8 10 15,-1-26-1-15,-5-13 1 16,-6-22-8-16,-1-19 9 16,-2-12-8-16,-5-24-1 15,-2-6 1-15,2-2 7 16,-2 9-9-16,8 8 8 0,1 26-8 16,4 7 6-16,4 4-7 15,-2 9 8-15,-4 2-9 16,2-8 9-16,0 1-8 15,-2 3 7-15,4-2-8 16,2-2 10-16,-1 10-11 16,3 2 10-16,3 5-9 15,0 0 10-15,1-7-10 16,-3 3 10-16,-2 0-9 0,-1-9 9 16,0 2-9-16,-4 6 9 15,2-8-8-15,-2 0 8 16,3-5-9-16,-3 5 11 15,6-5-9-15,-4-1 11 16,3 3-2-16,-8-3 13 16,3 7-7-16,0 1 8 15,5 1-8-15,-7-1 0 16,8 2-10-16,-8-9 4 16,0 1-7-16,-3-7 6 15,1 2-5-15,-2-9 6 16,1 0-5-16,-6-12 11 15,-2-1-7-15,-2-4 10 16,2 2-7-16,-2-2 6 16,2 0-12-16,4 4 6 0,2 2-11 15,-1-5 7-15,5 1-9 16,-3-2 8-16,1 1-8 16,-5-11 9-16,3 7-9 15,-6-5 8-15,4 14-7 16,-2 0 8-16,3 18-10 0,-1 0 8 15,4 9-7-15,-5-5 7 16,1 5-6-16,0-11 7 16,0 6-8-16,-2-9 9 15,0-1-10-15,1-1 8 16,-1 3-7-16,0 1 8 16,0 3-9-16,-2 2 9 15,4-2-7-15,-2 2 7 16,2-2-9-16,-1-8 9 15,3 5-8-15,-4-6 8 16,2-2-9-16,-4 2 10 16,4 3-9-16,-4 2 8 15,2 6-9-15,-4 0 11 16,6 2-11-16,-4-6 9 16,3 1-8-16,-1-9 10 15,2-1-12-15,2-3 11 0,-1 5-9 16,1 1 7-16,0 6-7 15,-1 4 9-15,-1 4-10 16,-2-4 9-16,-2 2-8 16,2-2 8-16,-2-2-7 15,-6-4 7-15,5 2-7 16,-3 2 7-16,0 0-8 0,-3-1 9 16,5 4-8-16,-5-1 7 15,0-3-7-15,-4-1 8 16,7 2-8-16,-3-2 5 15,0 4-6-15,-5-2 9 16,5 2-9-16,-9 0 6 16,3 0-5-16,0 0 7 15,6 2-9-15,-3-8 9 16,7 8-8-16,3-1 8 16,4-2-10-16,3 6 10 15,10 10-11-15,11-4 9 16,1 3-10-16,17 10 7 15,3-3-7-15,8 2 7 16,0 5-6-16,4 5 10 16,-9-1-8-16,7 12 8 15,-5 0-5-15,3 13 5 0,0-1-7 16,1 6 7-16,-5-5-8 16,1 8 9-16,-8-13-10 15,0 1 10-15,-5-7-8 16,2 2 9-16,-10-11-10 15,2 0 11-15,-9-10-11 0,0 5 8 16,-7-10-6-16,-1-4 7 16,1-1-7-16,1-6 9 15,-1-4-10-15,1-5 10 16,2-1-10-16,-3-6 9 16,-1-1-10-16,-3-5 11 15,-2 0-10-15,-4-4 9 16,-1 4-9-16,-6-6 11 15,2 4-12-15,-6 0 10 16,4 0-8-16,-6-3 9 16,2 1-10-16,-3-6 10 15,1 1-10-15,-7-2 10 16,-2 5-9-16,-5 0 9 16,3 8-8-16,-14-2 8 15,7 7-10-15,-8-3 10 16,6 1-9-16,-5 2 9 0,12 0-8 15,-10-5 6-15,14 5-7 16,-7-3 6-16,1 1-9 16,-8 4 9-16,6 0-6 15,-10 2 6-15,7 0-8 16,0 0 11-16,8 2-9 16,5 3 6-16,7 1-9 0,6 3 10 15,5-4-11-15,12 3 8 16,3 5-9-16,17-1 8 15,7 9-9-15,17 3 9 16,4 3-6-16,8 8 7 16,-8-3-5-16,9 8 7 15,-10 6-8-15,5 2 8 16,-3-4-8-16,10 15 8 16,-14-11-8-16,10 11 9 15,-13-9-9-15,2 4 10 16,-15-10-9-16,-2 6 9 15,-9-12-11-15,-3 1 13 16,-8-6-13-16,-4-7 12 16,-4-8-10-16,-3-3 11 15,-2-6-10-15,0-7 12 0,-3-2-11 16,-3-4 10 0,-1-7-10-16,-6 0 9 0,-2 1-12 15,-4-4 11-15,1 2-11 16,-2-1 10-16,-1 2-9 15,-1-2 9-15,0 0-8 16,-8 0 8-16,5 6-8 0,-7-8 8 16,3 0-8-1,-6 0 8-15,7 0-9 0,-5-9 9 16,9 15-10-16,-6-4 9 16,4 0-9-16,0 2 10 15,4 14-9-15,-4-6 9 16,8 6-8-16,-6-1 7 15,0 3-7-15,-6-10 7 16,5 5-7-16,-9-4 6 16,3 8-7-16,-8-6 7 15,4 5-7-15,-11-3 7 16,9 6-7-16,-7-5 10 16,5 7-11-16,-4-3 9 15,7 3-8-15,-12-7 7 16,3 5-7-16,-3-1 9 0,0 3-10 15,-4 1 9 1,8 2-8-16,0 3 8 0,3-3-9 16,2 2 10-16,8 0-8 15,-4 0 7-15,2-2-8 16,-2 5 9-16,5 1-9 16,1 0 7-16,10-1-9 15,4-1 8-15,14-1-7 0,12-4 5 16,2-9-8-1,20-3 9-15,7-1-8 0,12-10 7 16,-4 2-6-16,19 1 9 16,-8 6-9-16,13 6 8 15,-4 7-9-15,17 10 10 16,-6 3-9-16,12 5 10 16,-12 5-8-16,4 6 9 15,-16-3-9-15,3 6 8 16,-17-4-9-16,3 0 9 15,-8-8-8-15,5 15 7 16,-6-5-7-16,6 9 10 16,-9 2-10-16,4 11 8 15,-13-2-10-15,-1 5 12 16,-12-7-11-16,2 2 9 0,-9-13-10 16,-1-5 12-16,-1-6-10 15,2-2 9 1,-6-5-9-16,-1 1 10 0,-1-1-9 15,-1-4 8-15,-6-4-8 16,0-2 9-16,2-3-9 16,-2-6 8-16,0-5-9 15,1-8 10-15,1-5-9 16,-2-10 9-16,0 1-8 0,-5-6 7 16,-5 1-9-16,-1-3 10 15,-3 4-9-15,-7-4 8 16,3 0-8-16,-10-7 8 15,6 3-9-15,-8-3 9 16,5 5-9-16,-11-1 9 16,7 12-9-16,-15 0 9 15,5 8-9-15,-7-2 11 16,5 7-11-16,-9-3 9 16,4-5-9-16,-4 1 9 15,4 2-8-15,-9-4 8 16,1 2-9-16,-5 3 8 15,0 6-9-15,-9-1 8 0,7 8-9 16,-9-1 10 0,7-1-10-16,-6 3 11 0,14-1-10 15,-4 3 10-15,7 3-8 16,2 3 7-16,6 5-9 16,-13 5 8-16,5 3-9 15,-7 6 7-15,-4 1-8 16,-1 6 10-16,8-1-8 15,-3 1 9-15,13-7-7 16,-4 2 8-16,11-11-8 0,-1 2 8 16,8-2-8-16,-5-2 7 15,4-2-7-15,0 8 5 16,3-4-6-16,1-6 7 16,9 3-6-16,7-1 6 15,5-6-10-15,10-8 7 16,6-1-11-16,12 3 2 15,2-8-11-15,13 0 6 16,4 5-7-16,16-1 9 16,4-6-1-16,10-8 12 15,-3-4-4-15,10-5 8 16,-8 2-7-16,2-9 7 16,-11 13-8-16,-1 2 8 15,-14 6-10-15,-9 3 10 16,-15 13-9-16,-3-2 8 0,-8 6-6 15,-7 1 8-15,-4 1-8 16,0-6 10-16,-7 3-10 16,-4-1 9-16,-3 2-8 15,-8 0 7-15,-2 3-8 16,-9 4 9-16,-4 2-9 0,-9 2 9 16,4-1-8-1,-12 5 8-15,4 3-10 0,-10-2 11 16,6-1-10-16,-12 5 8 15,11-8-8-15,-2 10 8 16,9-5-8-16,-4 10 8 16,8-11-7-16,-7 14 8 15,3-10-10-15,-4 12 10 16,6-6-8-16,0 9 7 16,6-4-8-16,-8 6 10 15,5-6-12-15,-3 9 10 16,4-3-8-16,-2-1 7 15,7-3-7-15,-3 7 9 16,8-7-8-16,-2 9 6 16,6-1-6-16,4 5 7 15,2-6-7-15,0 9 6 0,4-8-6 16,-2 14 6-16,0-6-6 16,-4 16 7-16,2-14-8 15,0 17 8-15,-2-11-8 16,2 7 7-16,9-10-8 15,2 6 9-15,4-23-9 16,7 9 9-16,2-6-8 16,2 6 10-16,-2 0-10 0,4 24 8 15,-3-6-7-15,3 2 8 16,0-3-11-16,1 1 10 16,-1-18-7-16,5 0 7 15,-1-6-7-15,5 9 8 16,-6-12-8-16,6 7 9 15,-6-9-9-15,3 1 8 16,1-12-7-16,2 2 5 16,-2-12-6-16,3 1 6 15,-3-3-7-15,2-3 8 16,-7-5-7-16,1 6 7 16,-3-3-5-16,0-9 6 15,-6 0-6-15,4 2 8 16,-2-6-6-16,-4-4 6 15,2 1-9-15,-5-14 9 0,-2 1-6 16,-6-6 5-16,0 0-8 16,-5-6 10-16,3 12-10 15,0-15 6-15,1-1-7 16,1-10 8-16,6 4-11 16,0-14 10-16,-2 6-9 15,1-6 8-15,3 3-6 16,-2-14 9-16,3 6-10 0,1-9 10 15,-1-2-8-15,6-1 5 16,2 12-7-16,0-9 6 16,3 9-6-16,3-4 7 15,-3 2-8-15,3-9 8 16,3 15-6-16,-2-12 6 16,4 10-8-16,5-11 11 15,1 5-10-15,1-9 7 16,2 7-5-16,4-3 6 15,0 7-9-15,5-7 9 16,3 9-9-16,10-12 8 16,-5 10-6-16,10-7 5 15,0 13-8-15,11-6 9 16,0 9-9-16,4-13 9 16,1 14-7-16,3-6 10 0,-7 9-8 15,7-4 6-15,-5 17-7 16,2-8 8-16,-8 8-9 15,8 0 6-15,-10 4-5 16,11 1 7-16,-6 8-9 16,10 0 9-16,-11 3-9 15,13-1 10-15,-11 4-11 0,9-5 11 16,-5 6-9-16,8-1 9 16,-10 3-8-16,9 0 8 15,-11 2-9-15,2 0 7 16,-8 5-7-16,3 3 9 15,-12 4-10-15,2 1 10 16,-4 4-9-16,8-4 10 16,-2 3-10-16,10 1 9 15,1-1-8-15,0 3 8 16,-11 3-9-16,0 5 8 16,-17 3-8-16,-1 3 10 15,-6 0-7-15,5 0 8 16,-3-3-9-16,3-4 9 15,0-6-8-15,6 2 7 16,-3 0-8-16,1 2 8 0,-2 5-11 16,-4 6 10-16,-6 0-8 15,-1 11 7-15,-2-5-6 16,-2 3 8-16,3 2-9 16,7 0 6-16,1-5-7 15,6 7 7-15,-2-6-8 16,1 4 8-16,-9 2-6 15,-2 11 7-15,-10-5-7 0,-2 10 8 16,-2-1-7-16,7 7 5 16,-3-9-5-16,10 7 6 15,-1-9-7-15,4 4 6 16,-2-10-5-16,0 6 6 16,-2-5-7-16,0 12 8 15,-9-5-7-15,-2 16 6 16,0-3-7-16,4 9 8 15,1-13-10-15,5 10 10 16,-1-12-7-16,2 0 8 16,-7-7-9-16,-2 2 11 15,-6-10-10-15,-1-1 7 16,-4-8-7-16,-1 2 10 16,-1-13-11-16,0 8 9 15,0-10-9-15,2-1 8 0,-5-14-9 16,1 6 4-16,-4-13-15 15,-5-3-37-15,0-3-86 16,7-21-287-16,1-15-271 16,3-27-76-16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49:20.388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FDB15EBF-0AF3-464D-B60E-6630E1D36E7E}" emma:medium="tactile" emma:mode="ink">
          <msink:context xmlns:msink="http://schemas.microsoft.com/ink/2010/main" type="inkDrawing" rotatedBoundingBox="13805,10332 14752,3720 17817,4159 16870,10771" shapeName="Other"/>
        </emma:interpretation>
      </emma:emma>
    </inkml:annotationXML>
    <inkml:trace contextRef="#ctx0" brushRef="#br0">1145 16 726 0,'-15'4'303'0,"4"1"52"16,9 1-189-16,0-5 0 15,13-1-51-15,4-5 21 16,7 1-41-16,4-5 16 16,2-2-22-16,3 2 13 15,-1 5-37-15,3 0 8 16,2 8-28-16,4 3 12 15,-1 1-17-15,5-5 14 0,-6 7-20 16,2-5 7-16,-1-3-19 16,-2 0 8-16,-1 2-16 15,5-6 12-15,-7 5-12 16,6 5 12-16,-4 1-13 16,6 4 13-16,-6 0-13 0,7 2 11 15,-5-2-11 1,8 3 9-16,-6 1-14 0,1 3 9 15,-7 0-10-15,4 3 10 16,-5 1-12-16,-1-2 12 16,-5-4-12-16,2 3 10 15,-4-5-10-15,-2 3 8 16,-2-3-10-16,4 10 10 16,-5-6-11-16,1 8 8 15,-2-4-4-15,-1 6 11 16,-4-10-9-16,5 13 12 15,-1-7-9-15,0 2 4 16,1-2-14-16,4 7 10 16,-5-7-12-16,-1 7 7 15,1 0-8-15,0 2 9 16,-4-5-10-16,3 3 9 0,-5-3-9 16,4-1 10-16,-4-1-9 15,2 1 10-15,-4-5-11 16,4 6 10-16,-4-2-9 15,1-1 7-15,-3-3-9 16,-3 9 11-16,1-1-8 16,-1-1 9-16,0 1-8 0,-1 3 10 15,5-4-10-15,-3-1 10 16,-1-1-10-16,-2 3 13 16,-2-3-11-16,2 4 9 15,-4-3-9-15,4 5 8 16,1-5-12-16,-1 5 9 15,2-4-9-15,-2 6 10 16,0-6-11-16,-4 6 10 16,2-7-9-16,-4 3 9 15,-1-5-8-15,-5 1 9 16,7-1-8-16,-3 0 7 16,1 3-9-16,3 0 7 15,-2 1-8-15,-2 7 8 16,-1 3-8-16,0 4 8 15,-6 4-9-15,0 5 9 16,-2-10-5-16,-3 6 15 0,-3-4-9 16,-1-1 12-16,-2-4-11 15,-2 6 6-15,0-11-15 16,-3 2 10-16,3-6-11 16,-4 0 9-16,5-7-10 15,-1 2 9-15,7-6-9 16,-1-2 7-16,3-3-9 15,-5 2 11-15,0 1-7 0,-7 8 5 16,-3 3-8-16,-7 10 10 16,2 1-9-16,-5 0 7 15,11 1-7-15,-3-6 8 16,14-8-10-16,-4-1 7 16,9-4-8-16,-5 6 10 15,5 1-8-15,-1 6 10 16,-5-2-9-16,1 4 10 15,1-10-11-15,-5 1 9 16,4-6-8-16,2 4 8 16,-1-6-9-16,4 4 10 15,1-6-10-15,-1 0 8 16,4-1-8-16,-2-3 9 16,4-3-10-16,-1-4 11 15,3-10-10-15,3 1 8 16,6 0-9-16,2-11 6 0,9 5-8 15,5-1 9-15,6-8-9 16,6-9 10-16,1 0-9 16,10-15 9-16,-2-5-9 15,7-15 9-15,-4 0-7 16,8-17 9-16,-9 8-8 0,9-12 8 16,-13 10-8-1,7-13 9-15,-7 9-8 0,2-3 6 16,-14 8-7-16,7-10 6 15,-14 5-5-15,6-4 7 16,-3 6-7-16,1-9 8 16,-6 9-7-16,5 0 6 15,-7 11-9-15,-1-7 11 16,2 14-10-16,-2 1 7 16,-6 9-6-16,-1-12 7 15,-4 10-9-15,-6-13 10 16,2 3-9-16,0-16 9 15,1 4-10-15,-1-11 12 16,2 7-12-16,-2-2 11 16,0 17-10-16,-4-1 10 0,-1 21-12 15,-2-1 11-15,-2 8-8 16,-2-9 6-16,2 4-6 16,0-7 7-16,1 7-9 15,1-13 9-15,0 9-8 16,-4 2 6-16,4 9-5 15,-4-3 8-15,-2 11-8 16,4-1 8-16,-2 1-8 16,-2-9 6-16,1 1-7 15,1-4 7-15,-2 1-9 0,4 3 9 16,-2 6-8-16,6 4 9 16,-1 8-7-16,3 3 7 15,1 9-8-15,2-2 7 16,2 7-11-16,-2 3 8 15,6 2-5-15,0 5 6 16,7 3-8-16,7 4 10 16,-1 0-7-16,3 4 7 15,2-6-9-15,-5 8 11 16,-1-6-11-16,7 16 9 16,-5 1-8-16,-1 9 9 15,1 2-8-15,1 7 9 0,-1-9-10 16,1 1 11-16,-1-10-11 15,0 1 11 1,-1-3-10-16,-6 7 10 0,-2 4-11 16,1 11 10-16,-1-2-10 15,-4 6 11-15,-1-10-11 16,2 4 10-16,-4-9-11 16,-2 0 11-16,1-2-10 15,1 0 9-15,-2-11-8 0,-5 2 10 16,1-10-9-16,-3 10 7 15,-1-2-7-15,-3 7 7 16,2 1-7-16,-4 15 7 16,2-6-8-16,-2 3 10 15,4-7-10-15,-4 7 9 16,5-9-8-16,-6 0 8 16,3-5-9-16,-2 5 11 15,2-9-13-15,-1 1 10 16,1-3-8-16,-2 2 9 15,-1-8-10-15,1 8 10 16,-4-13-7-16,-1 9 7 16,3-13-8-16,-7 11 8 15,3-7-7-15,-1 11 6 0,2-7-8 16,-3 10 7-16,3-5-7 16,-10 2 9-16,6-2-10 15,-8 1 9-15,3 4-9 16,-7 1 10-16,5-4-10 15,-8 5 10-15,6 2-7 16,-8-3 7 0,6-4-10-16,-3 0 11 0,7-9-10 15,1-6 8-15,8-7-8 0,1-4 9 16,7-10-9 0,4 1 7-16,8 0-9 0,4-7 8 15,3-3-10-15,10-5 9 16,3-5-7-16,4-15 6 15,4-1-7-15,11-19 6 16,1-4-11-16,10-17 7 16,-4 5-12-16,12-16 6 15,-10 10-8-15,5-1 8 16,-12 10-8-16,3-5 12 16,-11 12-5-16,6 0 11 15,-9 4-5-15,3 0 2 16,-6 8-2-16,7 3 11 15,-12 13-11-15,2-1 9 16,-8 19-2-16,-4 4 2 0,-7 7-8 16,-3-1 10-16,2 10-10 15,-4-5 10-15,2 1-10 16,-4 5 9-16,0 5-8 16,-2 3 9-16,-3 3-10 15,-6 9 10-15,-2-1-9 16,-2 8 10-16,-3-1-8 0,-4 3 9 15,6-6-8-15,-8 6 8 16,5-2-9-16,-4 2 7 16,4 2-5-16,-10 3 6 15,3 2-8-15,-11 8 8 16,4-4-8-16,-3 7 7 16,6-3-9-16,1-2 8 15,11-7-9-15,1-5 10 16,8-12-12-16,2-4 12 15,5-9-9-15,-1-4 9 16,3-3-10-16,0-4 12 16,2-4-12-16,0-5 12 15,5-4-12-15,5-13 10 16,4-6-8-16,9-12 8 16,8-1-11-16,8-12 11 0,-1-1-10 15,5-10 8-15,-6 5-7 16,2-7 8-16,-6 12-8 15,-2-3 9-15,-1 13-10 16,1-2 9-16,-7 13-9 16,0-2 10-16,-4 9-10 15,1 2 9-15,-8 10-9 16,3 3 10-16,-6 4-10 0,-3 3 9 16,-3 6-9-16,-1-2 11 15,-3 2-12-15,-1 4 11 16,-3 1-10-16,-2 6 10 15,-3 6-11-15,-8 7 12 16,1 2-10-16,-5 5 9 16,1 4-9-16,-4 2 9 15,2-7-9-15,-4 3 9 16,2-3-9-16,-5 1 10 16,1 0-9-16,-5 14 9 15,-1-6-9-15,-10 9 8 16,2-6-9-16,-12 6 10 15,2-6-11-15,-8 5 10 16,4-5-9-16,-9 6 9 16,5-5-9-16,-5 1 9 0,10 0-9 15,-6-1 9-15,13-8-9 16,-2 7 8-16,9-10-8 16,-9 3 8-16,6-2-7 15,-4 2 7-15,4 0-8 16,-3 4 9-16,5-4-9 15,3 4 8-15,2-2-9 0,-5-4 8 16,5 0-8-16,-4 6 9 16,3-6-8-16,-5 6 10 15,2-6-10-15,-5 6 9 16,7-8-8-16,1 4 8 16,8-7-9-16,2 3 8 15,8-1-9-15,-4 1 11 16,6 1-7-16,-10 1 8 15,2-5-8-15,0 1 11 16,4-3-10-16,-4-6 5 16,6 1-8-16,-4 3 9 15,2-2-9-15,-4 7 8 16,2 1-9-16,-6 9 10 16,6 1-10-16,-7-1 8 15,5-2-10-15,0 4 12 16,4-10-11-16,0 4 10 0,4-2-10 15,-1 6 10-15,2 2-11 16,1 7 11-16,5-4-9 16,-2 10 10-16,2-4-8 15,0-1 10-15,1-4-10 16,-1 3 8-16,2-4-8 0,-4 4 7 16,4 2-9-16,-2 13 10 15,4-2-9-15,-5 3 9 16,7-8-8-16,-1-3 9 15,3-16-10-15,-1-4 9 16,8-12-9-16,-6-10 7 16,2-13-9-16,0-9 7 15,4-11-9-15,-3-12 5 16,5-6-11-16,-2-12 1 16,1-2-10-16,-5-10 4 15,0 10-9-15,0-5 6 16,2 9-5-16,-4-7 7 15,6 4-7-15,0-10 8 16,-1 9-2-16,5-3 9 16,-3 11-5-16,1 3 14 15,-4 6-5-15,-1 4 9 0,1 7-8 16,-2 4 11-16,0 9-10 16,-2 6 9-16,1 3-9 15,-5 2 10-15,0 2-9 16,-3 6 10-16,4-4-10 15,-3 5 9-15,3 4-10 16,3 10 8-16,2 3-9 16,-2 14 9-16,0 5-9 0,0 16 11 15,2-2-5-15,-7 8 18 16,-2-12-5-16,1 16 16 16,5-8-7-16,-3 16 12 15,6-1-16-15,4 18 9 16,0-9-16-16,1 2 6 15,1-17-12-15,1 2 6 16,0-19-12-16,4-6 8 16,-1-18-8-16,-3-5 6 15,0-9-9-15,1-6 10 16,-4-9-10-16,-1-2 8 16,-1-7-9-16,2-8 9 15,-4-16-10-15,0-17 9 16,-2-9-10-16,4-16 2 15,-4-5-11-15,4-7 7 0,-8 6-12 16,3-4 12-16,-3 13-7 16,-3 2 13-16,-4 20-7 15,4 8 11-15,-2 10-8 16,-4 5 10-16,6 10-9 16,3 15 10-16,-5-5-10 15,2 16 10-15,3 6-10 16,-1 3 10-16,-1-7-8 0,5 17 8 15,-1-6-7 1,4 11 8-16,-2 2-9 0,4 6 9 16,0-2-10-16,3 9 11 15,1-6-8-15,1 14 13 16,-1-8-8-16,-4 7 15 16,3-7-8-16,-5 6 10 15,6-10-10-15,-1 8 7 16,5-12-13-16,-3 3 8 15,4-8-10-15,-5-2 5 16,5-7-7-16,-2 0 9 16,0-2-8-16,0-2 9 15,1 0-6-15,-3 0 9 16,0-1-9-16,3-1 5 16,1-4-10-16,0 5 8 0,0-6-10 15,2 7 8-15,0-8-7 16,1 9 10-16,3-3-9 15,0 0 11-15,-1-1-12 16,1-1 10-16,3-3-9 16,-1-2 8-16,-1 0-12 15,2-4 12-15,1 2-11 0,-1 2 9 16,0 4-9 0,6 1 10-16,-2 1-11 0,4-3 10 15,-4-3-9-15,7-2 10 16,-1-3-10-16,1 3 9 15,1-2-9-15,5 4 8 16,-10-2-7-16,3 7 7 16,-4-3-7-16,3 2 8 15,-5-2-9-15,4-4 8 16,-2-4-8-16,7 0 7 16,-7-5-9-16,9 4 12 15,-6 5-8-15,5-2 8 16,-5 2-8-16,3 4 9 15,-8-4-12-15,7 2 11 16,-3-2-9-16,5-2 8 16,-2-5-8-16,6-2 9 0,-5-4-11 15,10 0 10-15,-9-3-9 16,6 6 9-16,-2 9-7 16,-2-5 7-16,-7 3-9 15,5-3 9-15,-5-3-8 16,11-8 5-16,-3 3-5 15,7-3 7-15,-2 1-8 16,3-3 9-16,-9 6-8 0,7 1 9 16,-10-9-8-16,8 8 7 15,-6-3-8-15,8-6 9 16,-5 3-10-16,11 1 8 16,-13-8-6-16,9 2 7 15,-12 2-8-15,1-7 10 16,-7 3-8-16,3-7 8 15,-6 2-7-15,2-8 8 16,1 0-11-16,4-3 7 16,-1 5-8-16,3-4 8 15,-3 10-8-15,-1 0 11 16,-10 3-7-16,5-3 15 16,-9 1-8-16,9-10 9 15,-1 3-12-15,7-11 8 16,-3 4-14-16,0-8 7 0,-2 14-10 15,-2-10 10-15,-5 9-8 16,-1-2 8-16,-1 10-9 16,0-9 7-16,0 5-6 15,3-6 7-15,-3 4-8 16,3-11 8-16,-3 6-6 16,0-1 6-16,-8 3-8 0,3-1 8 15,-1 10-8-15,0-9 9 16,0-3-8-16,4-7 8 15,0-3-9-15,0-4 8 16,-4 3-7-16,-1-1 7 16,1 9-7-16,2 0 8 15,-7 3-7-15,3 3 5 16,0 7-7-16,-7-12 8 16,2 9-8-16,7 1 7 15,-3 3-7-15,0-8 6 16,1 10-6-16,-3-3 8 15,-4 4-7-15,1-4 8 16,-1 7-8-16,2 4 7 16,-4-2-8-16,-7 0 7 15,7 4-6-15,-3-1 7 16,3 1-8-16,0 5 8 0,0 1-8 16,-1 5 6-16,4 3-7 15,-4 6 9-15,3 8-10 16,0 7 9-16,0-1-7 15,-6 5 8-15,1 1-7 16,-3 3 7-16,3-3-6 16,1 8 7-16,0 1-7 15,-1 10 7-15,-1-4-6 0,-3 10 10 16,0-5-6-16,-2 5 6 16,2-10-6-16,-1 8 7 15,-1-8-11-15,-2 11 7 16,-1-11-7-16,-3 6 8 15,0-6-7-15,-5 2 11 16,6-7-7-16,-5 1 8 16,3-1-7-16,-4-1 6 15,5-5-11-15,-5 2 5 16,3 0-10-16,-1 2 9 16,0-4-7-16,-6 4 7 15,4-8-6-15,-6 6 9 16,4-9-10-16,0 1 8 15,2-5-9-15,-6 0 8 16,4-1-8-16,-9-1 8 0,3-6-6 16,1 10 7-16,3-4-6 15,-5-1 6-15,10-3-7 16,-8-1 3-16,3-6-5 16,0-4 5-16,0-5-5 15,-1 0 7-15,3 0-7 0,-2 3 8 16,0-3-7-16,-2 4 7 15,2-3-8-15,-9-1 8 16,2 0-9-16,-6-2 8 16,2-4-8-16,-3 4 9 15,3-5-8-15,-4-3 8 16,10 5-7-16,-6-3 6 16,9 2-8-16,2 4 9 15,8-1-9-15,3 4 8 16,9 7-6-16,-1-12 5 15,5 4-9-15,4-1 7 16,2-4-7-16,5-1 4 16,8 6-4-16,7-2 9 15,0 2-9-15,9 0 8 16,-4-1-5-16,10 3 7 16,-2-2-7-16,7 0 9 15,-3-2-10-15,11-2 8 0,-8-4-8 16,10-3 7-16,-1 0-8 15,4-6 10-15,-9-1-8 16,4-5 5-16,-11 5-7 16,-3-10 9-16,-6 7-7 15,1-5 6-15,-7 0-5 0,3-7 6 16,-3 3-6-16,4-11 8 16,-2 6-9-16,5-7 8 15,-2-1-8-15,1-3 7 16,-7 7-9-16,1-6 10 15,-4 10-9-15,2-2 11 16,-3 4-10-16,1-3 11 16,2 5-12-16,-2-3 10 15,-2 1-9-15,1 1 8 16,-3 3-9-16,2-6 11 16,-8 5-10-16,4-2 9 15,-1-1-9-15,-2-8 8 16,-2 4-8-16,6-9 9 15,-3 5-10-15,-3-5 9 16,0 7-7-16,-1-2 7 16,-5 8-9-16,1-3 10 0,-1 3-10 15,-1-2 9-15,3 1-7 16,1-3 7-16,1 4-8 16,-2 1 9-16,-3 10-9 15,-2 2 9-15,-6 5-9 16,6 2 8-16,0 5-8 0,-2-11 7 15,-4 4-7 1,10-3 8-16,-12-4-9 0,6-1 6 16,2 6-8-16,0 3 6 15,-4 8-8-15,4 4 10 16,-8 5-7-16,3-3 9 16,5 4-7-16,-4-6 7 15,0 0-7-15,2 0 7 16,-2 7-7-16,-2-3 7 15,2 11-8-15,2 1 7 16,0 8-6-16,-1 2 7 16,-1 2-7-16,-4-2 8 15,1 1-7-15,-3 1 7 16,5 0-8-16,-5 9 9 16,-1-2-7-16,0 5 6 15,-4-3-7-15,-2 11 9 0,-2-7-8 16,3 7 7-16,-3-4-8 15,0 2 10-15,1-9-11 16,-1 6 8-16,-1-14-7 16,1 3 8-16,1-1-9 15,1 6 10-15,-4-9-10 16,3 3 12-16,-1-1-9 16,0-6 8-16,5 0-8 15,-3-8 9-15,4 10-12 16,-6 0 9-16,2-2-8 0,-7 2 7 15,0 11-7-15,-2 0 10 16,-2-4-10-16,-5 8 11 16,3-6-8-16,-5 2 8 15,7-10-9-15,-4 3 8 16,8-8-9-16,-2 4 6 16,4-8-8-16,0 6-23 15,5-3-29-15,-4-1-78 16,3-9-101-16,8-4-178 15,-6-16-156-15,-1-13-102 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1:51.074"/>
    </inkml:context>
    <inkml:brush xml:id="br0">
      <inkml:brushProperty name="width" value="0.1" units="cm"/>
      <inkml:brushProperty name="height" value="0.1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6A105E5C-8D9A-4344-8053-258BAE21A6E2}" emma:medium="tactile" emma:mode="ink">
          <msink:context xmlns:msink="http://schemas.microsoft.com/ink/2010/main" type="inkDrawing" rotatedBoundingBox="18182,11212 23264,9539 23486,10213 18405,11887" semanticType="callout" shapeName="Other">
            <msink:sourceLink direction="with" ref="{CBFCDC3B-7498-4ED9-AADD-ED607CDAA811}"/>
            <msink:sourceLink direction="with" ref="{4749290B-4578-41CC-B8A9-3C3311EB1520}"/>
            <msink:sourceLink direction="with" ref="{B8C88513-2D8A-4D6E-ACA8-3A87497C4806}"/>
          </msink:context>
        </emma:interpretation>
      </emma:emma>
    </inkml:annotationXML>
    <inkml:trace contextRef="#ctx0" brushRef="#br0">4991 0 559 0,'-18'9'206'16,"3"4"22"-16,6 0-150 16,-6 2-4-16,4-2-23 15,1 3-6-15,-1-6 5 16,-2 8-6-16,6 1 1 0,-4-1-12 16,-2 1-1-16,2 3-14 15,2-8 1-15,1 7-11 16,1-5 6-16,0 5-8 15,-3-5 9-15,-3 1-6 16,0 0 11-16,1 1-10 16,-1-3 10-16,-2 1-11 15,2-3 5-15,-4 0-10 16,1 2 9-16,-3-2-9 16,3 5 9-16,-5 3-8 15,5-3 7-15,-5 4-8 16,3 2 8-16,-4-1-9 15,1-3 8-15,-3 2-7 16,2-5 9-16,2-1-10 0,0-3 8 16,1 4-9-16,3-1 8 15,-3 3-9-15,-1-1 8 16,-4 4-10-16,0 1 11 16,-8-1-10-16,8 0 10 15,-1 6-10-15,-1-10 10 16,0 4-10-16,0-5 9 15,-7 3-10-15,1-5 10 0,-3 11-8 16,2-2 13-16,-4 3-9 16,0-8 14-16,-9 1-9 15,7 1 9-15,-9 1-10 16,6-4 7-16,-4 12-9 16,5-6 7-16,-9-4-11 15,8-3 8-15,-8 5-10 16,2-4 9-16,-4 10-10 15,2-8 10-15,-7 4-7 16,2-7 11-16,-8 3-9 16,9-1 10-16,-8 3-8 15,6-2 7-15,-5-1-9 16,13-1 6-16,-11 1-11 16,4-5 7-16,-6 5-9 15,2-3 9-15,-11-1-10 16,7-2 9-16,-4 6-10 0,6-5 10 15,-9 5-11-15,9-3 11 16,-9 5-10-16,11-8 9 16,-7 5-9-16,12-3 9 15,-11 0-9-15,12-1 9 16,-14-1-8-16,10 0 9 16,-11-4-10-16,12 3 9 0,-10-1-10 15,12 0 9-15,-8 0-9 16,8-4 10-16,-7-1-8 15,17 3 9-15,-12-5-9 16,10-1 8-16,-4 7-9 16,8-3 9-16,-12 0-8 15,10 4 9-15,-6-1-9 16,4-7 8-16,-6 5-8 16,8-3 9-16,-2 3-10 15,5-6 11-15,-3 3-9 16,5-5 8-16,-3 0-10 15,5 0 11-15,-2 6-11 16,10-1 10-16,-7 1-8 16,9-6 9-16,-7 2-9 15,9-2 8-15,-3 1-8 0,6 1 8 16,-2 4-10-16,2-8 11 16,-1 2-9-16,7 4 8 15,-1-3-8-15,1-4 9 16,5 8-10-16,-2-7 8 15,3-1-9-15,1-3 10 16,4 10-9-16,-5-10 9 16,7 10-9-16,-3-4 8 15,-1 2-10-15,3-4 9 0,0 9-7 16,1-8 8-16,-5-3-8 16,5 8 10-16,-1-4-9 15,-7-6 10-15,2 6-8 16,3 4 9-16,-7-8-7 15,6 2 6-15,1 4-9 16,1-4 8-16,-5-1-9 16,5 3 7-16,-4 0-9 15,3-6 9-15,-3 8-7 16,2 2 6-16,-3-4-8 16,1-4 10-16,-4 9-9 15,2-5 8-15,2-1-9 16,1 1 9-16,1 5-7 15,2 1-7-15,1 7-94 16,-2-8 497-16,4 8-824 0,4 4 349 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03.956"/>
    </inkml:context>
    <inkml:brush xml:id="br0">
      <inkml:brushProperty name="width" value="0.1" units="cm"/>
      <inkml:brushProperty name="height" value="0.1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44DF04E7-1C9A-406A-9CA7-116A170C5000}" emma:medium="tactile" emma:mode="ink">
          <msink:context xmlns:msink="http://schemas.microsoft.com/ink/2010/main" type="inkDrawing" rotatedBoundingBox="17015,11092 23283,9464 23557,10519 17288,12147" semanticType="callout" shapeName="Other">
            <msink:sourceLink direction="with" ref="{4749290B-4578-41CC-B8A9-3C3311EB1520}"/>
            <msink:sourceLink direction="with" ref="{B8C88513-2D8A-4D6E-ACA8-3A87497C4806}"/>
          </msink:context>
        </emma:interpretation>
      </emma:emma>
    </inkml:annotationXML>
    <inkml:trace contextRef="#ctx0" brushRef="#br0">1242 1828 219 0,'-2'0'174'0,"2"3"0"0,-2 1-21 15,4-2-34-15,-4-6-6 16,4 6-37-16,-4-8-12 15,2-1-6-15,-4 9-5 16,-1 5 1-16,-6-3-2 16,0 2 5-16,-6 5-5 15,-3-10 0-15,-2 5-7 16,3 0 2-16,-5 8-5 16,0-12 3-16,4 7-9 15,-1-10 2-15,1-1-9 16,5-2-1-16,-1 4-11 15,1-7 6-15,-5 3-8 16,-2 0 9-16,-1-1-5 0,-2 5 7 16,-5-4-4-16,8 8 7 15,0-8-8-15,1 8 4 16,1-10-9-16,7 2 2 16,-3 1-10-16,1 3 3 15,-2-11-10-15,6 9 6 16,-6 0-9-16,8 0 8 15,2 0-7-15,-2 6 9 16,5-2-10-16,-2-6 10 0,1 6-10 16,3-6 7-16,0 2-7 15,0-1 7-15,4 5-9 16,-6-6 10-16,-1 4-9 16,1 4 8-16,1 1-8 15,-1 1 9-15,0 3-5 16,-1-7 10-16,-1-2-8 15,-3-8 9-15,0 7-7 16,5-3 7-16,0 6-9 16,2 1 9-16,2 1-8 15,-1-4 8-15,-5-2-8 16,2 0 7-16,-1-3-8 16,-1-1 10-16,-5-1-9 15,0 3 6-15,-2-9-6 0,-2 2 6 16,-1-4-9-1,3 4 8-15,-4-7-7 0,1 3 7 16,1-2-9-16,-4 3 7 16,3-7-7-16,5 7 7 15,-2 4-8-15,0 7 11 16,5 3-4-16,-1-4 10 16,4 2-7-16,3 4 8 0,2-2-12 15,7 4 3-15,4 3-12 16,6 2 8-16,5-5-9 15,8 7 10-15,5 4-9 16,5-2 8-16,6 7-8 16,2 2 8-16,2-1-8 15,-5-5 8-15,-1 3-7 16,-7-6 7-16,-9-6-6 16,-10 4 6-16,-7-7-6 15,-7-8 5-15,-10 2-4 16,-1-5 6-16,-12-13-5 15,-5 5 6-15,-9-4-6 16,-2 3 5-16,-11 5-7 16,3-1 7-16,-6 0-3 15,6 2 13-15,-9-8 1 0,15 1 7 16,1-3-8-16,10 5 5 16,2-5-15-16,11 5 1 15,2 2-9-15,7 8 7 16,2-1-7-16,8 12 5 15,7 3-7-15,3 6 8 16,8-1-9-16,4 5 9 0,9 5-7 16,-2-2 6-16,7-4-5 15,-3-1 8-15,6-6-9 16,-9-5 8-16,1-1-8 16,-7-1 7-16,-2 2-6 15,-8-1 6-15,-5-3-6 16,-12-4 7-16,3 4-6 15,-6-2 7-15,-7-4-6 16,1 6 5-16,-5 2-4 16,-8-4 5-16,-3-4-8 15,2 6 7-15,-13-2-7 16,3-2 6-16,-7-2-6 16,2-1 8-16,-11 3-8 15,4 0 7-15,-5 0 4 16,7 8 12-16,-5 3-5 0,12-2 9 15,4-5-4-15,7 4-5 16,3-6-11-16,10-6 3 16,5 3-9-16,8 3 4 15,5-8-6-15,6 6 7 16,9 6-6-16,-2-8 6 16,4 3-7-16,3 1 7 15,10 0-8-15,0-2 8 0,11 9-7 16,2 0 9-16,3 3-9 15,-11-10 8-15,6 9-8 16,-15-9 7-16,-2 0-5 16,-10 0 6-16,1 7-7 15,-19-7 6-15,1 0-4 16,-6 4 5-16,-11 2-5 16,-4 1 5-16,-9 0-4 15,-6 4 4-15,-10 2-7 16,-1 2 7-16,-5 5-6 15,3 3 8-15,-1 2-9 16,3-10 7-16,3 2-7 16,3-12 7-16,5 1-8 15,6 1 9-15,6 2-9 16,3-7 8-16,2 2-9 16,5 2 9-16,5-6-10 15,5 0 8-15,7-2-8 0,7-2 9 16,8-9-10-16,6-9 9 15,11-2-7-15,-3-7 9 16,9 1-9-16,-1 4 9 16,5 8-6-16,-10-3 5 15,3 10-6-15,-7 0 8 0,-7 0-8 16,-10 2 7-16,-5 3-7 16,-10 6 6-16,-8 2-5 15,-6 11 7-15,-14 2-7 16,-1 5 7-16,-13 10-8 15,1 3 8-15,-12 6-8 16,7 5 9-16,-2 8-10 16,5-10 9-16,1-3-10 15,11-8 9-15,0-5-8 16,9-13 9-16,4-4-10 16,6-3 9-16,2-1-9 15,6-3 8-15,5-7-8 16,7-4 7-16,9-10-9 15,8-7 11-15,12-13-9 0,1 3 6 16,8-5-5-16,-6 8 8 16,1-2-7-16,-11 11 7 15,0 9-7-15,-17 4 6 16,1 3-6-16,-10 8 7 16,-5 2-7-16,-4-2 7 15,2 13-6-15,-10-4 5 16,-5 10-5-16,4 9 6 15,-17 1-5-15,-2-1 5 16,1 7-6-16,1-4 6 0,-4-9-7 16,12-7 6-16,7-7-8 15,3-12 7-15,12-11-8 16,7-11 9-16,13-7-8 16,6 0 9-16,7-4-9 15,-2 5 9-15,0 7-8 16,-13 12 6-16,0 2-5 15,-9 1 6-15,2 7-6 16,-2 1 7-16,-2-6-6 16,-6-3 6-16,3 6-6 15,-8-3 6-15,-9-1-7 16,3 7 7-16,-3 6-7 16,-4 2 6-16,-6 3-6 0,-5 9 8 15,-3-1-9-15,-7 0 8 16,-1-1-7-16,2-5 7 15,2 0-7-15,5-7 7 16,4 0-9-16,5-6 8 16,4-2-9-16,2-3 10 15,9-2-9-15,4-1 9 16,4-1-9-16,8-2 10 16,9 2-10-16,1 0 8 0,3-9-8 15,7 11 9-15,4-4-10 16,-3 5 9-16,0 1-7 15,2 11 9-15,-2-6-9 16,-5 9 7-16,1 2-6 16,1 8 5-16,1-2-7 15,-2-4 8-15,8-2-7 16,2-5 8-16,9-12-9 16,-2 1 8-16,9 1-7 15,-7 5 8-15,5-3-8 16,-9 9 9-16,4-1-8 15,-6 0 7-15,4-4-8 16,-5 4 8-16,1-6-6 16,-3 2 5-16,3 0-5 0,-9-2 4 15,6 0-5-15,-8 0 5 16,4 8-6-16,-9-4 8 16,1 5-7-16,-7 6 8 15,4-2-9-15,-9-6 8 16,7 7-7-16,-4-11 8 15,4-6-10-15,-3-3 10 16,1 5-8-16,-11-3 7 0,-2 3-8 16,-5 6 10-16,-8-3-8 15,-5 2 8-15,-6-2-8 16,-5 2 9-16,-12-4-10 16,3 6 9-16,-12-4-10 15,-1-2 10-15,-6 2-10 16,0 5 9-16,-15-3-9 15,6 0 8-15,-12 7-6 16,3 1 6-16,-4-7-7 16,7-1 8-16,-5 6-7 15,7-8 5-15,2-2-7 16,9-2 8-16,-4 4-8 16,14-2 8-16,-1 4-8 15,11 2 9-15,3-1-8 16,12 1 6-16,6 3-7 15,5-5 7-15,6-4-9 0,7 4 8 16,8 2-6-16,3-8 5 16,17 2-6-16,9 2 7 15,22-7-8-15,3-10 8 16,21 5-6-16,-3-3 6 16,7-6-5-16,-10 7 7 15,14 1-9-15,-17 2 9 16,9 1-7-16,-8 5 5 0,2-2-6 15,-19 1 9-15,-3-1-9 16,-16 7 8-16,-14-6-8 16,-20 6 10-16,-6-2-7 15,-16 2 7-15,-8 4-8 16,-8-8 10-16,-11-1-9 16,-10-3 5-16,-16 8-6 15,-7-13 7-15,-24 15-8 16,-2-2 7-16,-15 11-6 15,0-9 7-15,-20 2-7 16,16 1 9-16,-9 1-2 16,11-8 8-16,6 8-6 15,22-6 7-15,7 1-9 16,21 3 2-16,11 0-8 0,16-4 6 16,9 2-9-16,8-2 6 15,13-2-8-15,9 0 7 16,11 6-7-16,8-1 7 15,20 3-6-15,1-2 7 16,21 3-7-16,-1-5 7 16,15 0-7-16,-4-4 8 15,16 2-8-15,-10-2 8 16,12-2-5-16,-13 8 5 0,3 0-6 16,-16-4 6-16,-2-2-6 15,-17 2 6-15,-3-8-6 16,-13 10 8-16,-8-5-8 15,-9 3 7-15,-3 0-7 16,-14 1 9-16,-10-6-8 16,-8 5 10-16,-15-4-10 15,-9-1 9-15,-13 5-9 16,-7-4 8-16,-17 0-8 16,8 6 7-16,-19 4-8 15,4-8 8-15,-10 11-8 16,8-7 7-16,-11 0-6 15,18-4 6-15,4 7-8 16,17-8 9-16,12 12-9 0,14-5 7 16,10-4-7-16,12 0 7 15,1-2-8-15,14 4 7 16,3 0-8-16,6 10 8 16,12-8-8-16,8 5 9 15,15-7-9-15,7 4 9 16,22-8-8-16,0 0 8 15,21-3-6-15,-6 3 6 0,17-9-7 16,-19 3 7-16,15 3-6 16,-17-5 7-16,6-6-8 15,-17 5 8-15,-2 2-8 16,-19 3 7-16,-12-1-6 16,-17 7 7-16,-20-2-6 15,-13 2 8-15,-20 2-7 16,-13 3 7-16,-28-1-7 15,-1 5 7-15,-31 2-8 16,-1-9 7-16,-16 13-8 16,12 1 7-16,-20-1-7 15,11-4 8-15,-13 17-9 16,17-15 9-16,-10 0-8 16,25-4 7-16,5-2-8 15,31-5 9-15,1-4-9 0,22 2 8 16,16 4-8-16,4-4 6 15,7-4-7-15,11 4 6 16,10-5-8-16,1-1 8 16,23 4-7-16,5-3 7 15,19 1-7-15,7 4 8 16,28-3-7-16,-6-9 8 16,17 9-8-16,-3 1 9 15,13-2-7-15,-16 1 6 0,15 4-6 16,-11-4 8-16,14-1-9 15,-15-7 6-15,12 2-5 16,-17-6 7-16,13 4-8 16,-23-2 7-16,14 4-7 15,-19-1 8-15,1 5-7 16,-21 1 7-16,4-1-7 16,-26-3 8-16,-5 6-8 15,-19-1 7-15,-7-3-6 16,-13 4 8-16,-6-3-7 15,-9-1 7-15,-9 6-7 16,-8-5 7-16,-16 5-9 16,-13 0 7-16,-16 9-7 15,-7-3 7-15,-16 8-8 0,8-1 7 16,-8 9-7-16,13-9 7 16,-2 6-7-16,19-4 6 15,5-4-6-15,19-4 7 16,16 4-8-16,21-13 6 15,14-3-7-15,17-3 7 16,24-5-8-16,6-7 8 0,25 5-6 16,6 1 8-16,26 1-8 15,-6 2 8-15,24-8-6 16,-12 1 5-16,6-8-5 16,-14-2 6-16,6-3-7 15,-25 5 7-15,6-2-7 16,-18 8 8-16,-1-1-8 15,-16 9 9-15,-5 0-7 16,-16 5 7-16,-8 0-8 16,-14 1 9-16,-7 1-9 15,-9 1 8-15,-5 0-8 16,-9 1 8-16,-8 4-8 16,-6 1 8-16,-11 4-10 15,-5 3 10-15,-15 6-9 0,-2 0 9 16,-15 5-10-16,4-2 10 15,-6 3-9-15,15 3 8 16,2-4-8-16,13-7 8 16,14 3-8-16,8-4 8 15,8-9-7-15,5 1 7 16,11 0-9-16,0-6 7 16,11 0-8-16,2 0 7 15,16-3-8-15,10-5 10 16,22-6-9-16,5-6 9 0,25-12-7 15,-1 3 7-15,17-10-7 16,-9 6 8-16,6 0-8 16,-16 6 8-16,3 3-8 15,-19 4 8-15,-6 1-8 16,-12 5 9-16,-8 1-9 16,-15 4 9-16,-12 2-9 15,-8 5 10-15,-9 4-9 16,-8 2 9-16,-12 5-8 15,-6 2 7-15,-23 6-9 16,-4 2 9-16,-12 9-10 16,-5-4 9-16,-12 7-9 15,6-1 10-15,-16 3-9 0,3-3 8 16,-7 5-8-16,7-9 9 16,-3 6-8-16,16-2 8 15,-5-4-9-15,16-4 9 16,-4 6-8-16,12-10 7 15,-2 3-11-15,9-4 8 16,1-4-8-16,14-8 6 16,9 5-9-16,13-8 10 15,17 0-9-15,10-6 8 16,19 3-8-16,6-9 10 0,22 3-7 16,0-7 10-16,23-1-8 15,-1-7 8-15,22-6-9 16,-7-5 8-16,20-2-7 15,-11 2 7-15,4-5-6 16,-21 8 8-16,2 5-9 16,-27 1 9-16,-8 5-9 15,-19 9 9-15,-10 4-9 16,-19 3 10-16,-7 5-7 16,-10-2 7-16,-9 4-7 15,-3-2 9-15,-8 1-10 16,-7 5 7-16,-10 3-8 15,1 0 7-15,-15 8-8 0,-2 0 7 16,-8 3-7-16,1-2 8 16,3 1-8-16,13-6 9 15,13-4-9-15,17-5 9 16,10-2-13-16,14-4 11 16,7-2-11-16,10 0 11 15,10-3-10-15,6-2 12 16,16-8-11-16,3-1 10 15,18-10-7-15,-6-2 5 16,21-5-6-16,-12 2 9 0,14-2-8 16,-12 0 7-16,10 2-7 15,-17 3 8-15,3-3-8 16,-12 5 6-16,2-1-6 16,-14 5 7-16,3 0-7 15,-10 5 6-15,-3 1-7 16,-10 3 7-16,-10 0-5 15,-10 8 6-15,-6 3-6 16,-3 6 9-16,-11 0-8 16,-4 3 6-16,-4 8-6 15,-9-5 5-15,-7 5-8 16,0 5 7-16,-11 10-9 16,-6-2 7-16,-9 9-8 15,0 0 10-15,-8 0-8 0,14-7 10 16,7-8-9-16,14-5 10 15,12-8-12-15,16-3 9 16,10-8-9-16,5-3 9 16,18-8-10-16,6-5 11 15,24-8-9-15,1-3 9 0,21-8-9 16,4-2 8-16,13-7-7 16,-8 2 8-16,13-8-8 15,-12 1 9-15,3-1-9 16,-18 6 10-16,3-5-10 15,-11 8 10-15,-1 1-10 16,-15 2 10-16,1-3-9 16,-16 8 8-16,-7 2-9 15,-6 6 9-15,-2-1-8 16,-15 4 7-16,10 8-6 16,-10-1 6-16,1 1-7 15,-3 5 7-15,-1 4-9 16,-4 1 8-16,0 10-8 15,-8 4 8-15,-10 9-9 16,-6 9 10-16,-11 9-10 16,-6 6 9-16,-21 12-8 0,-1 1 8 15,-20 13-8-15,-8-3 8 16,-18 14-7-16,10-4 8 16,-18 4-6-16,16-15 8 15,-10 3-8-15,13-10 7 16,-4-4-6-16,19-10 10 15,11-1-5-15,21-13 7 16,16-7-8-16,22-14 7 0,16-7-11 16,12-9 6-16,24-13-8 15,7-7 8-15,24-15-9 16,8 7 8-16,21-11-7 16,-4 2 7-16,19-7-8 15,-7 7 8-15,11-17-7 16,-12 4 7-16,8-5-8 15,-23 8 9-15,1-6-8 16,-24 12 7-16,4 0-8 16,-18 10 9-16,3-1-7 15,-16 14 5-15,-1-3-5 16,-16 12 8-16,-3 0-9 16,-12 3 7-16,-2 4-6 15,-1 4 7-15,-4-4-8 0,-1 9 9 16,1-3-10-1,-7-2 9-15,-6 5-10 16,-6 10 8-16,-16 7-10 0,-13 16 9 16,-19 25-9-16,-9 7 8 15,-31 14-7-15,0 5 9 16,-21 14-7-16,2-4 8 16,-14 4-8-16,22-7 9 0,-4 4-9 15,18-21 11-15,4-5-9 16,28-16 7-16,5-12-7 15,27-16 6-15,10-10-10 16,21-13 10-16,12-9-11 16,12-10 10-16,16-14-8 15,9-3 10-15,23-12-10 16,0 2 9-16,21-13-8 16,-4 4 7-16,21-12-9 15,-9 3 10-15,21-14-7 16,-14 14 7-16,10-10-6 15,-19 12 7-15,8-7-9 16,-19 12 8-16,2-3-7 16,-16 19 7-16,-1-5-8 15,-16 9 9-15,-2 4-8 16,-11 6 7-16,-5-1-7 0,-12 14 8 16,-9 4-9-16,-7 1 9 15,-12 11-10-15,-3 11 9 16,-11 2-10-16,-4 8 11 15,-9 8-10-15,-6 4 9 16,-10 8-9-16,-1 3 8 16,-13 14-7-16,6 1 1 0,-11 13-1 15,-2-4 9-15,-11 13-5 16,7-12 10-16,-9 6 5 16,15-8 1-16,7-14-3 15,19-18 5-15,11-1-11 16,16-18 3-16,6-7-11 15,9-7 6-15,12-2-9 16,1-11 8-16,13-15-8 16,7-12 8-16,23-18-7 15,5-1 7-15,20-17-8 16,0 10 9-16,5-8-9 16,-14 12 7-16,4-2-7 15,-19 14 9-15,0-4-8 16,-8 17 7-16,-7 0-7 0,-12 7 9 15,-4 4-9-15,-13 11 7 16,-6 4-7-16,-3 5 8 16,-5 8-9-16,-10 1 9 15,-6 8-9-15,-7 8 7 16,-12 8-7-16,-7 8 6 16,-6 17-5-16,-5 3 7 15,-8 13-7-15,1-2 10 16,-13 8-4-16,2-8 8 0,-1-1-3 15,12-17 8-15,6-6-8 16,23-22 6-16,10-7-8 16,19-13 3-16,8-10-11 15,10-14 7-15,22-13-9 16,15-11 7-16,17-19-7 16,10-7 8-16,16-9-8 15,-10 6 6-15,5 1-9 16,-12 13 7-16,-6 3-6 15,-13 22 7-15,-5 4-5 16,-19 8 7-16,-5 0-6 16,-8 6 7-16,-5-3-8 15,-4 5 8-15,-3 5-8 0,-7 7 7 16,-6 4-8-16,-4 6 9 16,-10 8-10-16,-5 3 8 15,-11 9-7-15,-2 1 7 16,-11 18-7-16,-2 3 7 15,-5 16-7-15,3-1 7 16,-1 15-6-16,7-14 9 16,-2-1-6-16,9-19 7 0,4-5-8 15,13-15 9-15,3-11-9 16,15-13 7-16,8-16-7 16,13-10 8-16,9-20-8 15,7-4 7-15,13-19-8 16,-2 5 6-16,10-12-6 15,-2 17 7-15,-1-2-9 16,-8 19 9-16,-1-1-7 16,-16 21 7-16,-4-4-8 15,-9 11 8-15,-7 8-7 16,-3 7 6-16,-5 7-7 16,-1 10 8-16,-3 3-9 15,-5-1 8-15,-5 10-7 16,-7-1 8-16,-8 9-9 15,-2 0 10-15,-6 7-8 16,2-5 8-16,8 0-8 0,6-13 9 16,7-8-5-16,10-11 4 15,10-20-4-15,5-12 4 16,19-25-7-16,9-4 6 16,22-18-7-16,5 4 5 15,16-6-5-15,-12 19 7 16,-1 3-10-16,-21 19 10 0,-9 14-10 15,-19 12 9 1,-12 9-9-16,-8 7 10 0,-9 9-10 16,-9 3 9-16,-16 19-8 15,1-1 10-15,-16 16-9 16,-3-7 12-16,-7 15 1 16,8-15 15-16,-3 8-1 15,19-19 10-15,4-1-7 16,11-17-3-16,7-6-13 15,10-9-1-15,1-10-8 16,13-7 4-16,13-15-7 16,10-7 7-16,12-13-7 15,10 0 4-15,10-11-7 16,-3 8 4-16,4 1-11 16,-14 7 6-16,-1 10-8 15,-16 9 10-15,-7 9-6 0,-14 4 13 16,-4 13-8-16,-9-2 9 15,-9 17-10-15,-4 1 8 16,-14 17-7-16,-10 6 8 16,-21 22-8-16,-4-6 10 15,-22 18-5-15,5-6 7 16,-6 5-3-16,4-13 9 0,-6 7-8 16,11-11 7-1,-12-1-7-15,7-12 2 0,-1 2-7 16,20-15 5-16,6-5-8 15,21-9 6-15,11-4-9 16,20-15 7-16,12-5-7 16,10-8 8-16,15-7-12 15,8-6 6-15,13-2-14 16,-1-1 2-16,10 0-21 16,-8 3 9-16,3-2-11 15,-20 8 12-15,1 6-3 16,-17 8 18-16,-7 5-4 15,-15 4 15-15,-7 14-7 16,-14 0 9-16,-16 9-5 16,-9 5 8-16,-13 8-8 15,-4 0 9-15,-18 8-6 0,5-7 6 16,-20 5-7-16,8 1 6 16,-25 2-7-16,4 0 8 15,-24 14-9-15,8-1 9 16,-16 0-6-16,23-6 6 15,6-7-7-15,27-12 8 16,9-12-9-16,24-7 5 16,12-8-7-16,14-3 6 0,11-6-7 15,13 0 7-15,15-4-8 16,7 1 9-16,10-1-7 16,3-3 8-16,4 0-9 15,-4 2 10-15,-1 1-9 16,-8 2 8-16,-6 4-7 15,-7 2 7-15,-11 6-6 16,-11 3 7-16,-15 7-8 16,-5 6 9-16,-19 7-8 15,-2 1 6-15,-16 3-4 16,3-6 7-16,-12 1-9 16,7-6 8-16,-10 0-9 15,14-4 8-15,-10 1-8 16,10-3 8-16,-1-1-7 15,8-3 8-15,-4 1-10 0,14-4 11 16,-7 6-9-16,8-6 6 16,0 4-6-16,6-10 7 15,-1 6-8-15,6-3 8 16,-5 8-8-16,5-8 8 16,0 3-8-16,7-4 5 15,5-7-4-15,6-7 6 0,4 3-7 16,12 4 8-16,-3-3-7 15,1 8 6-15,-1 1-7 16,4-3 8-16,-5-1-6 16,-4 7 5-16,0-7-6 15,-8-4 7-15,1 2-6 16,-3-3 6-16,-1 1-6 16,2 0 6-16,-4 4-6 15,2 0 4-15,-8 0-5 16,1-4 6-16,-8 4-6 15,4-1 6-15,-10-1-6 16,4-3 7-16,-1 1-5 16,3-4 6-16,-2 1-8 15,8 3 7-15,-10 6-5 16,4-1 6-16,-4 5-7 16,4 3 9-16,-11-4-7 0,10-7 8 15,1 6-6-15,0-8 6 16,2-4-8-16,7-1 8 15,0 3-8-15,1-3 4 16,-3 3-7-16,1 12 6 16,-8-1-7-16,0 6 8 15,-8 0-7-15,3-4 9 16,-6-5-9-16,7 1 8 16,-1-7-8-16,9 2 8 0,-1-1-8 15,7-7 6-15,-5 6-5 16,5 0 7-16,-8-3-7 15,3 9 5-15,-5 1-5 16,2-3 5-16,2 5-7 16,7 1 8-16,-5-8-6 15,5 2 5-15,7 1-5 16,-3-6 5-16,4 1-7 16,8 4 7-16,1 1-4 15,0-5 4-15,7 8-6 16,-5 0 6-16,-2-3-5 15,1 1 4-15,-1 1-6 16,-4 1 8-16,2 1-8 0,-4 6 7 16,-11 2-7-16,0 7 7 15,-9 6-8-15,0 3 10 16,-5 8-8-16,-1 0 7 16,-3 3-4-16,-2 3 5 15,-6-3-5-15,8-5 6 16,-1-2-7-16,6-11 5 15,10-2-6-15,9-9 6 0,-1-4-7 16,12-5 7-16,5-2-8 16,4-9 5-16,10-6-6 15,8-10 6-15,13-12-7 16,8 4 8-16,15-15-7 16,1 3 9-16,6-3-9 15,-6 11 9-15,1-7-8 16,-15 12 9-16,-5 4-8 15,-12 13 7-15,-7 0-8 16,-10 8 9-16,-7 9-9 16,-9 5 7-16,-9 7-7 15,-10 8 8-15,-11 17-9 16,-9-2 9-16,-9 11-8 16,2 1 8-16,-8 3-6 15,7-8 7-15,-1 4-6 16,17-17 6-16,1-7-7 0,17-11 5 15,12-13-8-15,14-13 6 16,13-13-7-16,10-10 9 16,20-14-9-16,4-2 10 15,16-7-10-15,1 9 9 16,8 2-9-16,-12 13 11 16,-4-2-10-16,-16 11 10 15,-7 5-9-15,-19 8 8 0,-9 2-8 16,-9 11 9-16,-7 7-8 15,-10 0 7-15,-8 4-6 16,-1 4 7-16,-9-1-8 16,0-3 8-16,1-2-8 15,8-3 6-15,4-4-6 16,9-8 6-16,4-2-9 16,7-1 9-16,10-4-8 15,3-2 7-15,9-2-7 16,6-1 8-16,11-1-9 15,-2-3 10-15,6-3-8 16,-4 5 7-16,-1 1-7 16,-10-1 8-16,-4 9-8 15,-7 7 8-15,-7 0-5 16,-12 0 6-16,-5 2-7 0,-12 0 7 16,-8 2-7-16,-8 5 7 15,-15 3-7-15,-3 4 7 16,-12 3-7-16,1-6 7 15,-4 6-7-15,5-6 8 16,2 4-8-16,15-4 9 16,-2 2-9-16,17-6 6 0,7 0-8 15,6-3 8-15,11-4-9 16,13-2 7-16,8-5-8 16,12-1 8-16,17-10-8 15,5 1 8-15,15-3-6 16,0 0 6-16,13-1-6 15,-8 8 7-15,6 2-8 16,-14 0 8-16,-5 8-7 16,-14 6 9-16,-8 1-9 15,-12-2 8-15,-14 5-7 16,-8-5 8-16,-8 0-8 16,-6 0 10-16,-13-2-7 15,-1 2 6-15,-10 5-8 16,-5-3 8-16,-11-2-10 15,2 3 8-15,-6-1-8 0,2-6 9 16,1 4-7-16,10-6 7 16,8-1-7-16,12 3 6 15,6 2-9-15,11-2 9 16,9-2-7-16,0 8 4 16,4-8-5-16,9 8 6 15,6-8-9-15,-1 4 7 16,16-4-6-16,5 3 6 0,7-7-7 15,0 5 10-15,10-7-8 16,-8-3 7-16,11 2-6 16,-9 2 5-16,6 2-7 15,-3 3 8-15,-3 0-8 16,-9 2 9-16,-4 1-8 16,-13-9 8-16,-7 5-7 15,0 9 8-15,-9-6-7 16,-3 2 8-16,-1 5-6 15,-7-7 7-15,-12-3-7 16,2-3 5-16,-13-3-6 16,-3 0 6-16,-11 4-5 15,-6 0 7-15,-15 1-4 0,4 6 9 16,-8-4-6-16,8-3 7 16,-2 1-6-16,13-3 6 15,4-4-9-15,11 0 4 16,1-2-8-16,16 3 6 15,5 4-9-15,7 4 6 16,2 6-7-16,8 0 8 16,3 0-9-16,6 2 8 15,9-1-6-15,5-1 6 0,15 7-7 16,3 1 7-16,10 5-7 16,-5-8 7-16,7 8-6 15,-13-1 8-15,-2-1-7 16,-12-5 7-16,-3 3-5 15,-12-6 5-15,-3-5-8 16,-8-1 9-16,-6-5-8 16,-4-3 9-16,-7-4-8 15,-7 2 7-15,-10-6-6 16,-1-1 6-16,-16-1-7 16,-1-1 8-16,-6-2-7 15,4 5 5-15,-9-7-7 16,13 4 8-16,-2-4-8 15,7 0 7-15,0 0-8 16,15 11 7-16,4 4-8 16,11 3 7-16,9 8-7 0,12 5 6 15,9 3-6-15,8 2 5 16,12 9-5-16,5-3 6 16,9 4-6-16,-1-1 7 15,1-1-5-15,-8-2 5 16,-5-5-6-16,-14-7 7 15,-10-1-6-15,-7-1 8 0,-11-13-6 16,-5 0 8-16,-14-8-6 16,-3-3 5-16,-15-4-7 15,-7 2 6-15,-12-4-6 16,-1 5 6-16,-11 1-7 16,7 7 6-16,2-2-6 15,13 6 4-15,13 0-4 16,10 2-7-16,23 5-166 15,8 7-62-15,14-3-351 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14.521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2231A4C1-16B0-49A7-AAAE-2997CFC97D55}" emma:medium="tactile" emma:mode="ink">
          <msink:context xmlns:msink="http://schemas.microsoft.com/ink/2010/main" type="inkDrawing"/>
        </emma:interpretation>
      </emma:emma>
    </inkml:annotationXML>
    <inkml:trace contextRef="#ctx0" brushRef="#br0">123 0 269 0,'-3'3'206'0,"-1"-1"6"15,0 2-56-15,1-2-2 16,-1-1-36-16,2-1-31 15,0 0-22-15,2 4-7 16,2-4-2-16,6 4-7 16,-5 0 4-16,8-1-7 15,-3-3 0-15,5 0-5 0,-4 0 2 16,6-2-5-16,-2 1 2 16,3 2-4-16,-1-1 2 15,2 2-3-15,-3 0 3 16,3 0-4-16,1 0 3 15,1-2-6-15,-1 2 1 16,3-6-8-16,-5 4 1 16,5-2-7-16,-1 0 4 0,2-1-3 15,-5 4 7-15,-4 1-1 16,1 0 7-16,-1 2-6 16,-2-1 1-16,4 1-8 15,4 2 1-15,-5-4-10 16,1-2 1-16,4 0-6 15,1-2 5-15,-5-2-6 16,5 0 9-16,-2 6 1 16,-5 0 8-16,2 0-2 15,-4 0 6-15,2 3-8 16,-2-1 1-16,4 0-9 16,-2-3 3-16,5 1-11 15,-3-4 7-15,4 2-9 16,-6-1 7-16,5 2-9 0,-3-1 7 15,5 2-9-15,-5 0 9 16,3 2-7-16,-3 0 9 16,2-1-6-16,-2 1 8 15,3 0-8-15,2 1 7 16,2-1-8-16,-3-2 6 16,1 1-6-16,-1 3 8 15,1-2-7-15,-3-3 6 0,3 3-5 16,-3 0 4-16,7 0-6 15,-2-3 5-15,2 3-6 16,3 2 4-16,5-3-4 16,-6 1 3-16,5 2-4 15,0 1 5-15,1-3-5 16,-3-4 5-16,5 1-5 16,-5 1 7-16,1-7-8 15,-3 1 7-15,3 6-8 16,-2-4 7-16,-1-5-6 15,3 7 7-15,1-2-7 16,-3-2 7-16,3 0-6 16,-3 8 5-16,-4-8-6 15,-4 4 7-15,6 2-7 16,-7-7 6-16,12-4-6 16,-3 3 7-16,3-11-8 0,-1 4 7 15,5 6-5-15,-13 2 6 16,0-3-7-16,-5 10 8 15,-6-2-7-15,-6-4 7 16,-5 4-6-16,-2-2 7 16,-3 1-2-16,1-1 14 0,-5 4 2 15,-2-4 9-15,-6 5-1 16,-5-1 6-16,-7 6-11 16,-5 1-1-16,-10 0-9 15,2 2 4-15,-8 0-5 16,4-7 5-16,-1-2-6 15,9-2 6-15,-1-2-8 16,4-5 4-16,-4 3-8 16,2-2 4-16,-4 1-5 15,6 1 6-15,-7 2-5 16,3 4 5-16,-2 4-3 16,8-4 6-16,-7-1-8 15,5 1 5-15,-2-4-5 16,2 1 1-16,-10 1-5 15,6-2 5-15,-7 4-3 16,4 1 3-16,-10-1-2 16,10-2 7-16,-6 0-8 0,7-2 5 15,-7-1-4-15,9-1 2 16,-9 0-7-16,11 0 6 16,-5-1-7-16,7 3 6 15,-4 0-6-15,9 4 6 16,-5-2-7-16,6 4 6 0,-4-4-4 15,3 0 3-15,-5-4-5 16,5 0 7-16,-1 3-6 16,5-1 4-16,0 2-5 15,10 3 6-15,-1-1-6 16,6 6 5-16,5-5-7 16,5 3 8-16,-1-2-8 15,4 1 6-15,1-5-7 16,5 6 10-16,5 1-9 15,1 2 7-15,9 2-7 16,2 2 7-16,7-2-7 16,5-5 5-16,7 1-4 15,-3-5 6-15,7 4-6 16,-4-5 7-16,10 7-7 16,-3-4 7-16,14 5-5 15,-6-6 6-15,11 3-7 0,-7 0 6 16,14 1-6-16,-8-5 4 15,12 1-5-15,-11-3 6 16,8-1-5-16,-16 1 6 16,7-6-5-16,-14 2 5 15,4 8-6-15,-11 7 6 16,6-7-6-16,-12 3 5 0,1 2-5 16,-6-9 6-16,0 2-7 15,-10-4 8-15,3 4-6 16,-6-2 7-16,2 0-8 15,-8-7 7-15,-1 5-9 16,-4-3 8-16,-6-5-6 16,-5 8 6-16,-2 2-5 15,-4-3 7-15,-5-3-7 16,-4 6 6-16,-2-5-6 16,-3-1 7-16,-8-1-8 15,-4 1 7-15,-5 3-6 16,-2 1 7-16,-14 4-7 15,-1 7 7-15,-13-6-7 16,10 5 4-16,-10-3-5 16,6-1 6-16,0-6-6 0,8 6 7 15,-12-4-5-15,4 2 4 16,-8 0-6-16,3 1 7 16,-7 7-8-16,11-1 7 15,-11 0-6-15,14 2 6 16,-6-2-7-16,15-3 6 15,-7 1-6-15,18-5 7 16,2-2-5-16,5 2 6 16,1-2-7-16,14-2 7 0,-7 2-7 15,11 0 4-15,3 0-5 16,5 0 6-16,-8-4-7 16,5 3 9-16,1 2-7 15,3 3 7-15,-4-4-8 16,8 2 5-16,9 2-5 15,2-1 4-15,6-10-5 16,10 0 5-16,17 3-4 16,0 2 5-16,13-5-5 15,2 7 7-15,8 0-5 16,-5-4 4-16,10-2-5 16,-9 5 5-16,7-11-6 15,-11 1 8-15,-2-3-8 0,-9-1 8 16,-12 0-7-1,-15 6 5-15,-7 1-3 0,-10 8 5 16,-12-1-4-16,-3 2 5 16,-9 1-4-16,-8-2 3 15,-15-2-5-15,-3 2 6 16,-13-1-7-16,-3-7 5 16,-6 3-5-16,3 1 7 15,-11 0-9-15,10-1 9 16,-3 3-9-16,12-2 8 0,1-5-6 15,12 5 6-15,5-1-8 16,4-1 7-16,-10-1-7 16,10 7 6-16,-2-6-6 15,0 4 8-15,2 1-6 16,3-1 6-16,0 2-7 16,5 2 7-16,-1-4-7 15,5 2 5-15,7 3-6 16,3-1 5-16,0 0-6 15,5 4 8-15,0-1-7 16,3 1 8-16,-6-3-8 16,5 1 7-16,-4-2-5 15,10 4 6-15,-9-5-8 16,0 1 8-16,3-2-8 16,0 2 6-16,-3 0-7 0,9 2 8 15,5-1-7-15,0 3 7 16,8 7-7-16,2-4 6 15,14 2-7-15,6 2 5 16,13-2-5-16,2-11 5 0,10 0-3 16,-2 4 5-1,6-1-6-15,-7 1 5 0,9 7-2 16,-9 2 3-16,12-5-6 16,-10-3 7-16,7 1-6 15,-5-3 4-15,5-8-5 16,-11-1 7-16,10 1-4 15,-10-1 4-15,0 2-5 16,-9 4 4-16,6-1-3 16,-16 4 3-16,7-8-4 15,-3 3 6-15,1-2-6 16,-3-1 5-16,5-12-5 16,-7 13 5-16,3-9-8 15,-6 1 9-15,-2 2-7 16,-5 7 5-16,3 1-5 15,-3 2 6-15,2 0-7 16,1 0 6-16,4 2-5 0,-3-10 5 16,3 1-3-1,-8-1 4-15,3-3-4 0,-4 2 4 16,-6 4-5-16,-11-1 5 16,4 4-7-16,-5-3 7 15,-3 5-5-15,1-6 5 16,3 2-7-16,-2-1 7 0,3 3-6 15,-1-3 7-15,-4 5-7 16,5 0 7-16,-3-2-1 16,-2 0-1-16,3-4-6 15,1 1 7-15,6-4-6 16,0-1 0-16,3 1 1 16,-1 2 6-16,-1-3-7 15,-6 5 5-15,-5 3-5 16,-3 0 5-16,-6 0-3 15,-1 6 5-15,-6 0-5 16,1 3 6-16,-1-1-6 16,2-1 4-16,0-1-6 15,9 0 4-15,-2-3-5 16,2 3 6-16,4-2-6 16,3-2 8-16,0 2-6 0,-3-2 5 15,4-2-7-15,-3 0 7 16,-1 4-6-16,-4-4 6 15,2 2-7-15,1-2 33 16,3 0-72-16,-1 1-12 16,14-1-52-16,-3 2-26 15,8-2-135-15,-1 2 68 16,2-13-348-16,-10 4 63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10-11T09:56:50.127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4A0E2344-5232-4AF8-B025-C226656A1EE3}" emma:medium="tactile" emma:mode="ink">
          <msink:context xmlns:msink="http://schemas.microsoft.com/ink/2010/main" type="inkDrawing" rotatedBoundingBox="13182,15721 13197,15721 13197,15736 13182,15736" shapeName="Other"/>
        </emma:interpretation>
      </emma:emma>
    </inkml:annotationXML>
    <inkml:trace contextRef="#ctx0" brushRef="#br0">-355 8658 0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15.077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8A2F3DED-3861-4936-A445-8CD087621B68}" emma:medium="tactile" emma:mode="ink">
          <msink:context xmlns:msink="http://schemas.microsoft.com/ink/2010/main" type="inkDrawing"/>
        </emma:interpretation>
      </emma:emma>
    </inkml:annotationXML>
    <inkml:trace contextRef="#ctx0" brushRef="#br0">40 227 642 0,'-19'11'257'0,"2"-9"36"15,12 4-167-15,5-6-16 16,4-10-26-16,5-3-12 16,9 1-7-16,10-5-1 15,9 0 2-15,7 3-9 16,2 2-9-16,6-2-18 15,-8 3-9-15,6-4-13 16,-7 0 1-16,3-5-9 16,-11-1 6-16,6 3-8 15,-10 3 8-15,-1 2-10 16,-12 8 10-16,-5 3-12 16,-9 0 23-16,-8 4 2 0,-7 3 14 15,-4-1-4-15,-2 2 13 16,-5-3-23-16,6-1-2 15,1 0-9-15,0-2-12 16,0-2-114-16,6-1-307 16,-4-1 51-16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16.309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84B67A20-CD3B-49C5-BF49-3C5F788550E6}" emma:medium="tactile" emma:mode="ink">
          <msink:context xmlns:msink="http://schemas.microsoft.com/ink/2010/main" type="inkDrawing"/>
        </emma:interpretation>
      </emma:emma>
    </inkml:annotationXML>
    <inkml:trace contextRef="#ctx0" brushRef="#br0">321 357 561 0,'-26'9'281'0,"0"-9"-9"16,12-9-82-16,6-2-151 16,8 0 14-16,-2 1-1 15,4 5 6-15,-9 8-6 16,-2 7 7-16,-8 6 0 15,-3 5-1-15,-14 6-2 16,1-1 12-16,-6 4 4 16,4-10-1-16,8-3-13 15,8-14-11-15,12-4-19 16,12-11-11-16,19-6-15 16,4-2 1-16,20-6-9 15,2 0 10-15,9-2-9 16,-7 2 11-16,5 1-11 15,-13 6 10-15,-3 1-8 0,-8 3 9 16,-5 2-10-16,-8 2 9 16,-5-2-8-16,-2 4 8 15,-4-1-8-15,-7 5 9 16,-9-2-7-16,-5 7 7 16,-8 1-7-16,-6 5 9 15,-9 5-10-15,-2 4 8 16,-3 1-8-16,-1 3 9 0,0-4-2 15,10-4 13-15,1-2-6 16,8-7 11-16,11-6-10 16,9-3 3-16,13-8-13 15,8-7 3-15,18-6-10 16,9-1 8-16,15-5-9 16,0 3 9-16,13 1-8 15,-15 6 9-15,-6 0-8 16,-12 11 7-16,-10 1-7 15,-12 4 8-15,-8 1-11 16,-9 3 15-16,-4 2 4 16,-9 0 10-16,-9 12-1 15,-4 8 11-15,-12 10-4 16,-4 1 0-16,-14 12-1 0,1-4 6 16,-10 3-3-16,8-6 0 15,5-3-10-15,13-11-2 16,13-3-12-16,16-11 1 15,14-6-12-15,7-10 6 16,18-4-8-16,8-5 8 16,15-5-7-16,3 0 8 15,17-5-6-15,-13 3 6 0,1-4-6 16,-14 4 7-16,-5 6-7 16,-15 2 6-16,-3 3-3 15,-12 6 4-15,-7 3-4 16,-6 0 6-16,-11 5-5 15,0 4 5-15,-13 8-5 16,-8 2 3-16,-12 13-5 16,-6 2 7-16,-14 5-8 15,4-3 8-15,9-3-7 16,14-12 6-16,13-6-9 16,16-11 8-16,12-5-10 15,11-4 8-15,9-6-7 16,7 3-16-16,14-10-131 15,3 3-50-15,20 7-327 0,-7-1-34 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17.355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5F2259B5-5844-41CA-85B9-41C660DC6A0F}" emma:medium="tactile" emma:mode="ink">
          <msink:context xmlns:msink="http://schemas.microsoft.com/ink/2010/main" type="inkDrawing"/>
        </emma:interpretation>
      </emma:emma>
    </inkml:annotationXML>
    <inkml:trace contextRef="#ctx0" brushRef="#br0">88 190 905 0,'-31'11'247'0,"5"-5"90"16,17-3-252-16,12-5 10 15,12-3 10-15,13-4-13 16,11-2-4-16,18-6-8 16,4 2-16-16,20 2-21 15,-5 8-10-15,-1-1-15 0,-14 6-2 16,6 2-10-1,-21-2 4-15,2-5-11 0,-6-5 7 16,-1-1-8 0,-15 0 8-16,-8 2-8 0,-12 2 1 15,-10 7 23-15,-9 1 16 16,-13 3 0-16,-3 2 14 0,-14 3 9 16,3-4-22-16,-10 3-10 15,6-5-2-15,-10-3-9 16,4 0 0-16,-11-3-9 15,11 1 4-15,-3-2-6 16,10 2 5-16,14 1-8 16,12-1 6-16,8 4-9 15,18 3 5-15,15 4-10 16,13-1 7-16,19 1-9 16,6-7 9-16,12-6-7 15,-4-5 9-15,2-4-8 16,-13-2 8-16,-5 4-6 15,-15 2 6-15,-10 0-8 16,-16 7 9-16,-11-2-6 16,-11 4 9-16,-10 2-10 15,-8-2 11-15,-16 2 7 0,4 3 8 16,-14-5-3-16,1 4 8 16,-3 0-8-16,1-1-10 15,-8-1-8-15,15 4 1 16,1-1-7-16,15-1 6 15,12 0-7-15,18-1 6 16,21 3-8-16,13-4 7 16,21 0-8-16,10-4 7 0,14-4-7 15,-8-3 9 1,6-2-7-16,-19 2 8 0,-4 1-6 16,-21 3 6-16,-8 3-5 15,-19 0 8-15,-6-2-7 16,-12-1 7-16,-6-3-7 15,-7-1 7-15,-13-4-7 16,3 6 6-16,-16-1-7 16,6 7 7-16,-15 2-7 15,4 9 6-15,-14-1-7 16,10 6 6-16,1-1-5 16,13 1 5-16,12-4-8 15,22-5 6-15,13-1-7 16,13-1 6-16,21-2-8 15,15 0 7-15,18-2-6 0,-1-4 31 16,16 0-66-16,-12-1-21 16,0 3-139-16,-20-2-21 15,-4-1-365-15,-17 5 31 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20.380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83563375-E89C-4DFC-A4A4-174177AB434E}" emma:medium="tactile" emma:mode="ink">
          <msink:context xmlns:msink="http://schemas.microsoft.com/ink/2010/main" type="inkDrawing"/>
        </emma:interpretation>
      </emma:emma>
    </inkml:annotationXML>
    <inkml:trace contextRef="#ctx0" brushRef="#br0">2437 84 661 0,'-21'-2'283'0,"-1"-6"45"0,5 3-158 15,8 5 19-15,2 0-28 16,9 0-14-16,9 5-20 15,7 1-12-15,6 3-27 16,17-5-18-16,5 3-14 16,11 4-19-16,12 0-16 15,8 1-14-15,-1 2 1 16,1 1-7-16,-6-2 4 16,-5 2-6-16,-16-4 7 0,-2 0-8 15,-9 4 8-15,-8-1-7 16,-9-6 6-16,-5 1-6 15,-6-5 6-15,-7-4-7 16,-4 0 9-16,-6-6-6 16,-5-7 5-16,-7 4-1 15,-5-6 12-15,-8-9-1 16,-4 4 10-16,-8 2-1 16,-1-1 2-16,-8-5-7 15,4 9-1-15,-9-3-7 16,7 7 1-16,-1-6-5 15,6 10 3-15,3-6-9 16,10 7 5-16,5-1-8 16,8 3 5-16,10 4-6 0,4 6 7 15,12 7-9-15,11-2 8 16,17 16-8-16,6-6 5 16,14-3-5-16,5-3 6 15,10 7-4-15,-17-14 5 16,4 6-4-16,-7-3 5 15,-5 2-6-15,-14-7 6 16,0-1-6-16,-14-1 6 0,-11 3-3 16,-8-10 6-16,-13-3-6 15,-5 3 8-15,-10-14-5 16,1 2 0-16,-10 0-3 16,2-3 4-16,-13-4-6 15,8 13 4-15,-16-4-3 16,7 5 2-16,-3 10 3 15,12 4 9-15,5-1-3 16,20 1 6-16,12-4-6 16,17 1-2-16,14-1-12 15,13 2 4-15,18 7-6 16,1 4 6-16,10-2-4 16,-9 9 5-16,2-8-4 15,-17 1 5-15,2-6-5 16,-14 1 5-16,-1-5-4 0,-12 3 5 15,-6-10-7-15,-8 5 8 16,-1-4-6-16,-8 6 5 16,-3-7-4-16,-4 4 6 15,-4-2-5-15,-5-4 3 16,-5-7-4-16,0-3 4 0,-3 6-7 16,-7-7 7-16,0 1-6 15,0 4 5-15,-2 5-5 16,2-8 5-16,-2 6-5 15,4-3 4-15,-3 1-5 16,7-4 6-16,-1-2-6 16,8 6 6-16,2 2-6 15,0-6 6-15,-3 2-7 16,9 5 8-16,-7-3-8 16,5 0 8-16,1-2-8 15,2 7 8-15,2-1-8 16,2-1 7-16,1 4-7 15,3 0 8-15,-3 0-7 16,1 2 6-16,-2-1-6 16,0 1 6-16,-1 1-7 0,-1-2 7 15,-9 1-5-15,7 1 6 16,-9-1-8-16,0 0 7 16,-4 2-6-16,0 4 6 15,-5-2-6-15,-1 1 7 16,-5 1-7-16,6 1 6 15,-8-1-6-15,6 3 7 0,-8-4-7 16,3 1 7 0,-9 1-7-16,-1-1 7 0,-5-4-7 15,3-2 6 1,-7 1-7-16,9-6 8 0,-4-1-8 16,10 3 8-16,-6 1-7 15,9-2 6-15,-2 8-6 16,4-4 6-16,0-2-6 15,8 4 6-15,-5-2-6 16,9-4 6-16,-3 4-5 16,4 0 4-16,0-2-5 15,5 6 6-15,-6 2-6 16,4-3 6-16,-5-1-4 16,2 5 7-16,-7-7 1 15,7 2 8-15,-7 0-1 16,3-2 7-16,-5-2-4 15,5-3 1-15,-5-3-7 16,9 3 2-16,0 1-9 0,0-1 5 16,-2 3-8-16,0-4 6 15,-5 1-7-15,1 1 8 16,-5 0-5-16,6 1 7 16,-8 3-4-16,9 0 5 0,-5-2-5 15,5 0 3-15,-2 0-6 16,10 0 2-16,-8-1-4 15,6-1 4-15,-4 2-6 16,2 2 3-16,-5 0-3 16,1 6 3-16,0-3-4 15,-1 5 5-15,-1-1-5 16,6 0 6-16,-3-3-6 16,3 2 4-16,2-5-5 15,5-1 7-15,-3-1-8 16,5 2 6-16,-2-2-4 15,6 4 5-15,-4 1-6 16,2 2 5-16,-3-6-4 16,7 3 3-16,-8-6-3 15,6 4 5-15,4-4-6 16,-1 3 6-16,1-2-5 16,1 0 5-16,3-4-7 0,-3 8 8 15,4-2-8-15,0-2 6 16,6 2-7-16,0 2 7 15,3 0-7-15,2-4 7 16,13-1-5-16,-5 3 5 16,7-4-6-16,2 4 8 0,13 5-8 15,-10 5 7-15,17-3-7 16,-5 2 7-16,5-3-8 16,-11 1 8-16,4 1-6 15,-9-8 5-15,3 1-4 16,-7 3 3-16,1-6-4 15,-1 0 5-15,-4 2-4 16,-7-7 3-16,0 2-2 16,-10-1 4-16,-5 0-5 15,-5 6 5-15,-2 0-3 16,-5 0 5-16,-2 2-5 16,-1 0 3-16,-4-4-3 15,-3 2 3-15,-5 2-5 16,1-2 3-16,-4 0-2 15,3 0 3-15,-3-4-5 16,4 3 5-16,-3 1-3 0,3 1 3 16,2 1-4-16,5 0 5 15,4 4-6-15,8-6 4 16,7 3-5-16,9 1 4 16,12-4-5-16,3 4 6 15,13-6-6-15,3-4 6 0,8 1-5 16,-2 7 5-16,-1-6-4 15,-8 4 5-15,-2 2-4 16,-6 0 4-16,-7 0-3 16,-7-1 4-16,-2 3-5 15,-9-4 6-15,-8 2-4 16,-1-4 3-16,-5 4-4 16,-4-4 6-16,-3 4-5 15,-5-6 3-15,-6 2-4 16,0 2 4-16,-3 6-5 15,3 3 4-15,-3 4-4 16,3-4 3-16,-3 1-2 16,5-7 3-16,-2-1-4 15,8-2 5-15,5 2-6 16,10-4 4-16,3 2-3 16,4 0 3-16,5 7-6 15,6-3 7-15,9-4-7 16,4 4 6-16,15-2-7 0,-3 1 9 15,1-8-6-15,-6 3 5 16,-1 2-5-16,-14 2 6 16,-1-6-6-16,-6 6 5 15,-4 4-3-15,-3-3 4 16,-2-5-4-16,-8 1 5 0,1 4-4 16,-4-6 3-16,-10-5-4 15,-3 12 5-15,-2-6-4 16,-4 2 3-16,-1 0-4 15,3 7 5-15,-2-7-6 16,2-1 5-16,2-1-7 16,2 4 4-16,5-4-4 15,5 2 6-15,2 3-5 16,7-8 7-16,-5 1-5 16,6 0 4-16,-1 3-5 15,3 1 3-15,-4 5-4 16,8-1 4-16,-2 0-5 15,-1-4 6-15,7 5-5 16,1-3 5-16,6-6-6 16,3 2 6-16,4-1-7 0,1-7 6 15,-3-4-5-15,-7 8 7 16,-4-3-5-16,-9 3 7 16,-7 5-6-16,-6 1 6 15,-8-6-6-15,-6 0 4 16,-8 3-5-16,3-1 5 15,-1-1-5-15,9 5-8 0,6 3-48 16,12-8-25-16,4 10-115 16,11 12-73-16,-1-23-328 15,-8 4 21-15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23.355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38BB416D-01BA-4894-9B84-393B896C5239}" emma:medium="tactile" emma:mode="ink">
          <msink:context xmlns:msink="http://schemas.microsoft.com/ink/2010/main" type="inkDrawing"/>
        </emma:interpretation>
      </emma:emma>
    </inkml:annotationXML>
    <inkml:trace contextRef="#ctx0" brushRef="#br0">-4 277 526 0,'0'5'258'0,"5"3"13"15,8-4-148-15,18 5-4 16,14 0-59-16,18 2-2 16,-1-7-28-16,16 5 10 15,-4-5-17-15,3-2 9 16,-3-6-18-16,4 4 5 16,-14-9-16-16,-5 1 8 15,-9 5-12-15,-5 3 7 16,-18-6-10-16,-6 12 14 15,-10-3-7-15,-19-3 10 16,-8-2-8-16,-21 8 10 16,-9-6-12-16,-21 0 6 15,-1 4-12-15,-15-3 11 16,16-4-11-16,-1 6 8 0,16-3-8 16,0-1 9-16,16 4-10 15,-1 5 9-15,9-5-9 16,4 3 10-16,11-2-9 15,6-4 14-15,5 0-9 16,5-4 15-16,9 0-6 16,15-5 15-16,10 0-10 15,15 5 11-15,7-3-13 16,13 1 7-16,-6-1-15 0,6-1 7 16,-9-1-12-16,-6 0 7 15,-21 5-10-15,-11 1 9 16,-15 4-8-16,-18 1 14 15,-12 2-11-15,-24-2 11 16,-10 3-9-16,-18 1 7 16,4-6-12-16,-4 4 9 15,15-3-10-15,1 1 8 16,19 4-9-16,0-4 7 16,17 1-8-16,5-1 9 15,15 0-9-15,9-8 9 16,14 5-6-16,15-10 10 15,3-2-7-15,16-4 11 16,4 4-9-16,13-5 9 16,-11-1-11-16,7 1 7 0,-15-1-11 15,-5-1 10-15,-18 5-12 16,-12 2 10-16,-9 6-11 16,-11 3 13-16,-15 2-12 15,-13 4 12-15,-7 2-9 16,-22 0 11-16,0 1-12 15,-4 6 10-15,6-2-10 0,1 4 7 16,17 0-8-16,2 2 8 16,2-8-9-16,5 3 9 15,10-3-8-15,1 0 16 16,4-5-6-16,11 2 13 16,4-6-9-16,9-5 10 15,6-3-14-15,9-2 8 16,3-5-11-16,10-5 8 15,-2 0-11-15,7 1 9 16,-3 1-13-16,9-2 9 16,-6 3-9-16,0 3 8 15,-3-1-8-15,-4 4 9 16,-11 8-10-16,-8 1 11 16,-5 4-10-16,-7 4 9 15,-8-1-8-15,-7 5 10 0,-8-1-9 16,-11 6 10-16,-7-2-10 15,-15 2 9-15,6-4-10 16,-6 2 8-16,2-13-10 16,6 12 10-16,7 3-10 15,3 1 8-15,12-1-7 16,5 10 8-16,0-12-8 16,6-4 7-16,2-1-7 15,-6-5 7-15,5 5-9 0,3-6 8 16,5 2-9-16,4-2 10 15,12-2-8-15,4-7 8 16,5-2-9-16,8 0 10 16,2 1-9-16,17-3 10 15,-3 2-9-15,7 0 9 16,-3 0-10-16,6-4 9 16,-16 2-9-16,7 0 9 15,-6 1-9-15,0 0 11 16,-10 3-10-16,-3 0 13 15,-16 5-5-15,-13 4-85 16,-19-3 46-16,-16 14-393 16,-8 5 51-16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27.134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AB5B9BC5-5E9F-4ABA-A620-1A7D93FD3B2A}" emma:medium="tactile" emma:mode="ink">
          <msink:context xmlns:msink="http://schemas.microsoft.com/ink/2010/main" type="inkDrawing"/>
        </emma:interpretation>
      </emma:emma>
    </inkml:annotationXML>
    <inkml:trace contextRef="#ctx0" brushRef="#br0">2155 65 641 0,'2'15'222'0,"-15"-2"41"16,4-5-172-16,-4-5-25 16,-4-3-18-16,-7 0-5 15,8-2-6-15,-8 2 8 0,-2 6 0 16,-4-1 3 0,3 3-10-16,-14-1-2 0,0 1-11 15,-5 1 0-15,7 0-5 16,-7 0 1-16,11 2-5 15,2-3-1-15,9-5-4 16,0-1-2-16,5-4-2 16,6 4 0-16,4-4-2 15,2 2 4-15,5 0 4 0,11 2 3 16,4-4 1-16,11 2 4 16,6 0-5-16,5 2-1 15,0-2-4-15,2 2-1 16,-4-2-2-16,6 0-2 15,-4 0 0-15,4 0-2 16,-8-2 0-16,-3 0-1 16,-4 2-1-16,-8 2 0 15,-6-5 0-15,-3-1-2 16,-3 2 3-16,-6 2 10 16,-4-4 4-16,-5 8 7 15,-2 0 2-15,-7-1 3 16,-8-1-8-16,-7 2-4 0,-2-4-6 15,-11 6-2 1,0 5-2-16,-3 0 0 0,8 2 0 16,-7 3 0-16,11-3-1 15,-10 0-2-15,4-4-2 16,-6-1-1-16,4-3 0 16,-1-3-1-16,13 0 1 15,8 4-2-15,12-3 2 16,4 3 0-16,9 1 1 15,6-1 0-15,7-3 1 0,11 3 0 16,7-8-1-16,14-2-2 16,5-3 2-16,7-4-1 15,-5 0-1-15,11-6 1 16,-9 4 0-16,3 0-1 16,-9 0 1-16,-1 1-1 15,-14 2 1-15,-9 3-2 16,-13 1 2-16,-7 6 1 15,-7 0 1-15,-14 6 0 16,-5 3 3-16,-16-3-1 16,-5-1 0-16,-17 1 0 15,1-1-1-15,-15 1 0 16,11-2-1-16,-7 5-1 16,11-2 0-16,-3-1-2 15,12-1 2-15,-9 1-2 0,9-3 1 16,-9 1-2-16,10-2 3 15,-14-2-3-15,8 0 2 16,-6-2-2-16,13 2 3 16,0 0-2-16,15 0 1 15,2 2 0-15,11-2-1 16,-4-2-1-16,6 2 1 16,-4-4-1-16,2 1 1 15,-2 1 0-15,5 0 1 0,-1-3-1 16,3 3 1-16,4-2-2 15,2 0 1-15,-2-1-1 16,-3-3 1-16,1 1-2 16,2 1 3-16,-7-3-1 15,3 4 1-15,2 1 0 16,-3 2 1-16,-1 0-3 16,10 2 2-16,-4 0-1 15,6 0 1-15,-1 0-2 16,-1 0 1-16,-6-3 0 15,1-1 0-15,-9 0-1 16,1-5 1-16,-4 3 0 16,6 5 0-16,0-7 0 15,7 6 0-15,4 4 0 16,3 0 1-16,2-2-1 0,1 2 1 16,-1-2 0-16,-3-2-2 15,-1 0 0-15,1 0 1 16,0 4-1-16,-1-2 2 15,4-2-1-15,3 0 0 16,2 4 0-16,1-4-1 0,4 4 0 16,-4 0 0-16,3 0 0 15,1 0 1-15,7 2 0 16,3 3-1-16,14 4 1 16,3 2-2-16,11 2 1 15,1 0 1-15,10-3-2 16,-7-2 2-16,4-1 0 15,-8-2 0-15,4-1 0 16,-5 1 1-16,10 4-1 16,-1-1 0-16,9 2 0 15,-6 0 0-15,4-5 0 16,-5-3 1-16,5-1-1 16,-6 1 0-16,10-4 0 15,-6-2 0-15,6 4 0 16,-11-4 1-16,7 0-1 15,-9 2 1-15,5 2 1 0,-7-2 0 16,10 4 0-16,-12-2 1 16,2-6 0-16,-6 4 1 15,8-2 0-15,-8-3 2 16,10-3 0-16,-4 6 0 16,6-3-2-16,-14-3 1 15,-1-3-3-15,-11-3 0 16,0-3-2-16,-12 4 3 0,6 0-3 15,-3 2 1-15,7 4 1 16,-2-3 1-16,7-1-2 16,-3 0 0-16,3-2 0 15,0 2 0-15,-1 2-3 16,-6-2 2-16,2 4 0 16,0-3 1-16,1 1-1 15,-4-6 2-15,12 4-1 16,-8 0 1-16,7-4-1 15,-7 2-1-15,8 2 0 16,-9 0 1-16,6-2 0 16,-8 0-1-16,5 1 0 15,-5 2 1-15,0-1-1 16,-9 6 17-16,0 3-41 16,-8 0-66-16,-25 2-370 0,-1 13 59 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54.230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33F56A-9D3D-453C-BC99-F11B8B5E092D}" emma:medium="tactile" emma:mode="ink">
          <msink:context xmlns:msink="http://schemas.microsoft.com/ink/2010/main" type="inkDrawing"/>
        </emma:interpretation>
      </emma:emma>
    </inkml:annotationXML>
    <inkml:trace contextRef="#ctx0" brushRef="#br0">925 145 376 0,'-4'-3'285'0,"0"1"-36"15,4-5-75-15,-3 3-26 16,3 6-57-16,-4-2-14 16,-3-2-6-16,-4 4-3 15,-2 3-4-15,-6 6-3 16,3 0-1-16,1 4-5 15,0-6-6-15,0-1-11 16,2-5-4-16,-1 1-7 16,-5 0 0-16,-1 7-1 15,-2 2 8-15,-6 7-2 16,4 0 5-16,-7 6-2 16,1-2 0-16,-1 6-5 15,3-4 2-15,-4 7-5 16,5-4 1-16,-3-3-5 15,6 6 3-15,-5 5-4 0,3-2 1 16,-4 9-1-16,1 2 5 16,-3 0-4-16,3-5 2 15,-1 3-3-15,8-5 2 16,-2 5-8-16,4-3 2 16,1 5-7-16,3-7 4 15,-3 9-6-15,5 2 5 16,-5 3-6-16,2-5 7 0,3 11-5 15,3-9 4-15,-2 2-7 16,7-11 4-16,1 7-7 16,1-11 4-16,6 3-8 15,1-3 7-15,3 2-5 16,-1-4 4-16,1 6-6 16,1-8 8-16,3 6-5 15,-3-4 4-15,6 5-3 16,-2-5 7-16,2 6-6 15,2-8 7-15,1 2-3 16,3-5 3-16,3 1-8 16,-2-3 3-16,4-6-8 15,0-5 5-15,4-1-7 16,-2-1 7-16,5-2-6 16,-1 4 7-16,1-3-7 0,-3-4 8 15,-2-3-5-15,-2-1 4 16,0-6-6-16,3 3 5 15,7-3-7-15,-1-3 6 16,6-7-4-16,-2-3 4 16,0-1-3-16,-8-1 5 15,6 0-6-15,-7 4 6 16,0-4-7-16,-3 2 7 0,7-5-9 16,-1-4 7-16,4-8-5 15,-2 1 7-15,3-6-7 16,-3 1 8-16,0 1-6 15,-5 2 5-15,1-1-5 16,-3 6 5-16,0-5-4 16,-2 3 5-16,2-1-5 15,-4-1 6-15,4-7-5 16,-4 8 1-16,-4-6-1 16,-3 3 2-16,0-3-2 15,-2 6 5-15,0-12-3 16,0 4 5-16,5-5-3 15,-1 5 0-15,5-8-4 16,-2 10 2-16,2-5-5 0,-7 3 5 16,2 0-7-16,-4 7 6 15,0-3-5-15,-6 5 6 16,4 1-7-16,-2 1 6 16,1-4-6-16,-1 4 6 15,0-9-5-15,0 4 4 16,-1-8-3-16,-1 8 4 15,-1-6-5-15,-3 6 5 16,1-3-5-16,-2 3 7 0,0-4-8 16,-4 2 6-16,2-3-5 15,0 3 6-15,0 0-7 16,2 0 7-16,1 0-8 16,-3 3 7-16,-1 2-6 15,-1-1 6-15,-4 1-3 16,-3 4 16-16,0-2-1 15,-1 11 9-15,-1 1-3 16,0-3 1-16,-2 0-11 16,0 5-3-16,-1-12-6 15,1 5 1-15,-2 4-3 16,0-3 3-16,-1 1-4 16,1 2 3-16,-4 3-4 15,1 0 5-15,-1 1-4 16,3 6 6-16,-3 1-4 15,5-1 4-15,-7-1-2 0,3 4 3 16,-4-3-2-16,0 3 6 16,-2-4-3-16,3 8 1 15,-5-7-2-15,4 5 1 16,2 1-5-16,-4 1 2 16,0-2-2-16,2 6-1 0,-4-1 0 15,-2-3 2-15,0 6-1 16,3 1 2-16,-5 2 2 15,4 2 2-15,2 3-2 16,-2 1 1-16,2 2-4 16,4-10 1-16,-4 0-5 15,-2-3 3-15,2 6-4 16,0-2 4-16,-3 17-2 16,-3-1 2-16,-1 7-2 15,-1-5 2-15,3 5-3 16,5-12 3-16,9 3 0 15,6-8-17-15,1 1-69 16,5-8-33-16,-5 2-512 16,-5-7 90-16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58.055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755648D-A289-4271-AA9C-5615A070EF4A}" emma:medium="tactile" emma:mode="ink">
          <msink:context xmlns:msink="http://schemas.microsoft.com/ink/2010/main" type="inkDrawing"/>
        </emma:interpretation>
      </emma:emma>
    </inkml:annotationXML>
    <inkml:trace contextRef="#ctx0" brushRef="#br0">1050 149 127 0,'-10'-2'176'16,"1"4"-18"-16,0-2 41 15,7 4-62-15,-2 0 13 16,3 3-45-16,-11 0 3 16,1 5-39-16,-5 2 13 15,-3-1-24-15,-1 4 14 16,-2-6-22-16,0 6 11 16,-1-3-21-16,-1 1 8 15,0 2-19-15,-1 7 11 16,1 0-15-16,-4 0 9 0,2 5-12 15,-3 3 15-15,3 1-11 16,-4 2 16-16,4 2-10 16,-7 4 12-16,4-5-15 15,-8 11 11-15,3-3-15 16,-3 8 9-16,4-1-12 16,-2 10 11-16,7-7-12 0,-12 10 10 15,12-4-11-15,-3 2 9 16,3-4-12-16,-5 8 10 15,11-7-8-15,-8 9 9 16,8-1-11-16,-6 5 11 16,10-6-10-16,-1 8 7 15,5-9-13-15,-1 3 9 16,9-7-15-16,1 2 6 16,3-10-10-16,4 5 9 15,3-12-10-15,6 5 8 16,2-1-8-16,6 4 8 15,-1-12-9-15,6 3 8 16,-2-14-9-16,6-3 8 16,2-6-7-16,3-7 8 15,-4-2-7-15,14-4 6 0,-6-5-8 16,11-4 6-16,-2 0-7 16,7-10 7-16,-5-1-8 15,10-4 9-15,-16-7-7 16,10-7 6-16,-6-1-7 15,4-7 9-15,-8-1-7 16,10-3 9-16,-8 6-7 16,6-10 12-16,-7 3-6 0,1-4 12 15,-7 0-7-15,2-13 7 16,-8 5-7-16,8-9 4 16,-4 6-9-16,2-8 5 15,-4 6-6-15,0-7 7 16,-5 7-6-16,3-6 9 15,-7 13-9-15,6-3 6 16,-8 11-8-16,2-10 5 16,-4 8-10-16,4-11 10 15,-7 5-8-15,5-11 7 16,-5 14-7-16,1-12 8 16,-5 7-9-16,4-7 5 15,-4 13-7-15,-2-7 7 16,-7 14-7-16,-1-1 9 15,1 3-4-15,-4 2 8 0,0 9-7 16,-2-7 8-16,0 7-10 16,0-5 4-16,-1 2-8 15,-1-6 7-15,2 7-9 16,-5-7 8-16,-2 6-7 16,-6 1 9-16,0 5-6 15,-7-1 8-15,3 4-8 0,-1-1 7 16,0 1-8-16,1 2 5 15,3 5-9-15,-6-3 7 16,1 7-7-16,-5 3 6 16,0 5-6-16,-3-3 7 15,-1 8-5-15,-8 3 6 16,3 3-4-16,-8 1 4 16,8 2-5-16,-4 4 3 15,12-2-5-15,-7 5 4 16,7 1-4-16,-14 7 5 15,4 1-5-15,-11 8 6 16,2-5-6-16,-4 7 5 16,6-6-6-16,-1-1 6 15,5-6-7-15,5 2 11 16,1-4-7-16,1-2-33 16,6 0-35-16,4 3-115 0,5-3-83 15,7 4-330-15,5-2 4 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59.646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4B7CA1-0DEC-455B-B723-C351504C197C}" emma:medium="tactile" emma:mode="ink">
          <msink:context xmlns:msink="http://schemas.microsoft.com/ink/2010/main" type="inkDrawing"/>
        </emma:interpretation>
      </emma:emma>
    </inkml:annotationXML>
    <inkml:trace contextRef="#ctx0" brushRef="#br0">217 302 313 0,'-5'-20'292'0,"-1"-1"-48"15,5 10-58-15,-1 4-20 16,0 7-70-16,-6 7-19 16,-1 1-11-16,0 7-5 0,-4 7-5 15,-4 13 0-15,6 4 2 16,4 12 1-16,3-8-3 15,2-1-10-15,2-18-8 16,8-9-13-16,5-13-9 16,5-19-11-16,1-9 3 15,7-3-6-15,-6-8 7 16,-5-9-8-16,-10 9 7 16,-7 4-3-16,-5 5 11 15,-6 9 1-15,-2 10 13 0,-3 15 4 16,-3 7 8-16,-6 14 8 15,3 10 1-15,-2 8-5 16,7-5-2-16,8 3-8 16,8-12-13-16,4-9-9 15,9-13 0-15,8-14-9 16,6-10 2-16,6-20-7 16,-1-4 7-16,6-14-7 15,-5 3 4-15,-6-15-3 16,-9 10 4-16,-4-1-6 15,-9 12 7-15,-8 5-7 16,-3 19 5-16,-8 9-5 0,-3 15 12 16,-11 22 2-16,1 18 8 15,-9 24 5-15,8 13 6 16,1 10-2-16,14-17-2 16,5-8-7-16,16-18-5 15,14-29-6-15,8-27-6 16,19-16-6-16,4-20 6 15,6-28-4-15,-6 2 7 0,-8-11-5 16,-18 5 5 0,-11 0-7-16,-13 19 7 15,-11 9-7-15,-9 24 6 0,-17 28-3 16,-10 23 11-16,-10 40-2 16,2 20 7-16,-6 16 2 15,18-7 4-15,10 2-3 16,20-32 1-16,11-12-7 15,17-27-5-15,17-27-6 16,8-24-4-16,10-20-1 16,-2-15 2-16,4-18 0 15,-15 10 3-15,-10-9-3 16,-12 15 5-16,-11 8-6 16,-13 20 5-16,-14 12-5 15,-6 29 3-15,-14 23-3 0,-1 19 4 16,-4 16-5-1,9 5 4-15,8-3-2 16,14-15 1-16,15-17-3 0,12-22 3 16,17-14-4-16,7-16 2 15,12-19-4-15,0-10 6 16,4-12-5-16,-8-6 6 0,-10-1-4 16,-12 6 4-1,-13 5-3-15,-10 16 4 0,-18 15-5 16,-4 18 6-16,-14 17-5 15,0 20 2-15,-11 19-3 16,11 5 4-16,6 4-4 16,15-11 17-16,10-8-61 15,19-19-53-15,15-16 113 16,13-20-594-16,2-11 167 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3:01.369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63C7512-E825-4FFF-8AD7-F53DBB7152D3}" emma:medium="tactile" emma:mode="ink">
          <msink:context xmlns:msink="http://schemas.microsoft.com/ink/2010/main" type="inkDrawing"/>
        </emma:interpretation>
      </emma:emma>
    </inkml:annotationXML>
    <inkml:trace contextRef="#ctx0" brushRef="#br0">172 151 563 0,'-9'-3'291'0,"4"-3"6"16,8 4-108-16,-3 4-69 15,2 6-22-15,0 8-16 16,-6 16 6-16,-3 6-7 16,-4 18 2-16,0 1-1 15,3 9-14-15,3-12-20 0,7-4-16 16,7-17-9-16,4-13-11 15,5-23-1-15,12-19-9 16,-6-14 6-16,3-15-5 16,-1-6 4-16,-9-4-5 15,-10 7 7-15,-7 4-10 16,-7 15 11-16,-8 6 17 16,2 18 12-16,-14 18 12 15,1 19 13-15,-6 16-5 16,5 8-12-16,-3 15-8 15,15-8-10-15,4 2-8 16,8-17-2-16,10-5-10 16,6-22-2-16,13-20-5 15,1-18 2-15,14-17-4 16,-6-8 7-16,0-11-6 16,-11 3 4-16,-7-8-4 15,-14 10 5-15,-4-1-4 16,-7 14 3-16,-7 12 2 0,-1 18 9 15,-10 22 4-15,-2 20 4 16,-12 21 0-16,1 14 1 16,-4 17 0-16,12-7 0 0,9 2-3 15,15-19 0 1,10-19-7-16,19-25-7 0,17-22-10 16,5-25 6-16,12-18-5 15,-4-9 5-15,-6-11-2 16,-11 6 3-16,-8-1-5 15,-15 10 5-15,-9 7-4 16,-12 20 5-16,-15 17-4 16,-7 22 3-16,-23 28 0 15,1 22 8-15,-12 16 0 16,6-1 10-16,7 9 2 16,26-19 2-16,15-20-9 15,22-18-3-15,26-26-8 16,15-33-5-16,18-25-4 15,-2-10 4-15,6-16-3 16,-15 9 1-16,-9-7 1 16,-20 16 2-16,-14 3-2 0,-14 14 4 15,-17 16-2-15,-20 22 1 16,-11 29-5-16,-6 23 6 16,-20 25-5-16,10 13 8 15,8 10 1-15,15-18 3 16,15 1-3-16,28-24 2 15,16-13-6-15,8-18-3 0,16-19-4 16,-5-24 3-16,17-15-2 16,-7-6 4-16,3-10-3 15,-19 3 6-15,-5-5-5 16,-19 13 3-16,-12-6-3 16,-12 17 4-16,-11 3-5 15,-2 19 4-15,-9 15-5 16,-3 24 3-16,-12 18-4 15,4 16 4-15,0 12-3 16,15-4 4-16,12-9-5 16,21-16 4-16,26-21-5 15,15-17 1-15,11-27-2 16,3-13 3-16,11-14-2 16,-14-6 4-16,-4-12-2 15,-13 12 4-15,-11-6-3 16,-16 3 5-16,-12 10-4 0,-14 17 4 15,-16 17-3-15,-3 25 1 16,-13 30-4-16,2 20 4 16,0 18-4-16,15 0 5 15,11-2-2-15,20-18 3 16,8-16-5-16,12-16 3 0,19-23-4 16,4-23 2-1,9-22 0-15,1-9 4 0,-3-16-6 16,-13 1 6-16,-11-5-4 15,-14 10 2-15,-16 3-1 16,-5 18 4-16,-17 24-6 16,-9 26 4-16,-11 35-3 15,2 17 2-15,0 20-3 16,13-8 6-16,13 3-3 16,16-34 1-16,19-11-3 15,7-33 2-15,17-21-5 16,1-16 3-16,3-17-1 15,-12-3 2-15,-7-6-2 16,-20 8 3-16,-8 6-4 16,-14 16 5-16,-14 14-24 15,1 25-25-15,-4 21-99 0,3 12-142 16,5 9-365-16,1-6-2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0:01:56.034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FFFFFF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FC71087C-83FE-4714-A01E-77E0EDE9D738}" emma:medium="tactile" emma:mode="ink">
          <msink:context xmlns:msink="http://schemas.microsoft.com/ink/2010/main" type="writingRegion" rotatedBoundingBox="8592,7847 3136,11322 -687,5319 4768,1843"/>
        </emma:interpretation>
      </emma:emma>
    </inkml:annotationXML>
    <inkml:traceGroup>
      <inkml:annotationXML>
        <emma:emma xmlns:emma="http://www.w3.org/2003/04/emma" version="1.0">
          <emma:interpretation id="{C45FE4B6-BAAC-4368-87AB-D46B97A33E3A}" emma:medium="tactile" emma:mode="ink">
            <msink:context xmlns:msink="http://schemas.microsoft.com/ink/2010/main" type="paragraph" rotatedBoundingBox="8592,7847 3136,11322 2009,9553 7465,6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E4A20C-C2BE-497E-8847-A7EF9A6AE24E}" emma:medium="tactile" emma:mode="ink">
              <msink:context xmlns:msink="http://schemas.microsoft.com/ink/2010/main" type="line" rotatedBoundingBox="8592,7847 3136,11322 2009,9553 7465,6078"/>
            </emma:interpretation>
          </emma:emma>
        </inkml:annotationXML>
        <inkml:traceGroup>
          <inkml:annotationXML>
            <emma:emma xmlns:emma="http://www.w3.org/2003/04/emma" version="1.0">
              <emma:interpretation id="{36FE8311-8C4F-4B78-842B-99B5FB40384D}" emma:medium="tactile" emma:mode="ink">
                <msink:context xmlns:msink="http://schemas.microsoft.com/ink/2010/main" type="inkWord" rotatedBoundingBox="8592,7847 7024,8846 5897,7077 7465,607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4928 3700 657 0,'-14'11'391'0,"-27"2"-5"16,19 2-114-16,0 20-97 15,-1 2-34-15,7 18 1 16,23-1-40-16,-14 16-7 16,9-11-27-16,-13 5-11 0,27-15-23 15,12-7-4-15,5-22-9 16,6-14-5-16,22-23-7 15,-20-18-2-15,-8-13-3 16,-2-15 0-16,-9-1 0 16,-5-10-2-16,-10 7 1 15,-9-1-1-15,-7 15 1 0,-4 16 11 16,-3 26 14-16,-12 31 23 16,4 30 16-16,-7 31 25 15,8 11-4-15,5 13-5 16,16-16-21-16,15-6-16 15,13-33-25-15,7-26-11 16,2-37-8-16,8-26-4 16,-6-14 2-16,-12-19 0 15,-1 5 1-15,-14-1 0 16,-10 11 3-16,-15-2-1 16,-2 20 0-16,-14 15 1 15,1 26 0-15,-16 33-2 16,11 17 2-16,4 21-18 15,14-2-39-15,15 1-124 16,19-28 354-16,-2-13-822 0,-1-21 286 16</inkml:trace>
          <inkml:trace contextRef="#ctx0" brushRef="#br0" timeOffset="-6162.6705">4919 3953 611 0,'-4'-19'253'16,"1"-1"39"-16,-3 0-156 15,3 12 4-15,-1 5-29 0,0 6 24 16,-1 12-28-16,5 13 10 15,-2 5-27-15,9 19 6 16,4 1-28-16,8-1 3 16,-3-11-26-16,5-8-1 15,-1-18-24-15,4-25-3 16,0-10-14-16,-6-19 3 16,-1-9-6-16,-10-11 5 15,-8 0-5-15,-12-2 5 16,0 11-4-16,-9 4 5 15,-1 19-5-15,-1 14 1 16,6 14 2-16,-4 31 18 16,7 12 0-16,11 19 12 15,6 3 1-15,15 5 0 16,9-20-17-16,9-12-2 0,-2-20-10 16,6-14 0-16,-10-14-5 15,-1-15 2-15,-10-6-1 16,-12-16 2-16,-10-2-3 15,-7-5 3-15,-7 3-2 16,-10-4 3-16,-2 14-5 0,-6 4 5 16,4 18-5-16,-3 24 7 15,6 18-1-15,3 24 15 16,13 14 0-16,7 10 11 16,10-13-7-16,16-1 1 15,8-23-14-15,5-17-1 16,-1-20-9-16,3-12 1 15,-8-16-3-15,-5-14 3 16,-10-8-3-16,-7-18 4 16,-9 7-3-16,-10-2 3 15,-7 16-3-15,-6 12 4 16,1 24-4-16,-6 26 3 16,8 24-3-16,4 24 9 15,13 5-4-15,9 8 4 16,9-21-3-16,11-10 0 15,5-25-7-15,1-10 2 16,-2-16-5-16,0-5 2 0,-11-9-2 16,-2-13 1-16,-12-4-3 15,-4-7 5-15,-12-2-3 16,-5 0 4-16,-3 17-1 16,-2 11 3-16,2 16-6 15,5 33 2-15,7 21-5 16,5 11 5-16,10 0-6 15,5 0 7-15,8-20-3 0,0-19 2 16,1-11-6-16,2-13-6 16,-3-7-9-16,-6-12-2 15,-4-8-4-15,-7-4 5 16,-3 3 5-16,-7 2-1 16,-2 10-15-16,-7 16-90 15,2 19-72-15,-7 14-333 16,6 17 2-16</inkml:trace>
          <inkml:trace contextRef="#ctx0" brushRef="#br1" timeOffset="-6.09239E6">4443 3211 781 0,'-37'1'214'0,"-6"11"85"16,12 0-221-16,-6 7 16 15,9 3-5-15,-1 8-4 16,3-1-16-16,-4 17 0 16,6 6-14-16,0 20-2 15,4 4-13-15,3 22 3 16,8-2-6-16,6 38 2 16,3-14-4-16,7 23 3 15,4-16-6-15,6 13-3 16,1-38-6-16,13 5-1 0,5-17-7 15,13 12-1-15,3-15-3 16,18 9-1-16,-1-9-5 16,12-4 0-16,-4-24-2 15,6-9 0-15,-12-25-1 16,4-19 1-16,-6-21 0 16,6-25 1-16,-10-12 1 0,11-20 2 15,-15-6 0-15,0-20 0 16,-17 8 0-16,4-15 1 15,-13 9-2-15,6-21-1 16,-8 10 0-16,2-29-1 16,-9 10 0-16,-4-9-1 15,-7 28 0-15,-6-7 0 16,-11 25 1-16,-5-9 1 16,-4 13 3-16,-10-20 3 15,1 18 3-15,-8 2 1 16,1 23 0-16,-12-1 5 15,0 31 0-15,-11 1 2 16,-2 14 1-16,-8-5-2 16,0 9-4-16,-8 0-5 15,2 2-3-15,-3 2-3 0,12 9-2 16,-6 4-2-16,10 5 2 16,-4 4-2-16,7 4 2 15,-9-4-2-15,12 1 1 16,-1 3-2-16,8 1 0 15,-3 5-2-15,8 1 1 16,-5 12-1-16,6 12 0 16,1 24-1-16,5 4 3 15,1 28-1-15,5-8 1 0,-2 3 0 16,7-17 1-16,0 1 0 16,6-17 0-16,8 15-2 15,1-7 4-15,2 4-27 16,5-10-36-16,8-13-137 15,-2-27-106-15,-5-13-226 16,-6-19-72-16</inkml:trace>
          <inkml:trace contextRef="#ctx0" brushRef="#br0" timeOffset="-3186.5125">4842 3746 901 0,'-21'43'323'16,"1"1"57"-16,9 13-215 15,13 6-55-15,-2 13-6 16,5-16-37-16,12-4-17 16,3-19-23-16,15-22-9 15,6-23-11-15,1-25-4 16,-5-13 2-16,-5-19-2 15,-12 6 2-15,-9-4-2 16,-13 15 13-16,-9 6 20 16,-7 14 12-16,-3 19 25 15,-4 24 10-15,-1 31 10 16,2 18-8-16,3 25 4 16,8-6-21-16,15-2-6 0,13-27-21 15,13-15-15-15,7-28-17 16,11-33-4-16,-4-15-4 15,5-20 0-15,-12-8 2 16,-6-11-1-16,-12 8 0 16,-8-10 0-16,-11 16 2 15,-13-3-1-15,-5 19 2 16,-9 18-1-16,-6 26 1 0,-12 26 0 16,7 26 1-16,-1 28 6 15,10 7 3-15,10 11 4 16,20-15 1-16,17-11-1 15,8-26-7-15,19-18-5 16,1-22-6-16,8-24-1 16,-12-17 0-16,3-23-1 15,-12 5 2-15,-11-30 3 16,-10 11-2-16,-10-7-1 16,-10 5 2-16,-10-1-1 15,-2 31 0-15,-15 9 1 16,-2 28 2-16,-7 38-4 15,4 26 1-15,-6 29-4 16,13 10 2-16,12 11 0 0,16-18 2 16,16-13-2-16,15-36-1 15,13-14 1-15,0-25-18 16,2-25-63-16,-10-11-47 16,-10-28-486-16,-15 6 83 15</inkml:trace>
        </inkml:traceGroup>
        <inkml:traceGroup>
          <inkml:annotationXML>
            <emma:emma xmlns:emma="http://www.w3.org/2003/04/emma" version="1.0">
              <emma:interpretation id="{6FB1CA16-31CE-4C6D-A624-47E1A12ABA01}" emma:medium="tactile" emma:mode="ink">
                <msink:context xmlns:msink="http://schemas.microsoft.com/ink/2010/main" type="inkWord" rotatedBoundingBox="4842,8998 2575,10441 2439,10227 4705,878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2" timeOffset="-301841.9369">2375 5474 408 0,'5'8'330'0,"-10"-5"-50"16,-6 1-10-16,-4 2-160 16,0-1 10-16,-13 4-37 0,6 4 16 15,0-2-24-15,-13 4 13 16,-2 4-23-16,-11 5 6 16,2-2-22-16,-21 17 7 15,10 7-17-15,-24 11 3 16,3 4-12-16,-16 9 8 15,15-9-12-15,-4-2 8 16,18-15-11-16,6-5 3 16,20-13-12-16,10-9-4 15,12-10-9-15,17-9 3 16,13-7-7-16,11-11 3 16,13-10-1-16,9-11 3 15,11-5-5-15,17-9 5 16,-2 7-2-16,8-2 3 15,-5 8-4-15,-8-1 4 16,-17 14-4-16,1-5 4 0,-21 8-4 16,-2 10 3-16,-8 5-2 15,-3 0 1-15,-17 5-2 16,1 6 4-16,-6-4-2 16,-12 10 5-16,-3 7 1 15,-8 13 6-15,-9 1-1 16,-18 21 11-16,-6 0-2 0,-22 17 13 15,-4 2 1-15,-18 8 11 16,13-3-7-16,-10 4 9 16,17-17-13-16,2 4-1 15,15-19-15-15,1-1 0 16,23-14-11-16,1-7-1 16,23-11-6-16,11-1 3 15,13-12-7-15,12-9 2 16,17-11-5-16,14-21 3 15,15-5-3-15,23-18 2 16,6-5-5-16,21-2-1 16,-5 10-7-16,14-6-2 15,-18 18-2-15,-2 1 2 16,-21 13 3-16,-1-4 8 16,-22 10 0-16,4 0 6 15,-13 1 0-15,-1 4 3 16,-12 11-3-16,-6-1 3 0,-16 5-4 15,-4 3 3-15,-7 5-3 16,-11-1 4-16,-4 8-3 16,-11 7 4-16,-9 2-2 15,-19 9 2-15,-5 7-2 16,-19 12 4-16,-3 3-4 0,-25 14 6 16,3 2-3-16,-21 9 4 15,6-8 0-15,-4 7 6 16,25-7-3-16,-1-2 2 15,26-15-6-15,11-5 2 16,20-13-7-16,12-15 2 16,19-13-2-16,27-20-1 15,14-9-3-15,24-23 2 16,17-7-3-16,35-14 3 16,0 6 0-16,22-3 0 15,-9 8-2-15,4 3 1 16,-23 7-4-16,2-1 2 15,-29 9-1-15,-2-1 5 16,-19 12-4-16,-11 4 5 16,-16 12-5-16,-8 5 5 0,-14 10-6 15,-12 0 6-15,-5 14-4 16,-16 6 7-16,-12 4-6 16,-18 12 6-16,-6 10-3 15,-24 16 2-15,-3 2-4 16,-23 22 7-16,4 1-2 15,-16 13 5-15,12-19-1 0,0 12 4 16,17-21-4 0,2 1 1-16,22-16-7 0,6-10 4 15,16-14-6-15,11-7 3 16,19-11-3-16,14-9 4 16,15-5-5-16,23-10 1 15,18-19-4-15,22-16 2 16,11-7-3-16,26-8 1 15,-4-7-5-15,13 5 0 16,-9 10-5-16,5-1 4 16,-25 14-1-16,-8 1 8 15,-23 14 0-15,-20 6 4 16,-14 10-2-16,-16 8 1 16,-14 8-2-16,-20 14 5 15,-9 5-1-15,-29 20 6 0,-12 8 0 16,-22 18 7-16,-2 7-1 15,-18 12 9-15,13-13-1 16,-17 5 3-16,17-13-6 16,-15-1 3-16,37-8-9 15,-26 4 0-15,22-10-6 16,-2 4 1-16,21-12-6 0,-17 1 2 16,33-11-4-16,3 6 4 15,13-14-4-15,1-1 3 16,13-6-1-16,-2-5 1 15,13-6-4-15,0-3 2 16,7-2 0-16,1-4-2 16,5 1 0-16,-2 1 1 15,0-2-1-15,0-3 1 16,3 3-2-16,1-10-1 16,7 1-1-16,11-11-9 15,10-13-5-15,16-12-10 16,7-5-7-16,17-9-11 15,0 8 2-15,7-3-1 16,-5 12 5-16,2 1 7 16,-17 10 9-16,0-1 10 15,-11 14 4-15,-7-4 9 0,-12 11-3 16,-5 1 7-16,-11 7-5 16,-5-1 4-16,-8 8-4 15,-11-1 7-15,-8 3 0 16,-9 5 8-16,-7 2 0 15,-13 5 10-15,-5 8-3 16,-16 7 4-16,3 4-6 0,-12 6 2 16,8-6-7-16,-5 0 1 15,21-13-6-15,6-2 1 16,18-13-6-16,5-3 2 16,21-8-4-16,6-7-2 15,11-8-2-15,20-14 3 16,19-10-5-16,27-18 2 15,8 0 1-15,24-11 3 16,-3 9-4-16,9-11 2 16,-21 13-2-16,2 1 2 15,-26 10-3-15,-8 4 4 16,-21 18-2-16,-8 4 1 16,-19 13-2-16,-10 5 4 15,-15 11-5-15,-17 16 5 16,-15 6 0-16,-16 19 2 15,-13 2-1-15,-22 16 4 0,-6-3-3 16,-17 7 7-16,6-9-2 16,-1 8 7-16,17-12 0 15,6-2 3-15,23-14-5 16,8-6 2-16,18-15-8 16,10-3 0-16,17-13-6 15,13-4-2-15,14-11-3 16,19-12-2-16,15-12-1 0,28-15-6 15,12-9-7-15,21-11-8 16,2 7-6-16,12-5-8 16,-21 9 4-16,-3-2 10 15,-23 13 8-15,-10-4 9 16,-22 17 7-16,-14 8 5 16,-14 12-4-16,-12 4 6 15,-16 7-3-15,-10 10 0 16,-4 5 3-16,-22 16 7 15,-4 14-5-15,-24 18 8 16,-5 2 3-16,-12 18 3 16,-5-3-1-16,-14 2 4 15,15-8-5-15,-1-2 2 16,15-18-6-16,20-4-2 16,22-18-4-16,10-8 0 0,18-12-4 15,9-7-3-15,13-14-2 16,20-11-2-16,19-7-2 15,30-21-1-15,10-9-7 16,26-12-11-16,3 1-7 16,8-6-5-16,-22 12-2 15,8 5 6-15,-28 14 11 0,-11 5 11 16,-24 14 2-16,-6 8 7 16,-26 7-3-16,-14 6 8 15,-13 12-5-15,-21 14 8 16,-14 5 0-16,-21 24 11 15,-9 5-2-15,-27 19 8 16,-4-3-3-16,-19 17 5 16,6-8-7-16,-10-1 4 15,29-14-5-15,3-2 1 16,37-24-7-16,9-13 2 16,26-15-5-16,16-14-4 15,19-21-5-15,21-20 1 16,23-10-1-16,30-21-1 15,9-3 1-15,26-1-2 16,-7 11-6-16,11-6-8 0,-23 15-3 16,6 0 0-16,-27 8 1 15,-6 1 8-15,-26 17 5 16,-10 7 4-16,-23 12-2 16,-15 10 6-16,-17 16-5 15,-23 12 4-15,-10 11 0 16,-24 22 4-16,-11 6-4 15,-22 15 7-15,0-6 0 0,-20 9 3 16,14-12 1-16,-3 1 5 16,25-12-4-16,8-10 1 15,26-13-5-15,9-9 0 16,22-15-5-16,6-9 1 16,16-5-6-16,13-16 2 15,13-4-4-15,23-18 2 16,8-3-2-16,30-8 1 15,2 5-1-15,22-11-2 16,-9 9-4-16,17-6-2 16,-25 7-1-16,1 0 1 15,-23 13 3-15,-9 2 4 16,-28 18 0-16,-12 6 2 16,-17 9-2-16,-17 17 3 15,-15 16-1-15,-25 17 4 16,-10 6-1-16,-27 18 6 0,-8-4 1 15,-14 6 10-15,12-11 0 16,-1 0 5-16,20-17-3 16,15-5-1-16,20-21-11 15,12-4 1-15,20-8-5 16,12-8-3-16,8-11-5 16,18-10 1-16,11-12-2 15,30-15-1-15,7-5-5 0,24-10-4 47,2 9-3-47,13-5-5 0,-18 11-4 0,5 0 6 0,-26 11 4 0,-11 2 5 16,-20 15 5-16,-13 5 4 15,-23 10 0-15,-6 14 4 16,-18 7-2-16,-23 18 3 16,-9 4 0-16,-29 22 5 15,-5-1 1-15,-20 11 10 16,10-6 0-16,-11 5 8 15,29-14-3-15,-2-5 0 16,29-17-8-16,10-9 0 16,21-13-11-16,5-7 1 15,14-10-4-15,9-6-3 16,10-7-2-16,5-3 1 0,8-4-2 16,3 0 0-16,-6 6-1 15,-2 3-1-15,-11 6-3 16,-4 9 3-16,-9 4-1 15,-6 6 6-15,-6 3 1 16,-4 5 2-16,-4 3-2 16,-1 1 3-16,2-1-1 15,-1-1 0-15,3-1-2 0,-5-1 3 16,3-3-2-16,-1 4 1 16,3-4-2-16,1 1 3 15,6-2-4-15,0-3 2 16,1-4 1-16,4 1 1 15,1-6-3-15,-1 0 4 16,0 2-2-16,3-2-1 16,-3 2 0-16,0-2 2 15,2 3-5-15,0-3 5 16,-1 2-4-16,-1-4 3 16,-1 4-1-16,1-2 3 15,-4-2-4-15,3 2 4 16,1 2-4-16,1 0 2 15,-3 5-3-15,0 1 4 16,-1-1-4-16,-4 0 3 0,4 1 1 16,1-1-1-16,4 1-62 15,2-5-232-15,-5-5-256 16</inkml:trace>
        </inkml:traceGroup>
      </inkml:traceGroup>
    </inkml:traceGroup>
    <inkml:traceGroup>
      <inkml:annotationXML>
        <emma:emma xmlns:emma="http://www.w3.org/2003/04/emma" version="1.0">
          <emma:interpretation id="{9A95C75F-A583-4D65-8523-122D635AD2E7}" emma:medium="tactile" emma:mode="ink">
            <msink:context xmlns:msink="http://schemas.microsoft.com/ink/2010/main" type="paragraph" rotatedBoundingBox="4114,6650 1595,4157 2565,3176 5085,56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52AB74-062C-42F5-B73A-321DE7ED3D61}" emma:medium="tactile" emma:mode="ink">
              <msink:context xmlns:msink="http://schemas.microsoft.com/ink/2010/main" type="line" rotatedBoundingBox="4114,6650 1595,4157 2565,3176 5085,5668"/>
            </emma:interpretation>
          </emma:emma>
        </inkml:annotationXML>
        <inkml:traceGroup>
          <inkml:annotationXML>
            <emma:emma xmlns:emma="http://www.w3.org/2003/04/emma" version="1.0">
              <emma:interpretation id="{4864F858-83C3-4003-8807-BE1439D4E25B}" emma:medium="tactile" emma:mode="ink">
                <msink:context xmlns:msink="http://schemas.microsoft.com/ink/2010/main" type="inkWord" rotatedBoundingBox="4114,6650 1595,4157 2565,3176 5085,5668"/>
              </emma:interpretation>
            </emma:emma>
          </inkml:annotationXML>
          <inkml:trace contextRef="#ctx0" brushRef="#br2" timeOffset="-581377.979">233 1362 696 0,'-7'2'255'0,"5"9"38"15,5-1-185-15,23 14 0 16,0-2-24-16,15 7-1 15,10 4-2-15,25 27-5 16,-6-1-8-16,21 18-10 16,-12-3-10-16,13 18-11 15,-18-20 1-15,15 10-7 16,-8-12 4-16,2 0-10 16,-16-13 0-16,1-1-11 15,-27-25 4-15,-8 0-12 0,-7-10 9 16,-11-10-5-16,-10-9 12 15,-1 3 8-15,-8-14 13 16,-14-2-4-16,-6-6 9 16,-13-1-13-16,-9-12-5 15,-23-12-16-15,1-3 2 16,-21-14-14-16,12-3 6 0,-17-12-11 16,14 4 9-16,-8-14-10 15,12 9 11-15,-15-6-9 16,19 18 8-16,0 5-9 15,15 12 11-15,5 6-11 16,14 12 9-16,8 4-8 16,10 4 9-16,5 14-10 15,9 6 9-15,18 13-10 16,12 11 8-16,27 20-9 16,6-3 8-16,27 29-8 15,-1 0 13-15,18 15-8 16,-18-7 11-16,24 25-5 15,-14-16 10-15,14 7-10 16,-17-24 10-16,14 12-12 16,-21-21 8-16,2 3-12 15,-19-12 9-15,-1 5-12 0,-19-16 11 16,-2-1-11-16,-18-14 12 16,-2-9-7-16,-18-8 15 15,-10-11-4-15,-9-7 11 16,-11-15-10-16,-13-7 5 15,-13-12-13-15,-1-3 3 16,-23-15-12-16,-4 6 9 16,-14-12-9-16,1-3 9 0,-8-8-9 15,16 10 10-15,-6-9-10 16,19 12 9-16,3 6-9 16,17 16 11-16,2 5-12 15,17 19 10-15,7 6-10 16,11 10 8-16,4 4-11 15,14 12 11-15,14 9-9 16,10 12 10-16,19 16-11 16,12 5 12-16,10 17-10 15,0-4 13-15,7 6-2 16,-6-6 14-16,6-3-8 16,-9-19 9-16,3 4-11 15,-12-13 6-15,5 5-11 16,-18-3 12-16,6 7-4 0,-15-12 12 15,4-1-10-15,-14-13 7 16,1-1-15-16,2-8 5 16,-6 0-14-16,-2-6 8 15,-4-3-9-15,-1 2 9 16,-6-6-10-16,4 2 11 16,5-2-12-16,0-2 9 0,4-5-9 15,-1 4 9 1,2-6-10-16,1 3 12 0,4-3-13 15,1 4 11-15,1-6-10 16,-5-2 10-16,1 0-11 16,1 6 12-16,-5-8-10 15,0 5 9-15,2-5-10 16,-5 2 9-16,-5-3-11 16,-7-1 10-16,3-3-10 15,-7 7 13-15,1-1-10 16,-3 5 11-16,3 5-10 15,-4 8 12-15,-4 0-12 16,2 1 11-16,-2 7-11 16,2 1 10-16,-2 4-12 15,4 1 12-15,-9 1-12 0,3 1 12 16,-5 4-11-16,3-5 13 16,-12 1-11-16,5-5 10 15,-11 2-7-15,2-13 14 16,-12 4-10-16,10-3 13 15,-13-5-9-15,4-1 7 16,-7-3-16-16,-1-5 8 16,-9-4-14-16,4-7 10 15,5-9-9-15,-1 7 12 16,-10-4-12-16,6 2 11 0,-2 2-10 16,-4 8 9-16,2-12-11 15,8 4 11-15,-6-6-12 16,6 3 12-16,-12-8-11 15,6 9 12-15,-7-9-11 16,3 7 12-16,-7-2-10 16,9 8 10-16,2-4-11 15,5 8 9-15,-5-2-10 16,8-3 9-16,-4-2-10 16,-1-1 11-16,-1-7-9 15,11 1 10-15,-7-5-12 16,3 2 12-16,0-2-12 0,4 6 11 15,-8-6-11-15,12 6 12 16,-2-5-12-16,1 12 12 16,1-5-13-16,1-3 12 15,5 5-11-15,1-1 12 16,0-5-14-16,3 5 14 16,5 0-12-16,-3 3 12 15,3-1-11-15,1-2 11 0,2-7-12 16,0 4 11-16,7-8-13 15,3 4 11-15,-1-8-11 16,6 10 12-16,2-6-12 16,-3 6 12-16,9 2-9 15,-1 9 9-15,0-4-12 16,0 5 13-16,2-3-12 16,-1 2 12-16,-7-6-12 15,3 8 12-15,-1 0-10 16,-5 5 9-16,0 8-11 15,0-1 12-15,-1 5-11 16,2 8 10-16,-2 1-10 16,1-4 11-16,-2 9-11 15,-2 0 11-15,0 11-12 16,6 11 11-16,-5 17-10 16,3 7 9-16,1 13-9 15,-1-11 11-15,2 6-11 0,4-11 11 16,5-5-9-16,-2-12 10 15,-2-5-12-15,-1-19 11 16,0-4-12-16,-6-7 12 16,0-8-12-16,0-1 11 15,0-8-12-15,-8-7 11 16,1-17-11-16,-2-1 10 0,-1-21-11 16,3-2 12-16,3-15-11 15,2 10 11-15,4 0-10 16,0 16 14-16,0-2-11 15,0 21 11-15,-4 0-11 16,-4 0 10-16,1 3-12 16,-1 10 12-16,-3 0-11 15,5 8 10-15,1 11-12 16,5 17 9-16,3 21-10 16,6 19 8-16,9 32-8 15,6 12 12-15,2 16-10 16,-6-9 11-16,0 2-10 15,-7-26 12-15,-4-16-11 16,-9-28 11-16,4-10-9 0,-12-27 9 16,-7-19-12-16,-2-12 10 15,-3-17-12-15,-4-10 9 16,0-7-6-16,1 1 9 16,1-3-10-16,7 13 11 15,-5-7-10-15,5 13 8 16,0-4-11-16,3 4 13 15,-1-13-10-15,4 7 9 16,1-9-10-16,1 4 10 0,1 4-10 16,4 10 11-16,0 6-13 15,0 15 14-15,4 4-12 16,-4-1 11-16,4 3-12 16,-4-5 13-16,5-1-13 15,1 2 12-15,1 5-12 16,-3 0 9-16,5 6-11 15,-2 2 12-15,6 1-11 16,-2 1 10-16,6-1-8 16,3-5 10-16,1 0-11 15,1 2 12-15,0-3-10 16,-2 9 7-16,-3-5-9 16,-4 7 11-16,-2-3-12 15,-4 2 11-15,1 0-9 0,-1 4 12 16,0-6-12-16,-8-3 12 15,-1 1-11-15,-2 1 11 16,-7-4-10-16,-2 7 9 16,-2 2-9-16,-1 0 9 15,-7 5-10-15,3 10 9 16,-2 5-10-16,4 8 10 16,-6 11-11-16,9 9 9 15,-6 20-9-15,3 10 11 0,1 9-11 16,10 3 11-16,0 13-11 15,10-18 12-15,5-7-11 16,5-17 11-16,3-9-10 16,-3-27 10-16,-2-4-12 15,-5-12 11-15,-3-11-11 16,-4-3 11-16,-3-8-9 16,-2-2 10-16,1-7-11 15,-1 0 10-15,-3-14-13 16,5 3 12-16,3-13-13 15,-7-8 12-15,6-10-10 16,-5-4 12-16,1-16-13 16,-1 7 14-16,3-2-12 15,-1 18 12-15,7 11-11 0,-4 17 12 16,0 7-13-16,2 13 12 16,-2 0-10-16,0 4 9 15,-1 7-11-15,-3-4 12 16,6 1-11-16,-2 1 9 15,2 6-8-15,6-2 8 16,-1 3-11-16,-3 9 9 16,4 4-7-16,-1 5 8 15,4 6-10-15,4 3 12 0,6 7-11 16,1-4 11-16,4 9-10 16,2-1 11-16,7 5-10 15,2-5 10-15,6 10-12 16,-8-12 12-16,8 4-11 15,-12-14 10-15,4 3-11 16,-5-16 10-16,-2-1-8 16,-4-2 10-16,6-2-12 15,-13-9 12-15,-2 0-10 16,-4-6 8-16,-11-7-10 16,-9-11 13-16,-4-2-11 15,-3-4 11-15,-5-1-11 16,-1 3 11-16,-5-9-11 15,-1-2 9-15,-5-9-10 0,-2-2 11 16,-3-17-11-16,8 17 10 16,-6-4-10-16,3 4 10 15,1 8-9-15,7 14 10 16,6 5-10-16,5 14 8 16,8 13-10-16,6 12 9 15,10 17-11-15,1 11 11 16,21 28-9-16,5 6 10 15,20 8-11-15,6 1 12 0,7-6-11 16,-1-20 10-16,-4-12-9 16,-14-12 11-16,-8-19-10 15,-6-7 10-15,-5-22-12 16,-4-9 11-16,-8-16-14 16,-7-6 11-16,-15-19-10 15,-1 3 13-15,-15-19-10 16,-4 8 13-16,-10-5-11 15,3 9 10-15,-12 4-9 16,8 21 1-16,-13-3-1 16,2 10 11-16,-2 8-12 15,6 9 9-15,-6 2 0 16,14 12-2-16,-1 0-9 16,10 4 10-16,6 9-10 0,12 9 7 15,9 19-7-15,14 11 8 16,17 33-12-16,10-1 11 15,18 9-8-15,2-18 9 16,9 1-8-16,-12-33 11 16,3-12-10-16,-17-11 8 15,-3-7-10-15,-15-13 10 16,-4-7-11-16,-11-13 10 0,-12-19-10 16,-8-9 9-16,-10-26-8 15,-5-2 11-15,-9-7-9 16,-2 13 11-16,-4-8-10 15,-6 18 11-15,-3 4-10 16,-4 12 10-16,-5-8-10 16,1 17 11-16,1 7-13 15,8 10 11-15,8 10-12 16,12 12 10-16,6 11-11 16,14 9 11-16,10 26-14 15,8 9 12-15,15 22-10 16,7 4 10-16,15 9-9 15,0-16 11-15,3-6-10 16,-7-24 11-16,0-9-12 16,-9-12 11-16,-3-14-10 0,-10-7 11 15,-8-6-13-15,-8-15 13 16,-8-9-12-16,-8-7 11 16,-8-19-10-16,-7-6 12 15,-6-6-12-15,-6-5 12 16,-10 2-12-16,5 14 13 15,-6 6-11-15,7 14 10 16,-2 9-10-16,4 7 10 0,2 6-11 16,9 7 10-16,1 0-10 15,12 4 8-15,9 13-11 16,13 7 11-16,15 15-13 16,15 15 10-16,22 21-9 15,4-2 12-15,10 2-10 16,-5-13 12-16,6-5-11 15,-17-29 11-15,4-4-10 16,-11-9 8-16,-6-6-11 16,-17-7 12-16,5-7-12 15,-21-4 11-15,-19-13-10 16,-3-15 12-16,-15-18-10 16,-15-6 11-16,-3-13-11 15,1 1 11-15,-9 1-10 16,-2 9 10-16,-3 8-11 0,0 7 12 15,-10 11-10-15,8 8 10 16,-2 11-13-16,3 5 12 16,1 4-12-16,16 7 10 15,6 6-13-15,7-2 14 16,15 18-13-16,5 8 9 16,10 28-10-16,7 7 11 15,15 25-11-15,5 5 11 0,17 20-9 16,6-19 11-16,5-3-12 15,2-19 12-15,4-17-11 16,-10-27 11-16,6-18-10 16,-11-3 11-16,-6-20-67 15,-13-11-38-15,1-3-190 16,-12-14-290-16,-9-21-21 16,0 10-215-16</inkml:trace>
          <inkml:trace contextRef="#ctx0" brushRef="#br2" timeOffset="-579465.4114">1581 1628 919 0,'-6'10'282'0,"8"17"72"16,7 3-255-16,14 20 6 16,-11 9-25-16,33 18 1 15,-1-7-16-15,17 6-3 16,-2-13-22-16,2-4-3 0,-17-20-15 15,10 1-5 1,-12-17-8-16,-5-5-1 0,-2-3-6 16,-1-4 1-16,-14-9-4 15,-5-4 2-15,-10-7-1 16,-8-10 2-16,-3-9-1 16,-9-12 2-16,-7-6 0 15,-8-8 0-15,1 1 0 16,-10-8 6-16,-1 5 6 15,-12-3 21-15,4 15 7 0,-8 7 19 16,5 11 0-16,3 15 6 16,20 15-19-16,-3 9-6 15,18 14-20-15,13 27-6 16,11 7-13-16,11 14-2 16,19 5-1-16,16 7 2 15,6-12-1-15,7-3 1 16,-2-14 0-16,4-1-1 15,-18-26-1-15,3-3 1 16,-11-8-1-16,-2-11 0 16,-16-16 1-16,2-2-3 15,-8-15 0-15,-15-11 0 16,-5-2-2-16,-17-15 3 16,-7-5-1-16,-19-11 2 0,1-1 1 15,-16-6 2-15,5 6 1 16,-12 5 3-16,6 16-3 15,-8 7 2-15,12 15-3 16,1 11 6-16,9 14 0 16,10 12 2-16,13 9-3 15,16 21 1-15,12 7-6 0,21 22-3 16,12 4 0-16,18 12 0 16,-2-16 0-16,19 10 2 15,-10-21 1-15,-1-9 0 16,-12-17-2-16,-1-2 2 15,-15-19-3-15,4-16 1 16,-21 0-2-16,-11-24 1 16,15-10 0-16,-40-16 0 15,-16 2-1-15,-7-25 1 16,2 9-1-16,-35-10 3 16,21 6-1-16,-8-13 2 15,3 20 1-15,-12-1 1 16,9 20-2-16,3 14 3 0,8 21 1 15,6 10 5-15,20 21-2 16,9 15 0-16,11 13-3 16,28 28-3-16,13 9-3 15,23 16-1-15,7-9 0 16,18 4 2-16,-10-24 0 16,3-1 3-16,-16-18 1 15,1-7 1-15,-21-12-2 16,-9-16 1-16,-18-11-5 0,-2-18 2 15,-14-13-1-15,-4-16 0 16,8-3 0-16,-27-16 0 16,-15 0-1-16,-13-13-1 15,-3 7 0-15,-34-12 1 16,19 9 0-16,-8-6 1 16,11 18 0-16,-9 8 2 15,14 17-2-15,10 12-1 16,11 14-1-16,4 10 0 15,18 10-3-15,14 18-1 16,8 4 0-16,17 19 1 16,19 8-1-16,20 8 1 15,7-7-1-15,21 5 3 16,-6-14-1-16,9-8 0 16,-18-17 1-16,0-5 1 0,-21-6-2 15,-3-16 1 1,-39-10-2-16,13-14-2 0,-14-15-3 15,-14-33 0-15,2-3-1 16,-13-25 0-16,-27 0 4 16,-17-9 2-16,-2 18 2 15,-28-9 3-15,23 28 1 0,-12 5 1 16,15 32-1-16,-3 5-1 16,16 20-4-16,0 12 2 15,17 7-2-15,7 22 0 16,19 13 0-16,18 41 1 15,16 7-1-15,20 29 3 16,10-10 0-16,17 3 3 16,-4-33 0-16,7-6 0 15,-10-33-1-15,-1-12-1 16,-14-20-1-16,-9-19-2 16,-10-8-1-16,-17-22 1 15,-10-6-1-15,-19-23 1 16,-11-3 2-16,-20-23 2 15,-2 7-1-15,-19-15 1 16,9 20 0-16,-8 6 2 0,8 19-1 16,5 21 4-16,14 21-1 15,-4 13 0-15,21 15-2 16,1 8-1-16,1-8-4 16,7 7 0-16,7-4 1 15,-1-3-17-15,3-10-18 16,7 8-48-16,3-9-40 15,-5-3-94-15,7 1-42 0,6 15-307 16,-12-5 43 0</inkml:trace>
          <inkml:trace contextRef="#ctx0" brushRef="#br2" timeOffset="-575689.3362">1921 2103 890 0,'-6'9'306'16,"6"2"52"-16,-2-2-214 15,-3-3-56-15,5 7-1 0,-2-4-21 16,-7 4 16-16,-3-2-8 15,-6 0 23-15,-2 0-3 16,-8 6 8-16,-3-4-21 16,-4-2 0-16,3 2-27 15,-5-4-8-15,6-3-19 16,3-6-7-16,10 3-14 16,8-8-4-16,-2 1-3 15,-1-3-1-15,-6 1 0 16,1 2 2-16,-10 8 0 0,9-6 0 15,5-3 0-15,4 5 2 16,3-2-4-16,5-6-3 16,6 5-1-16,7 1-2 15,6-9-1-15,10 2 0 16,-5-1-4-16,10 3-5 16,-3 1-1-16,5 5-6 15,-7-5-3-15,8-1-3 16,-3 1 1-16,1-3-6 15,-11-4 2-15,4 2-1 16,-7 3 7-16,-7-3 5 16,-8 2 10-16,2 11 8 15,-6 4 7-15,-10-1 8 16,-1 8 8-16,-2 2 14 0,-9-2 5 16,-2 1 10-16,0 1 1 15,-3-4 1-15,-3-3-10 16,2 5-2-16,1-6-11 15,6-1-4-15,5 5-9 16,3-2-2-16,2 2-6 0,1-2 1 16,-1 0-4-1,0-3 1-15,6 9-2 0,-1-10 1 16,1 3-1-16,-1-8 0 16,6 11 0-16,-4-19-2 15,4 5-1-15,4-1 0 16,9 13-3-16,2-16 1 15,1 7 2-15,-1-6-1 16,0 4 0-16,-4-9 1 16,-5 0 0-16,3 4-1 15,-2 1 3-15,-10-3 2 16,1 9 2-16,-4 4 2 16,-3-2 1-16,-6 7 0 15,4-2-2-15,-9-1-2 16,-2-2-2-16,-12-8 1 15,7 2-1-15,-8-2 2 16,5-1 1-16,1 3 1 0,1 0-1 16,-2 4 1-16,4 2-3 15,-1-3-1-15,5 1 1 16,1 4-2-16,7-8-2 16,8 2 1-16,-1-4-2 15,10 8-2-15,-1-8 1 0,9 2 1 16,-5-5 0-16,16 5-1 15,-4 0 3-15,12 6 0 16,-1-2-2-16,10 5 2 16,-4-3 1-16,26-2-2 15,-16 3 1-15,-1 3 2 16,-2 3-2-16,8-2 1 16,-26 2 0-16,19-9 1 15,-1 0-3-15,1-10 2 16,-8 1-2-16,-4-11-1 15,-3 7 1-15,-4-6 3 16,-11 6-2-16,-2-4 0 16,-2 10 0-16,-7-3 0 15,-4 3-1-15,-2 3 4 16,-1 5 0-16,-3 7 2 16,1 6 0-16,1 8 1 0,8 2-3 15,2 6 0-15,3-5-1 16,3 3 2-16,-7-12 1 15,-5 1 1-15,2-12 1 16,-5-5 2-16,-8-4 1 16,-4 0 2-16,4 4 1 15,-11 7 3-15,-5-7 0 16,-4 4-1-16,-1-1-4 0,-2-1-2 16,6-4-6-16,12 4-1 15,8-3-3-15,8 1-1 16,10 4-1-16,8-4 0 15,5-2-1-15,8-4 1 16,5 2 1-16,4-11 2 16,-4 0 1-16,8 8 0 15,-7 3 0-15,-4-7-2 16,-8-2-4-16,-3 9-5 16,-9 0 1-16,-4-2 1 15,-8 1 1-15,1 6 6 16,-6 1 5-16,-14-4-1 15,1 7 0-15,-3 3 2 16,-9-1-2-16,-8-7 1 16,2 1 0-16,-11 5 0 0,6 5-2 15,3 1 1-15,15 7-2 16,3-3-2-16,12-12 0 16,17 8-2-16,6-8-3 15,12-6 1-15,7-6 0 16,6-1 1-16,-2-10 2 15,2 5 6-15,-6 2-13 0,-5 3-20 16,-6 5-10-16,-9-7-8 16,-6 5-5-16,-9-1 16 15,-5-1 21-15,0 6 10 16,-8 2 8-16,-9-9 1 16,-4 3-2-16,-5-2 3 15,-6-5-3-15,-1 4 6 16,-1-4 1-16,-3 0 4 15,5 3-2-15,-5-1 2 16,3 0-4-16,-3 1 0 16,3-3-4-16,-3-5 1 15,3 1-2-15,0-2 1 16,6 3-2-16,2 3 0 16,4-4-1-16,-5-4 0 15,5 1-4-15,-6-6 2 16,-2-4 0-16,-9-5 0 0,11 7 1 15,-2-5 1-15,0 1 0 16,3 1-1-16,7 5 0 16,-5-10 1-16,5 5-3 15,3-6 1-15,5 3-1 16,-1-3 1-16,1 6 1 16,1-3 1-16,0 3 0 0,-8 3 0 15,4 6 1-15,-2-3 0 16,3 9-2-16,-6-5 2 15,8 4-1-15,-3-1 1 16,2 3-2-16,3-4 1 16,0 10-2-16,-5-12 0 15,6 5 0-15,-1 1 2 16,-5-2-1-16,7 2 1 16,2 0 0-16,-7 0-2 15,1-2 0-15,1-3-1 16,-1-2 1-16,3-1 1 15,-3-5 0-15,6 4-1 16,6 6 1-16,0-6-1 16,1 5 0-16,4-3-1 0,0 1 0 15,-1-7 1-15,-1 10 0 16,2-3 0-16,2 3 0 16,4 1 0-16,-4-2 0 15,9-9-1-15,-5-3-1 16,9 1 2-16,3 0-1 15,3 1 3-15,-6-1-2 16,1 4 0-16,-1 6 1 0,-3-1-1 16,-10 1 0-16,11 10 1 15,-4 1 0-15,-3-2 0 16,-10-6-1-16,8 2 2 16,-7 0-1-16,-1-2 0 15,2 6 0-15,1 15 1 16,6-1-1-16,-5 6 1 15,-9 4-1-15,2 7 1 16,7 0-1-16,-11 11 2 16,2 4-2-16,9 8 1 15,-7-8 0-15,-4 9 1 16,-1-15-1-16,6 1 0 16,-5-7-1-16,10-1 0 15,1-16-2-15,5 1 0 16,-10-11-1-16,14-5-1 0,-8-6-2 15,6-13 0-15,-1-9 0 16,7-15 1-16,0 0 0 16,0-18 4-16,0 9 1 15,4 0 0-15,-4 14 0 16,-6 1 2-16,3 16 0 16,-4 8-1-16,-10 5 0 15,2 12 3-15,1 12-1 16,-1 17 0-16,-3 5 1 0,-1 21-1 15,1 3-2-15,-10 4 1 16,6-9-1-16,4-4 0 16,-1-16 1-16,-3-23-4 15,9-20-2-15,-9-20-2 16,0-4 0-16,-2-11 2 16,2 2 3-16,-5 5 3 15,6 14 0-15,-1-1 1 16,4 11-2-16,3 6 1 15,1 8-1-15,-1 4 0 16,4 12 0-16,2 15 1 16,-6 3-1-16,2 17 1 15,-2 6-1-15,-1 1 0 16,1-7 0-16,4-9 0 0,0-17-3 16,2-23-2-16,2-23-1 15,1-21-1-15,-1-6 1 16,2-14 1-16,-3 8 3 15,5-1 2-15,-7 14 0 16,7 9 0-16,-1 13 0 16,2 7-1-16,-1 13 0 15,1 19 1-15,-3 12 0 16,3 21 2-16,-2 9-1 0,10 21 1 16,-6-8-3-16,-4 0 1 15,6-15 0-15,0-15 0 16,-9-19-2-16,1-14-3 15,1-22 0-15,-8-18-2 16,-2-6 2-16,-10-13 1 16,-3-6 5-16,0 14 0 15,-8 9 1-15,6 7 0 16,8 13-1-16,4 13 3 16,3 2-3-16,2 11 0 15,-2 0 1-15,8 9-1 16,0 4-2-16,3 9 0 15,2 0 0-15,14 18 0 16,6 5-1-16,14 12 1 0,1 0 1 16,15 7 0-16,-6-12 0 15,3 3 1-15,-12-18 0 16,13 7 0-16,-3-7-2 16,3 9 1-16,-3-9-2 15,12 11 2-15,-10-13-2 16,1-5 1-16,-5-8 1 15,1-2 1-15,-14-9-1 0,-6-6 1 16,-7 1-1-16,-6-6 1 16,-10-8 0-16,-9-1 1 15,-4-8 0-15,-14-3 1 16,-9-6 1-16,-9-5-1 16,0 1-2-16,-7-3 1 15,5 1-1-15,3 1-2 16,9 7 1-16,6 1 1 15,10 10-3-15,7 8 1 16,8 10-1-16,8 10 1 16,8 7-1-16,10 9 1 15,-3-7 0-15,12 4 1 16,-2-4 0-16,3-4 0 16,-8-9 1-16,4 0-1 15,1 6-2-15,-6-6 2 16,1-4-2-16,4 2 1 0,-1 2 0 15,-5-13 2-15,1 0-2 16,-2-7 2-16,6-4-2 16,-9-2-1-16,-8 2 0 15,12 4 2-15,-1 5-2 16,-3-3 2-16,9-3-1 0,14-1 2 16,-10-11-2-16,3 7 1 15,-7 0-3-15,-2-3 2 16,-9-6-1-16,2 11 1 15,-12-12-1-15,5 7 3 16,-7 3-1-16,-2 2-1 16,-11-5 0-16,5 8 0 15,-1 3-1-15,-5-10 0 16,-1 8-1-16,-5-8 1 16,-1 6-1-16,-10-8 2 15,0 12 0-15,-1-1 1 16,0 8-3-16,-8-3-8 15,-4-10-6-15,6 7-12 16,9 6-21-16,6 0-54 16,4-9-45-16,10 3-66 0,3-2-291 15,-1-3 44-15</inkml:trace>
          <inkml:trace contextRef="#ctx0" brushRef="#br2" timeOffset="-572236.2248">1978 1710 876 0,'-28'-8'443'0,"6"14"25"15,-2 1-202-15,11 12-61 16,9 5-74-16,6 14-32 16,2 8-54-16,29 26-18 15,4 4-19-15,13 15-2 16,7-10-2-16,11 0 1 16,-8-20-3-16,-5-9 2 0,-13-26-2 15,-3-10-1 1,-17-19-2-16,-9-18-2 0,-9-10-2 15,-8-17 1-15,-14-9 1 16,-8-14 3-16,-5 3 1 16,-12-15 3-16,-5 7-1 15,-9-5 3-15,3 13-1 16,-5-4 4-16,7 24 4 0,1 11 19 16,14 17 4-16,2 18 7 15,16 28-6-15,21 33-4 16,17 22-15-16,18 37-8 15,14 9-6-15,19 10 4 16,1-22 0-16,4-14 0 16,5-33-3-16,-18-21 0 15,-17-25-2-15,-5-17-4 16,-32-14-1-16,-3-21 2 16,5-3-3-16,-16-18 0 15,-5-14 2-15,5-14 1 16,-27-1-2-16,-15-18 2 15,2 6 1-15,-17 0 1 16,4 7 0-16,-6 9 2 0,10 28 1 16,-4 7 0-16,15 21 3 15,3 24 6-15,12 14-1 16,8 23 0-16,19 22-1 16,6 18-1-16,26 7-9 15,18 16 0-15,9-14 1 16,15-5-1-16,0-18-1 15,0-19 1-15,-17-22-3 16,3-15-1-16,-20-21 0 0,-10-8-2 16,-17-13 0-16,-9-12 2 15,-21-9 0-15,-16-14 4 16,-5-10-1-16,-19-12 1 16,-4 5 1-16,0 11-6 15,6 20-12-15,3 13-65 16,17 26-69-16,19 33-441 15,1 14 64-15</inkml:trace>
          <inkml:trace contextRef="#ctx0" brushRef="#br2" timeOffset="-574084.3263">1885 1848 640 0,'-7'9'412'0,"0"17"-41"15,18 9-105-15,9 13-149 16,13 8-48-16,12 16-12 16,10 0-23-16,4 1-2 15,0-4-14-15,0-10 3 16,10-15-4-16,-23-7 5 15,-13-15-4-15,-3-13-1 16,-21-9-6-16,-15-22-4 0,8-5-8 16,-2-10 2-16,-5-6 0 15,-1-12 3-15,-9 9-1 16,-12-19 2-16,-3 8-1 16,-14-12 1-16,-1 14 0 15,-4-2 16-15,-5 11 7 0,2 5 24 16,12 21 6-16,-1 5 12 15,11 13-13-15,18 21-9 16,2 6-23-16,23 20-8 16,13 8-11-16,11 19-2 15,15 0 0-15,18 17 0 16,-5-13 0-16,1-8-1 16,-1-9-1-16,-4-9-1 15,-19-22 0-15,0-12-1 16,-6-8-2-16,-12-23-1 15,-12-9-2-15,-4-13 0 16,-12-6-2-16,-11-1 3 16,-5-2 0-16,-17-15 3 15,2 9 1-15,-15-10 2 16,0 2 1-16,-12-2 2 0,6 14-1 16,-7 3 2-1,12 12 1-15,-3 7 8 0,15 15-2 16,14 11 4-16,10 8-3 15,11 19-1-15,13 8-10 16,17 23 0-16,6 3-3 16,21 18 1-16,3-13-3 15,17 8 3-15,-19-16 0 0,22 1 0 16,-15-21-1-16,-2-8 1 16,-19-13-1-16,8-8-2 15,-27-18-2-15,-12-14-2 16,-7 1 1-16,-13-24-2 15,-10-4 2-15,-27-24 1 16,9 4 3-16,-20-18 0 16,4 16 1-16,-17-13 4 15,20 24-1-15,-25 3 3 16,18 22 2-16,1 10 8 16,23 26 1-16,4 14 1 15,14 10-3-15,6 23-2 16,17 6-7-16,14 17-5 15,15 4-1-15,24 15-1 16,6-14 1-16,12 7-1 0,-8-16 1 16,3-16-1-16,-15-11 1 15,2-10-1-15,-24-21-1 16,-2-8-2-16,-14-8-2 16,-12-17-2-16,-12-12 0 15,-12-17 1-15,-24-9 3 16,-3-14 3-16,-6-3 1 0,-18-14 4 15,2 15 0-15,5 1 2 16,-6 19 0-16,1 13 8 16,18 24 1-16,1 14 3 15,16 18-1-15,9 14 0 16,5 13-9-16,15 22-2 16,21 11-5-16,18 22 0 15,11-7-2-15,26 13 3 16,-4-17-4-16,11-5 4 15,-16-30 0-15,1-2-1 16,-14-25-1-16,-6-8-1 16,-18-13-3-16,-8-11 0 15,-16-20 1-15,-17-11-1 16,-11-12 3-16,-13-18 1 16,-11 0 0-16,-15-12 2 0,2 3-2 15,-13-2 3 1,2 5 1-16,-3 18 2 0,17 25 0 15,1 14 4-15,13 20-1 16,11 25 2-16,18 9-3 16,6 21 0-16,18 11-4 15,20 22-2-15,12-2-2 0,24 22 1 16,7-11-1 0,11-1 1-16,-2-18-2 0,2-12 0 15,-20-28 1-15,-8-18-1 16,-12-19-3-16,-12-22-6 15,-12-8-4-15,-16-17-3 16,-8-5 1-16,-25-23 4 16,-10-5 5-16,-18-23 6 15,-4 0 1-15,-14-12 4 16,2 21 0-16,7 21 1 16,10 27 2-16,15 33-1 15,12 26-2-15,15 28-1 16,10 11 1-16,9 16-27 15,7-10-34-15,7-3-113 16,6-14-70-16,11 0-322 16,2-14-5-16</inkml:trace>
          <inkml:trace contextRef="#ctx0" brushRef="#br2" timeOffset="-573085.9422">1777 2424 868 0,'-26'9'337'0,"4"8"66"16,10-4-223-16,3-9-11 15,13 1-38-15,16 8-24 16,6-9-43-16,22-1-13 16,6-3-24-16,8-3-3 15,1-5-4-15,4-5-1 16,-12 4-4-16,6 2-3 0,-15-8-5 15,0 11-2 1,-1 10-3-16,-12-2 2 16,-9-1-1-16,-6 1 1 0,-8 3 1 15,-20-12 2-15,1 3 0 16,-9-5 2-16,-1 7 0 16,-14-6 6-16,5 6-2 15,-18-6 4-15,4 14-3 0,-17-8 2 16,5-6-5-16,-7 8 3 15,13 6-1-15,0-1 6 16,18 6-2-16,5 7 5 16,10-9-1-16,7 0 1 15,5-9-6-15,16 6-2 16,1-5-6-16,20 1-5 16,8 3-2-16,15-5 0 15,-5-9-2-15,15 5 1 16,-10-5-1-16,-5-6 1 15,-12 3 0-15,-1 7 1 16,-4-10-1-16,-22 11 2 16,-9 4 1-16,-8-6 3 15,-13 0 1-15,-21 8 13 16,6-4 4-16,-16-7 6 0,-4-1-4 16,-7 1 4-16,4 3-12 15,-13-3-5-15,9 12-7 16,-1 5 1-16,11 1-2 15,2 2 1-15,20 0-1 16,10-1 1-16,12 0-3 0,19 6-2 16,9-1-1-1,15-4 0-15,3-1-2 0,9-4 1 16,-10-10 1-16,1-2 0 16,-13-1-4-16,-8-6-29 15,-7-4-14-15,-8-2-21 16,-8-3-6-16,-5 2 6 15,-6 3 28-15,-16-6 17 16,-1 10 22-16,-17-2 4 16,-6 2 3-16,-7-2 5 15,13 15 1-15,-3-9 1 16,14 9 0-16,5-8-3 16,17 10-6-16,6-4-1 15,6 2-4-15,3-8 3 16,5 10-10-16,12-6-79 15,5-9-70-15,11-6-254 16,2-1-126-16,2-15-104 0</inkml:trace>
          <inkml:trace contextRef="#ctx0" brushRef="#br2" timeOffset="-567177.2251">1075 2046 827 0,'-9'3'281'16,"12"5"40"-16,3-5-196 15,5-1-43-15,15 11 11 16,3 4-23-16,16 12 18 16,5 6-5-16,5 10-15 15,-7 1-25-15,9 9 9 16,-7-9-20-16,-2 12-11 15,0-12 0-15,-2-6 5 16,-5-5-17-16,-12-5 7 16,-3-15-13-16,-11-6 8 0,-9-2-11 15,-14-18 8-15,-1-3-8 16,-13-5 11-16,0-5-8 16,-15-5 8-16,3 10-9 15,-12-7 14-15,2 2-6 16,-11 2 19-16,10 4-4 15,-3-10 17-15,19 19-15 16,7-2 9-16,7 3-19 0,9 6 6 16,6 4-19-1,9 0 14-15,10 9-8 0,16 13 14 16,0-7-11-16,17 9 16 16,-4-1-16-16,-2-2 7 15,-9-5-16-15,4 10 10 16,-16-10-15-16,-2 1 11 15,-7-12-12-15,-7-1 9 16,-5-10-8-16,-8-2 10 16,-7-5-9-16,-3 4 10 15,1-8-9-15,-10-1 9 16,3 6-10-16,0-1 10 16,-1-2-10-16,-3-1 10 15,13 8-8-15,2-1 16 16,4 1-10-16,8 6 13 0,5 4-11 15,5 3 13-15,1-3-18 16,7 3 9-16,-3-1-13 16,10 5 9-16,-8-13-14 15,6 4 11-15,0-6-12 16,5 2 10-16,-7-3-10 16,6-3 11-16,-8-1-11 15,2-4 11-15,-4 4-12 0,-3-6 10 16,-6 0-11-16,0 4 9 15,-4 8-12-15,-8-12 12 16,-5-2-10-16,2 15 13 16,-3-5-8-16,-10 2 12 15,3 5-10-15,-3 11 11 16,-3-10-10-16,-6 11 12 16,2-3-9-16,2 6 14 15,-2-4-10-15,3 9 10 16,5-5-13-16,5-1 9 15,-6-6-16-15,13 1 12 16,1-7-16-16,5-4-31 16,-8-2-57-16,12-1-159 15,3 7-123-15,-6-2-205 16,-6-11-95-16</inkml:trace>
          <inkml:trace contextRef="#ctx0" brushRef="#br2" timeOffset="-564935.5515">899 1497 864 0,'-11'4'360'0,"-2"5"39"16,2-2-220-16,2 16-30 16,0 6-44-16,-15 23-35 15,24-2-23-15,5 1-23 16,-1-17-7-16,7-14-17 16,22-24 4-16,-16-23-10 15,-2-16 10-15,1-9-10 16,-1-1 13-16,-11 7-5 15,-4 16 24-15,-4 17 26 16,-7 10 19-16,-5 32 4 16,-5 19 17-16,-10 26-1 15,7 9-19-15,9 4-13 16,-5-23-6-16,25-23-23 16,21-30-15-16,4-42-18 15,5-21 5-15,15-25-10 0,-21-3 14 16,-9-5-9-16,-14 28 12 15,-8 16-8-15,-11 21 20 16,-13 9 7-16,2 16 14 16,-22 27 0-16,11 18 10 15,6 22-17-15,6 0-8 16,7-2-17-16,31-24 0 16,1-35-20-16,3-31 6 15,10-32-15-15,3-5 9 0,-7-10-15 16,-12 10 13-16,-5 5-26 15,-8 34 0-15,-9 5-44 16,-1 19-19-16,-1 18-106 16,-7-8-42-16,3 27-323 15,6 1 28-15</inkml:trace>
          <inkml:trace contextRef="#ctx0" brushRef="#br2" timeOffset="-564415.7264">1071 1632 838 0,'-15'18'494'0,"-3"19"-13"15,-4 19-146-15,5 8-144 16,4-1-46-16,4-17-63 16,13-5-38-16,5-24-23 15,9-21-19-15,8-15 0 0,0-25-10 16,-2-13 11-16,2-15-9 16,-13 9 13-16,-6 2-9 15,-1 28 9-15,-10 16 5 16,-11 21 23-16,-3 31 11 15,-6 20 19-15,-4 21 1 16,4 5 2-16,9 4-22 16,14-27-9-16,10-22-25 15,11-36-1-15,17-35-17 16,-4-22 3-16,4-30-20 16,-9-7 13-16,-8 6-9 15,-14 17 12-15,1 20-5 16,-14 21 23-16,-6 26-6 15,-6 17 13-15,-6 22-8 16,-9 12 9-16,1 25-14 0,5-10 11 16,12-1-36-16,10-22-33 15,15-22-163-15,14-23-69 16,10-1-329-16,-4-6-49 16</inkml:trace>
          <inkml:trace contextRef="#ctx0" brushRef="#br2" timeOffset="-563872.4834">1260 1813 836 0,'-15'5'502'16,"7"12"-9"-16,-3 11-150 16,-9-1-125-16,9 29-43 15,0-1-64-15,5 8-35 16,6-13-23-16,13-6-26 16,0-31-9-16,13-22-24 15,-6-30 5-15,6-14-15 0,0-10 11 16,2-9-10-16,-17 2 13 15,-2 12-11-15,-9 16 17 16,-11 9-6-16,-2 29 17 16,-7 32 12-16,-1 12 25 15,-6 23 4-15,8 11 16 16,1-2-8-16,14-17-10 0,6-12-30 16,15-28-5-16,5-36-23 15,5-16-5-15,3-22-27 16,-2-7 8-16,-6-6-10 15,-9 20 14-15,-10 2-3 16,-8 23 30-16,-14 21 8 16,-1 23 20-16,-8 25 3 15,3 2 15-15,-7 25-7 16,10-10-5-16,7-13-15 16,13-18-24-16,10-21-78 15,16-27-66-15,11-19-34 16,-2 4-472-16,-2-4 100 15</inkml:trace>
          <inkml:trace contextRef="#ctx0" brushRef="#br2" timeOffset="-563290">970 2284 596 0,'-2'-2'374'0,"2"6"1"16,0 14-97-16,-8 4-34 0,3 6-36 15,-6 5-4-15,2 2-39 16,1-7-39-16,4-11-54 16,6-14-40-16,8-29-23 15,12-12-48-15,0-18-7 16,4-3-16-16,-6 11 15 16,-1 11-9-16,-12 21 41 15,-5 27 13-15,-8 16 29 0,-1 29 11 16,-8 1 18-16,0 11-5 15,4-12 3 1,13-10-17-16,2-35-25 0,12-18-51 16,-3-27-30-16,9-8-80 15,-14-19-43-15,-3 11 477 16,-12 4-782-16,-8 9 413 16</inkml:trace>
          <inkml:trace contextRef="#ctx0" brushRef="#br2" timeOffset="-569924.603">87 345 991 0,'-18'6'315'0,"8"10"63"15,16 14-293-15,29 25-5 0,13 13-43 16,28 12-20-16,7-8-10 16,11-6-1-16,-15-29-2 15,-3-9-2-15,-30-15-1 16,-9-8 0-16,-18-5-1 15,-16-9 19-15,-17-19 9 16,-16-31 15-16,-5-11 7 16,-20-22 13-16,-5-8-14 15,-6-7 3-15,-2 20-13 0,-10-3 1 16,12 23-13-16,3 14 6 16,9 18-4-16,16 13 3 15,14 23-6-15,12 23-2 16,18 21-9-16,31 47-9 15,16 21-8-15,34 36 1 16,17 3 1-16,25 3 1 16,-13-33 0-16,2-15 1 15,-25-44 0-15,-7-19-2 16,-25-24-2-16,-14-22 0 16,-22-18 0-16,-15-21 2 15,-21-8 1-15,-23-22 7 16,-8 5 3-16,-15-21 4 0,-4 10 0 15,-15-10 2-15,10 17-4 16,-16-10-1-16,7 23-2 16,-7 5 5-16,14 13 0 15,-2 10 4-15,20 20 3 16,17 20-3-16,14 11-6 16,27 39-5-16,21 18-3 15,36 32-5-15,16 7-2 0,30 10 2 16,9-27 1-16,-9-18-2 15,-25-33 0-15,-4-20 0 16,-23-27-1-16,-26-21 0 16,-9-17 0-16,-15-17 2 15,-22-11 1-15,-20-23 2 16,-8-3-1-16,-19-16 2 16,-7-1-2-16,-14-4 2 15,5 25 1-15,-9 11 6 16,15 31 3-16,4 21 10 15,12 22-1-15,12 22-1 16,12 12-6-16,15 25-6 16,24 20-9-16,38 36-3 15,10 1 0-15,24 8 0 16,0-21 2-16,8-7 0 0,-19-41 1 16,-3-16-1-16,-14-20 0 15,-7-21-4-15,-18-22 2 16,-10-19-2-16,-18-18 3 15,-16-22 1-15,-16-7 1 16,-16-15 3-16,-9-6 0 16,-6 7-1-16,-5 19 1 15,2 15 1-15,7 24-2 16,1 24 7-16,10 16 1 0,4 21-2 16,13 13-2-16,14 31 1 15,19 20-9-15,24 34 0 16,22 0 0-16,18 7 0 15,6-22 0-15,13-15 1 16,-9-34-1-16,-10-15 0 16,-18-21 0-16,-5-15-2 15,-25-19 1-15,-14-21 0 16,-8-10 1-16,-18-27 1 16,-11-4 2-16,-17-15 2 15,0 9-2-15,-20-5 2 16,7 24 0-16,-9 7 0 15,13 17-1-15,-7 13 2 16,18 22-2-16,3 11 0 0,16 13-2 16,7 24-1-16,18 12-3 15,21 29 0-15,18 14-2 16,31 19 3-16,10-17 0 16,12 0 1-16,-3-29 1 15,2-21 0-15,-30-23-2 16,-1-14 1-16,-21-18-3 15,-11-11 0-15,-20-13-1 0,-4-22 3 16,-23-10-1-16,-12-18 4 16,-9-5 0-16,-15-8 2 15,-2 13-2-15,-17-6 3 16,10 21-2-16,-11 2 2 16,12 22-2-16,4 7 0 15,23 21-3-15,3 5 1 16,22 22-3-16,15 24 1 15,13 21-2-15,18 34 3 16,21 17-2-16,20 19 1 16,0-6 0-16,17 2 2 15,-10-31-1-15,6-11 1 16,-28-30 0-16,-3-24 0 16,-19-19-2-16,-7-16-1 15,-21-9-1-15,-1-19 0 16,-10-4 1-16,-13-25 2 0,-7-4 1 15,-18-18 2-15,-1 10-2 16,-14-10 3-16,0 16-1 16,-8 4 1-16,14 24-1 15,-14 3 2-15,13 19-3 16,2 11 1-16,12 13-2 16,-1 17 1-16,19 11-1 0,18 34-1 15,7 12 0-15,32 35 0 16,11-2-2-16,28 17 2 15,3-23 0-15,15-1-1 16,-10-37 2-16,-5-17 0 16,-22-29-3-16,-3-23 1 15,-19-16-3-15,-19-22 1 16,-8-10-1-16,-19-27 3 16,-11-2 1-16,-21-24 3 15,-3 3 0-15,-19-12 2 16,3 24-3-16,-18-6 3 15,16 35-1-15,-12 8 1 16,22 31-1-16,-1 7 3 16,18 26-2-16,7 10 0 15,19 16-2-15,21 35-1 0,15 15-4 16,22 26 2-16,10 3 0 16,17 12 0-16,-8-41 1 15,4-10 2-15,-12-36-3 16,-9-28-1-16,-1-22-1 15,-27-28 0-15,-19-20-1 16,-14-22 4-16,-12-6 1 16,-27-18 2-16,8 15 0 0,-8 1 1 15,-3 19-1-15,2 18 0 16,6 24-1-16,6 21 0 16,12 14-1-16,13 25-1 15,11 8-1-15,12 10-5 16,7-15-24-16,3 2-58 15,10-16-48-15,-1-16-121 16,7-10 501-16,3 1-793 16,-10-2 374-16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3:04.129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87C787-CA73-4B1A-B924-0F599BC77C7D}" emma:medium="tactile" emma:mode="ink">
          <msink:context xmlns:msink="http://schemas.microsoft.com/ink/2010/main" type="inkDrawing"/>
        </emma:interpretation>
      </emma:emma>
    </inkml:annotationXML>
    <inkml:trace contextRef="#ctx0" brushRef="#br0">518 124 477 0,'-13'-13'270'0,"0"6"-5"15,-2-5-115-15,-2 1-13 16,3-2-48-16,-5 2-17 16,6 0-12-16,-2 0-5 15,-5 4-5-15,2 7-6 16,-1 4 0-16,-10 7-5 15,-3 5-2-15,3 5-1 0,-6-3 0 16,-8 10-5-16,10-4 3 16,0 3-2-16,3-6 1 15,6 10-3-15,9-1 3 16,-1 21-4-16,6 7 0 16,3 25-1-16,3 2 4 15,4 16-2-15,6-18 3 0,7 10-8 16,2-16-1-16,10-1-9 15,5-4 2-15,7 20-1 16,-2-7 9-16,9 22 2 16,-7 2 7-16,4 4-2 15,-6-17 3-15,6 0-9 16,-10-21-3-16,11 9-9 16,-3-12-1-16,6 7-7 15,-3-3 3-15,6 10-4 16,-6-14 8-16,3 0-4 15,-6-13 6-15,3-7-7 16,1-13 4-16,5-15-8 16,-2-7 2-16,9-10-5 15,-3-5 4-15,3-10-5 16,-11 1 5-16,3-10-4 0,-10-1 2 16,3-13-5-16,-7-3 6 15,4-16-4-15,-2-1 4 16,-3-18-5-16,-8 3 7 15,-2-13-7-15,2 8 6 16,-11-2-5-16,5 10 5 16,-18-11-6-16,-1 13 6 15,-14-18-5-15,6 1 7 0,-12-14-3 16,10-1 7-16,-4-12-5 16,2 18 4-16,-7-3-6 15,2 11 2-15,-4 8-2 16,-1 16 4-16,-4-11 3 15,5 16 5-15,-2-11-4 16,5 5 3-16,-5-8-6 16,6 6-2-16,-5-14-8 15,1 10 4-15,2-3-4 16,3 17 3-16,-7-2-2 16,0 19 6-16,0 5-2 15,-5 8 5-15,-4-5-3 16,7 5 2-16,-4-8-5 15,1 0 3-15,-1-7-7 16,4 5 5-16,-9 1-5 16,7 4 7-16,6 9-2 0,-7 8 8 15,-4 6-4-15,1 6 8 16,-5 5-7-16,-7-4 1 16,7-1-6-16,2-6 3 15,2 0-6-15,3-2 2 16,-3 4-4-16,9 0 4 15,0 7-1-15,5 2 6 16,10 4-63-16,5 3-40 0,1 8-159 16,12 0 173-16,-13-6-516 15,-16-7 133-15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3:05.549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4B9311-0A4F-44BA-9908-9AA327934D2A}" emma:medium="tactile" emma:mode="ink">
          <msink:context xmlns:msink="http://schemas.microsoft.com/ink/2010/main" type="inkDrawing"/>
        </emma:interpretation>
      </emma:emma>
    </inkml:annotationXML>
    <inkml:trace contextRef="#ctx0" brushRef="#br0">576 22 745 0,'-33'-10'261'0,"-6"1"69"16,6 4-195-16,-6 3-13 16,6 9-10-16,2-3-21 15,3 1-24-15,-3 7-4 16,7-1-9-16,-2 0-3 15,-2 7-2-15,-3 8 0 16,3 2-2-16,-5 14-4 16,3 4-5-16,-3 15-4 15,9 2-1-15,-2 5-1 16,13-9 1-16,0 13-3 16,12-5-3-16,2 16-6 15,9 2 0-15,3 29-3 16,3-5 3-16,8 19 5 0,-5-10 6 15,5 17 3-15,1-25 3 16,5-1-4-16,-2-18-6 16,10 3-10-16,-1-18-5 15,8 12-7-15,-3-10 1 16,8 11-5-16,-6-14 6 16,10 6-4-16,-8-18 5 15,9 4-4-15,-8-25 4 16,4 3-5-16,-5-14 1 0,1-3-5 15,-12-15 3-15,9 9-3 16,-9-13 2-16,0-7-4 16,-3 0 5-16,1-6-3 15,7-16 4-15,-12-14-6 16,-8-8 8-16,3-21-5 16,-5-2 4-16,-14-8-7 15,9 4 7-15,1-10-6 16,-4 9 5-16,-3-10-6 15,0 10 4-15,-1-11-4 16,0 7 6-16,-1-11-6 16,1 6 6-16,-6-10-5 15,0 13 6-15,-4-5-7 0,-2 9 6 16,-1 2-4-16,1 13 5 16,-3-10-6-16,0 16 6 15,-4-10-5-15,0 7 4 16,0-10-2-16,-2 8 6 15,1-12-2-15,3 3 6 16,-8 2-2-16,1 12 6 16,1-6-6-16,-1 10 2 15,-1-1-6-15,3 0 2 0,-5-7-8 16,5 9 4-16,-3 0-5 16,1 9 3-16,-6 2-1 15,2 9 5-15,-4 2-1 16,-4 13 4-16,-1 1 0 15,1 9 3-15,-9 4-6 16,-1 3 0-16,-6 1-3 16,1 1 1-16,1-1-2 15,5-9 4-15,2-3-29 16,11 3-19-16,2-7-44 16,6 3-43-16,5 8-158 15,2 11-292-15,-7 9 31 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3:06.810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9D39992-F447-4708-9553-5F819B909824}" emma:medium="tactile" emma:mode="ink">
          <msink:context xmlns:msink="http://schemas.microsoft.com/ink/2010/main" type="inkDrawing"/>
        </emma:interpretation>
      </emma:emma>
    </inkml:annotationXML>
    <inkml:trace contextRef="#ctx0" brushRef="#br0">185 401 318 0,'-15'-26'293'0,"2"10"-47"16,2-8-18-16,3 12-93 15,1 1-10-15,2 8-46 16,1 10 13-16,0 10-19 15,8 16 31-15,1 11-19 16,5 25 17-16,1 1-17 0,5 5 8 16,-3-8-38-16,6-14-3 15,-3-25-28-15,1-19 0 16,-4-23-22-16,-4-21 8 16,-3-12-9-16,-8-17 8 15,-2 1-9-15,-11-2 12 16,-3 8-8-16,-14-4 18 15,3 15-2-15,-4 7 20 16,1 13-1-16,5 19 18 16,12 20-14-16,2 24 6 15,15 9-19-15,7 19 2 16,6-1-20-16,9 3 3 16,3-19-11-16,7-9 5 15,-1-19-8-15,0-18 6 16,-7-19-9-16,-2-20 8 15,-11-9-6-15,-9-19 7 0,-6-3-8 16,-9-8 9 0,-10 12-9-16,-8-8 9 0,-3 13-10 15,-6 14 14-15,3 25 0 16,-2 22 18-16,7 26-5 16,4 34 9-16,12 12-12 15,8 13 0-15,12-8-17 0,10-5 3 16,8-24-7-16,13-17 6 15,-2-23-8-15,6-27 5 16,-2-13-5-16,-10-25 6 16,-10-6-6-16,-8-13 7 15,-8 10-6-15,-10-3 7 16,-8 23-7-16,-5 12 8 16,-4 25-1-16,-11 33 14 15,7 22-5-15,6 18 9 16,5 3-8-16,10-3-1 15,16-22-12-15,10-20 1 16,5-20-6-16,9-28 4 16,-2-18-5-16,4-21 4 15,-9-4-3-15,-4-12 5 16,-12 13-5-16,-10 1 9 0,-13 19-9 16,-13 14 8-16,-4 25-8 15,-7 24 7-15,2 20-27 16,4 14-55-16,12 6-73 15,18-9-105-15,21-22-347 16,11-24 32-16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3:08.332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58B29C-97A3-4900-8461-365964184500}" emma:medium="tactile" emma:mode="ink">
          <msink:context xmlns:msink="http://schemas.microsoft.com/ink/2010/main" type="inkDrawing"/>
        </emma:interpretation>
      </emma:emma>
    </inkml:annotationXML>
    <inkml:trace contextRef="#ctx0" brushRef="#br0">107 52 606 0,'-4'0'282'0,"-1"5"21"16,1 10-151-16,2 22-4 16,6 2-45-16,0 13 8 0,5 1-29 15,4 6 4-15,0-18-34 16,3-10-5-16,-1-11-26 15,0-20 0-15,-2-20-18 16,0-15 8-16,-6-6-6 16,-9-14 7-16,-3 3-4 15,-6 6 23-15,-8 11 1 16,-7 4 24-16,0 18 0 0,1 15 23 16,-1 18-16-16,9 24 4 15,6 15-20-15,13 17 0 16,5-4-22-16,10 0 2 15,3-22-15-15,4-13 0 16,2-26-8-16,4-18 3 16,-8-17-8-16,-4-19 7 15,-3-5-5-15,-8-11 7 16,-7-4-8-16,-9-5 8 16,-8 9-7-16,-8 0 6 15,-1 16-4-15,-2 17 4 16,4 19 18-16,2 22 13 15,7 22-6-15,8 31 5 16,-1 8-2-16,12 22-17 16,3-12-10-16,8-3 4 15,4-29-7-15,10-19 2 0,1-28-7 16,7-25 2-16,-4-17-5 16,-3-28 6-16,-8-3-4 15,-8-14 5-15,-8 6-4 16,-17-7 6-16,-8 20-5 15,-5 13 5-15,-3 15-5 16,-3 20 7-16,6 33-3 16,0 36 7-16,4 7-2 0,7 44 7 15,4 3-5-15,9-2 5 16,5-25-6-16,12-11-2 16,3-43-5-16,10-25 3 15,-4-26-10-15,-1-26 5 16,-6-10-2-16,-4-15 5 15,-13 1-5-15,-6-2 7 16,-7 13-6-16,-10 4 6 16,-3 16-6-16,-5 10 9 15,1 21 2-15,-5 23 8 16,11 21-2-16,0 26 3 16,9 18-8-16,7 12-3 15,15-5-10-15,8-7 1 16,5-28-3-16,8-21 4 15,3-25-5-15,2-22 5 0,-2-18-5 16,-3-19 6-16,-6-6-5 16,-8-13 7-16,-14 4-5 15,-11-4 6-15,-6 13-5 16,-14 2 4-16,-8 13-4 16,-2 17 6-16,0 17-6 15,-1 22 1-15,6 21-2 16,10 34 1-16,6 7-4 0,7 18 5 15,16-1-2-15,10-4 2 16,7-26-4-16,13-19 2 16,-1-30-5-16,3-21 5 15,-1-15-4-15,-6-19 5 16,-10-3-3-16,-7-11 5 16,-9 2-6-16,-13-2 9 15,-4 11-8-15,-9 11 7 16,1 21-4-16,1 21-6 15,0 19-23-15,7 22-62 16,9 8-60-16,4 5-210 16,15-13-263-16,5-5-18 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3:09.563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D9F6A7-7048-4940-B914-09219BB1E338}" emma:medium="tactile" emma:mode="ink">
          <msink:context xmlns:msink="http://schemas.microsoft.com/ink/2010/main" type="inkDrawing"/>
        </emma:interpretation>
      </emma:emma>
    </inkml:annotationXML>
    <inkml:trace contextRef="#ctx0" brushRef="#br0">94 0 704 0,'-22'3'278'0,"-2"10"37"15,11 6-197-15,0 14 6 16,9 9-52-16,4 14 0 16,9 1-23-16,4 11 10 15,6-16-20-15,8 0 5 16,-3-19-20-16,6-16 2 16,-4-25-20-16,0-18 6 0,-4-22-10 15,-9-11 10-15,-13-2-7 16,-9-5 15-16,-6 14-3 15,-13 8 23-15,0 11-4 16,-1 11 20-16,1 16-10 16,0 19 16-16,6 20-19 15,9 24 6-15,10 12-19 16,8 14 2-16,8-7-21 0,13-8 3 16,2-24-13-1,9-18 8-15,-2-20-12 0,0-25 9 16,-6-20-7-16,-5-14 8 15,-14-8-8-15,-7-9 11 16,-3 7-11-16,-18 2 9 16,-6 9-7-16,-6 12 8 15,-3 16-1-15,-8 14 19 16,10 23-1-16,0 24 12 16,5 8-7-16,7 17 1 15,8-4-17-15,8-1-1 16,8-26-12-16,12-7 2 15,3-16-6-15,6-14 5 16,-2-11-7-16,-4-3 7 16,-9-8-6-16,-9-9 8 15,-6 10-5-15,-9-10 7 0,-1 11-6 16,-7 6 5-16,1 12-7 16,0 10 4-16,5 20-7 15,4 15 4-15,7 9-5 16,8 8 6-16,5-8-5 15,10-2 7-15,1-12-5 16,6-16 4-16,0-14-5 16,1-16 5-16,-8-7-8 0,-3-8 8 15,-10-3-6-15,-6-3 9 16,-7 7-7-16,-6-1 9 16,0 9-8-16,-4 5 10 15,2 11-13-15,2 13-30 16,8 4-70-16,5 2-105 15,9 4 488-15,11-14-810 16,4-10 362-16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3:10.338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B10C65-E9D6-4B08-B199-1D369DF39C4E}" emma:medium="tactile" emma:mode="ink">
          <msink:context xmlns:msink="http://schemas.microsoft.com/ink/2010/main" type="inkDrawing"/>
        </emma:interpretation>
      </emma:emma>
    </inkml:annotationXML>
    <inkml:trace contextRef="#ctx0" brushRef="#br0">151 214 890 0,'-17'28'338'0,"2"13"48"16,8 7-251-16,9 9 1 16,5 11-58-16,6-16-7 15,6-15-30-15,1-17-4 16,2-14-23-16,0-28 2 16,-1-15-14-16,-1-19 5 0,-7-3-5 15,-11-11 10-15,-4 15-2 16,-11 3 25-16,-6 15 5 15,-6 15 29-15,-3 20 5 16,-11 20 21-16,2 27-16 16,-3 27 7-16,4 9-25 15,9 4-3-15,16-13-24 0,16-13-6 16,17-28-17-16,17-29-3 16,7-24-10-16,12-28-3 15,-5-18 2-15,3-21 5 16,-16 6-6-16,-10-5 5 15,-19 16 0-15,-15 3 2 16,-18 21-8-16,-13 13 11 16,0 26-7-16,-15 31 8 15,6 21-5-15,1 27 8 16,14 11-6-16,1 9 7 16,19-18-6-16,10-7 2 15,12-26-6-15,15-23 10 16,3-17-28-16,8-18-71 15,-7-7-139-15,10-7-352 0,-14 2-9 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3:24.219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05D393-5EF5-4DBA-8595-AE8BF005309E}" emma:medium="tactile" emma:mode="ink">
          <msink:context xmlns:msink="http://schemas.microsoft.com/ink/2010/main" type="inkDrawing"/>
        </emma:interpretation>
      </emma:emma>
    </inkml:annotationXML>
    <inkml:trace contextRef="#ctx0" brushRef="#br0">753 476 461 0,'9'4'281'0,"6"11"-13"0,0-4-101 16,-4 2-46-16,0-6-51 16,0 3-10-16,-5-9-19 15,-4-1 5-15,-2 0-5 16,-6-1 14-16,-1-5-1 15,-6 0 7-15,-2 1-7 16,-4-6 1-16,-3 0-15 16,-7-2-5-16,3-2-10 0,-7-7-5 15,-2 0-7-15,-4-6 3 16,2 2 3-16,-4-3 7 16,6 5 2-16,-5-4 4 15,1 4-3-15,0-2-5 16,4 4-8-16,-4 0-2 15,11 3-5-15,-3-1 0 16,5-2 0-16,-1 0 2 16,3 7 2-16,0-4 3 15,7 3 3-15,2 10 2 16,8 3-1-16,3 1 1 16,6 0-3-16,7 7 1 15,4 5-1-15,7 1 5 16,10-2-1-16,9 9 2 15,3 5-1-15,4-1 1 16,0 0-4-16,2 7 1 0,-5 3-4 16,5 3-2-16,-4-2-4 15,2 0-2-15,-5-3-1 16,0-6-5-16,-14-6 1 16,-1-1 0-16,-13-8-1 15,-4-1 0-15,-7-5 2 16,-5-6 1-16,-10-3 0 15,-11-9-1-15,-4-7-1 0,-13-7-1 16,-3-3 0-16,-8-10-2 16,2 5 0-16,-11-2 0 15,6 4 1-15,-4-4-1 16,4 8 1-16,-3-2-2 16,14 7 1-16,5 2-1 15,15 7 2-15,4 10-3 16,7 5 3-16,4-2-1 15,0 6-1-15,-1 4 0 16,7-10 0-16,1 2-1 16,2 2 0-16,7 4 0 15,-5-4 2-15,-2 3 0 16,2-3 1-16,0 6 0 16,-6-8 1-16,6 2 0 15,-4-2-1-15,4 2-1 0,0-2 1 16,1 1-2-16,1-1 0 15,4 5 2-15,-1-1 0 16,-2 6-41-16,3-5-51 16,1 14-111-16,2-13-335 15,-13-2 21-15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4:19.265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DDB7C094-DCDF-4F7E-BCFA-CB0A046BB75C}" emma:medium="tactile" emma:mode="ink">
          <msink:context xmlns:msink="http://schemas.microsoft.com/ink/2010/main" type="inkDrawing"/>
        </emma:interpretation>
      </emma:emma>
    </inkml:annotationXML>
    <inkml:trace contextRef="#ctx0" brushRef="#br0">30 12 548 0,'-13'2'229'16,"3"2"21"-16,7-3-111 16,-1-1-42-16,6 2 5 15,3-2-35-15,-1 0 10 16,0 2-26-16,5-2 10 16,-5 0-22-16,9 2 12 15,1 0-17-15,9 0 9 16,-3 1-17-16,4 1 14 15,2 0-12-15,0 3 14 16,-2 1-11-16,5 3 16 16,1-4-13-16,-1 4 8 0,1 0-15 15,1 0 8 1,-1-2-16-16,7 4 6 0,-4-2-16 16,9 2 10-16,-3-2-12 15,9 6 7-15,-2-4-9 16,4 4 8-16,-6-1-11 15,3-5 7-15,-9-1-8 16,5-3 7-16,-6-3-9 16,3-4 11-16,-3 9-6 15,4 6 14-15,-2 1-5 0,1 10 13 16,-6 7-7-16,6 1 7 16,-10-7-14-16,-1 5 8 15,-7-7-15-15,1-2 7 16,-7-9-10-16,3 3 8 15,-8-4-9-15,2 0 7 16,-8-4-8-16,1-1 7 16,-4-3-8-16,1-3 7 15,-3-2-9-15,-2-4 10 16,-3 1-9-16,-4-9 9 16,-4 0-8-16,-8-12 8 15,3-2-9-15,-8-2 9 16,-3 4-8-16,-10-9 8 15,7 12-9-15,-8-3 7 0,5 4-7 16,-2 0 8-16,5 9-7 16,-8-10 6-16,1 8-6 15,-2-1 5-15,-1-1-8 16,-6-7 6-16,4 0-5 16,-4-2 5-16,1 0-6 15,-2-2 9-15,4 5-8 16,-1 3 8-16,5 0-8 0,-1-1 9 15,5 2-10-15,-5 1 9 16,6 5-7-16,1 2 6 16,2 5-7-16,0-2 7 15,7 4-6-15,-2 2 5 16,8 4-5-16,3 0 5 16,3-2-6-16,-1 1 6 15,2 1-6-15,-2-4 6 16,6 0-7-16,0 4 7 15,1-6-7-15,7 4 9 16,1-2-8-16,-4 2 8 16,2-4-7-16,4 4 5 15,3-4-7-15,8 4 6 16,6-1-5-16,8 5 5 0,3 0-5 16,9 1 6-16,0 6-5 15,5 3 6 1,0 1-8-16,12 5 7 0,-3-3-5 15,8 5 3-15,0-6-5 16,2 6 10-16,-6-7-9 16,6 10 7-16,-8-8-4 15,1 5 6-15,-5 2-4 0,3 3 6 16,-10-1-4-16,2-2 4 16,-7 2-5-16,0-4 3 15,-8-4-6-15,2 4 5 16,-5 2-5-16,4-2 4 15,-12-6-7-15,4 4 7 16,-8-7-6-16,1-4 6 16,-2-3-6-16,0 1 7 15,-4-5-9-15,0 1 8 16,-4-3-8-16,-1 2 9 16,-1-3-9-16,-3 5 10 15,0-2-9-15,0-1 9 16,-2-1-9-16,0 2 8 15,2-4-10-15,-2 2 10 0,0-2-10 16,0 0 8-16,1 0-7 16,-2 2 8-16,2-1-9 15,-1-1 9-15,2-1-7 16,-4 2 7-16,2-1-9 16,-1-1 9-16,-1-1-8 15,4 2 7-15,-4-2-8 16,0 0 10-16,2 0-8 0,2 0 8 15,-4 1-9-15,4 1 8 16,0 0-8-16,-2 0 7 16,1-2-7-16,-2 2 8 15,2 0-7-15,1-2 8 16,-2 6-7-16,2-1 6 16,4 3-6-16,-6 3 6 15,0 0-8-15,3 8 9 16,-1-1-8-16,0 7 6 15,5 4-7-15,-1 8 8 16,1-1-8-16,-5 3 9 16,0-4-7-16,-4-2 7 15,0-7-7-15,-3-5 7 16,3-12-9-16,0 2 7 16,2-7-7-16,-2-2 6 0,2 0-9 15,2 2 8-15,0-9-9 16,0-10 5-16,0-2-6 15,1-8 9-15,-3-3-6 16,0-3 8-16,-1 2-6 16,-1-3 9-16,-2 9-9 15,2-5 10-15,-2 6-10 16,1 4 11-16,-3 7-9 0,4 0 8 16,-1 9-8-1,1 6 11-15,0 4-12 0,2 6 10 16,0 12-10-16,0 13 9 15,2 6-9-15,2 14 10 16,-3-3-9-16,1 3 8 16,2-7-9-16,-4-10 6 15,0-14-5-15,-2-4 7 16,2-5-7-16,-4-13 9 16,1 5-6-16,1-4 4 15,0 3-7-15,0-12 7 16,2 6-8-16,0-2 3 15,0-2-6-15,0-15 5 16,2 5-7-16,-4-12 8 16,0-8-5-16,-1-5 5 15,-1 4-4-15,-2-8 8 0,1 6-7 16,1-2 6-16,0 10-5 16,-1-1 7-16,5 8-7 15,-4 1 8-15,1 6-8 16,-1 4 8-16,-2 2-9 15,4 1 7-15,1 2-8 16,1 3 8-16,0-1-7 0,0 2 8 16,0 0-9-16,0 2 9 15,0-2-10-15,5 1 9 16,-3-1-8-16,9 6 7 16,-2 0-6-16,4 3 7 15,-2 0-8-15,6 8 9 16,0-1-7-16,5 6 6 15,-2 2-8-15,8 6 9 16,-6-2-9-16,-2 1 7 16,1-5-6-16,-1 0 7 15,-4-11-6-15,-4 2 7 16,-5-8-8-16,-3-1 7 16,-4-8-6-16,-6 0 4 15,1-3-8-15,-7-10 8 16,0-6-7-16,-9-6 6 15,1-3-5-15,-4-3 9 0,2 3-8 16,-4-1 8-16,4 9-8 16,1 0 8-16,3 7-7 15,-1 0 8-15,5 4-9 16,1 6 8-16,5 1-9 16,1 4 9-16,1-2-9 15,8 6 7-15,0-2-7 16,2-1 7-16,5 5-8 0,4 1 8 15,2 1-6-15,0 1 8 16,1 4-9-16,3-4 8 16,-5 4-8-16,5-2 7 15,-1 0-8-15,3 0 9 16,-7 4-6-16,3-2 6 16,-4 0-7-16,-6 0 7 15,-1-8-6-15,-4-1 6 16,0-4-7-16,-10-7 6 15,5-3-7-15,-12-8 7 16,0-6-7-16,-7-7 7 16,0 5-5-16,-4-6 7 15,5 8-7-15,-3 0 7 16,4 6-8-16,2-2 6 16,3 5-6-16,2 2 7 0,4 4-7 15,7 3 7-15,2 6-7 16,2 4 6-16,1-2-7 15,7 3 8-15,1 3-7 16,9 1 9-16,4 2-7 16,7 6 9-16,-3-3-8 15,7 1 7-15,-3 2-6 0,3 1 8 16,-6 1-7-16,6-1 11 16,-7 4-5-16,2 0 4 15,-8-5-4-15,0 3 4 16,-4-7-10-16,-1 0 5 15,-6-2-6-15,0 2 4 16,-5-4 2-16,-6 4-20 16,0-3-46-16,0-9-145 15,2-6 58-15,-8-10-404 16,-9-2 29-16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4:23.542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9CB54775-C797-4B7A-95B3-2061BF8DBFA0}" emma:medium="tactile" emma:mode="ink">
          <msink:context xmlns:msink="http://schemas.microsoft.com/ink/2010/main" type="inkDrawing"/>
        </emma:interpretation>
      </emma:emma>
    </inkml:annotationXML>
    <inkml:trace contextRef="#ctx0" brushRef="#br0">1411 117 391 0,'-9'-6'246'0,"9"8"-8"16,-2-2-56-16,-7 0-58 15,5 2 0-15,-1 3-48 16,-1-1 9-16,-3-6-27 16,-4 8 17-16,-2-4-23 15,-3-1 18-15,1 5-18 16,-9-1 12-16,8 3-21 16,-4 1 8-16,-1-2-19 15,-6 1 11-15,10 8-14 16,-12-4 17-16,3 4-10 0,-1 4 13 15,7 1-13-15,-15-1 8 16,11 10-19-16,-11 1 4 16,5-3-15-16,-4 9 6 15,10-4-11-15,-9-4 8 16,9-3-8-16,-6 6 12 16,5-8-12-16,-3 5 12 15,1-3-9-15,1 5 8 16,15-3-13-16,-11 0 10 15,6-6-15-15,1 2 9 16,0-7-11-16,-10-3 8 16,14-3-11-16,0 2 11 0,2-3-11 15,0 1 7-15,1-2-7 16,3 4 7-16,0 0-8 16,1-2 8-16,2-4-8 15,1-3 6-15,-1 0-7 16,4-4 4-16,-2-4-8 15,6-7 6-15,1 0-6 16,6-8 7-16,0-3-6 16,8-6 8-16,3-1-5 15,9-10 7-15,1-5-7 16,12-13 9-16,2-2-8 0,15-12 7 16,0 10-7-16,9-3 7 15,-5 10-6-15,7 10 6 16,-11 9-5-16,7 2 6 15,-10 12-6-15,2 5 7 16,-10-3-8-16,-2 3 7 16,-13 1-7-16,-1-5 6 15,-9 5-8-15,-1-4 10 16,-7 5-9-16,-4 1 8 16,-6 2-6-16,-3 3 8 15,-2 6-7-15,-8 0 10 16,1 4-9-16,-4 4 7 15,-4-2-6-15,-4 3 6 16,2 0-10-16,-7 6 9 16,0 0-7-16,-11 9 7 0,-2-3-8 15,-8 8 9-15,-1-1-2 16,-10 6 11-16,6-3-3 16,-5 6 10-16,3-1-6 15,2 4 2-15,5-3-10 16,-5 2 3-16,8-3-7 0,-1 1 4 15,4-4-7-15,-1 2 7 16,8-5-8-16,-1 2 7 16,7-6-10-16,9-2 9 15,0-8-9-15,0 7 8 16,6-6-9-16,-2 3 8 16,-6-1-9-16,4 5 8 15,6-7-7-15,-2 3 6 16,1-1-7-16,3-4 7 15,-1-4-6-15,-1 2 6 16,1 0-6-16,-1 0 6 16,0 4-5-16,-3 3 5 15,1-3-7-15,2 2 7 16,-1-4-6-16,1-4 7 16,1-2-7-16,5 1 6 15,-3-7-6-15,0-1 6 16,1 2-7-16,1 2 7 0,-4 0-4 15,1 3 4-15,1-1-6 16,-3 3 7-16,1 0-7 16,0-2 5-16,1-3-5 15,-1 5 6-15,3-3-6 16,-3-4 7-16,1 3-7 16,-3 1 4-16,5-1-3 0,-3-5 4 15,2 2-5-15,2 2 5 16,2-2-4-16,-3-4 3 15,5 4-3-15,-4-2 3 16,0-2-4-16,2 4 7 16,-4-4-5-16,1 6 4 15,-1 1-5-15,2 1 5 16,-5-3-6-16,7 8 4 16,-4-7-3-16,-2 2 5 15,3-1-5-15,-5-5 5 16,-1-2-4-16,-2 6 2 15,2-2-3-15,1-2 4 16,-1 7-3-16,0 4 2 0,3-3-3 16,-1-1 5-16,-4-1-4 15,0-3 2-15,5-1-3 16,-3-4 4-16,-2 10-5 16,5-5 5-16,-5 3-4 15,-2 1 5-15,2 4-5 16,-2-5 4-16,1 3-4 15,4 2 6-15,-5-1-6 16,2-3 4-16,2 2-4 0,2-3 4 16,-1-4-5-16,4-1 4 15,4-2-5-15,-1-3 6 16,2 2-7-16,3-4 6 16,0-1-6-16,7 0 7 15,-4-4-6-15,4-4 5 16,2-2-4-16,4-5 5 15,1 0-6-15,8-2 6 16,-4 2-6-16,2-4 6 16,0 9-5-16,-1-1 6 15,-11 7-5-15,3 1 5 16,-2 10-5-16,-9-3 5 16,-4 5-5-16,2-2 4 15,-4 0-3-15,-4 1 4 16,4-1-4-16,-3 8 4 0,-4-3-3 15,-6 8 3-15,2 0-4 16,-5 6 3-16,-8-8-3 16,9 11 4-16,0-2-5 15,-5 4 5-15,8-2-5 16,-1 6 4-16,0-4-5 0,-2-2 5 16,4-1-3-16,-1 3 3 15,1-4-5-15,4 0 7 16,-3-3-7-16,7 3 6 15,-1-5-5-15,-1 0 5 16,3-6-6-16,1 4 6 16,-5-9-7-16,4 3 6 15,3-2-5-15,-7 1 5 16,10 0-5-16,-2-3 5 16,-2-3-5-16,2 2 5 15,0-6-6-15,-2 3 6 16,4-1-6-16,4-6 6 15,-1 1-6-15,3-4 7 16,1-2-5-16,-2 0-11 16,1 4-11-16,-1-6-1 15,1 0-8-15,3-3-2 0,2-1 10 16,-1-3 10-16,1 2 0 16,6-2 7-16,-4 3-3 15,1 3 9-15,1 1-4 16,1 0 8-16,-5 8-6 15,0-3 8-15,-4 3-6 16,4 2 4-16,-5-7-6 16,1-2 5-16,-2 1-5 15,6-4 6-15,-2 6-5 0,-3 0 7 16,3 2-6-16,0 3 6 16,-9 1-7-16,1-3 6 15,5 10-5-15,-6-4 6 16,-2 0-6-16,1 8 6 15,1-2-5-15,0-3 6 16,-2 14-7-16,6 4 6 16,-3 1-5-16,1 11 4 15,0 6-5-15,3 4 6 16,-3 3-6-16,-2 2 6 16,1-3-6-16,-1 5 5 15,-2-11-6-15,-2 0 6 16,4-4-6-16,-4 0 8 15,4-11-7-15,-4 2 6 0,2-1-6 16,0-7 7-16,2-5-8 16,-5-3 6-16,3-7-6 15,-2-2 4-15,2-3-6 16,0-7 6-16,2 2-6 16,1-8 6-16,1-1-6 15,0-6 8-15,-4 0-7 0,3-12 6 16,-3 5-6-16,0-8 7 15,2 4-7-15,0-4 8 16,0 6-6-16,-2 2 6 16,4 7-6-16,-4-2 6 15,-4 4-6-15,4 2 6 16,-6-6-7-16,3 7 6 16,3 8-5-16,-2 0 6 15,0 2-6-15,2 9 7 16,0 0-5-16,-4-4 4 15,2 10-5-15,2 8 6 16,-1 7-7-16,1 5 7 16,1 11-6-16,1 7 5 15,0-2-6-15,0 1 7 16,-4-6-6-16,-2 1 4 16,1-12-4-16,-5-7 5 0,5-6-6 15,-1-8 5-15,0-5-4 16,2-2 2-16,2-1-4 15,0-7 4-15,-1-2-6 16,1-12 5-16,0-4-6 16,3-9 7-16,1 0-5 15,1-4 6-15,-1 1-4 16,5 3 8-16,-3 4-10 0,-2-4 6 16,3 7-5-16,2 6 6 15,-7 0-7-15,2 6 9 16,-2 3-7-16,-1-2 5 15,1 8-6-15,0 3 7 16,0-1-7-16,-2 11 8 16,-2-1-5-16,0 1 5 15,4 0-5-15,-2 11 6 16,4-4-8-16,3 9 5 16,1 2-5-16,3 8 4 15,0-1-5-15,7 14 5 16,-1-4-5-16,3 10 7 15,2-2-7-15,4 6 7 16,-4-9-7-16,1 3 6 16,-5-11-6-16,0 1 7 0,-3-13-7 15,-2 2 7-15,-2-9-6 16,-3-2 6-16,-7-10-7 16,-1-3 6-16,-3-8-9 15,-6-8 7-15,1-8-6 16,-5-12 6-16,4-3-6 15,3-11 8-15,-5 6-6 16,-3-2 8-16,1 7-7 16,-4-6 7-16,-3 17-6 0,5-1 7 15,2 5-9-15,-2-2 7 16,4 7-6-16,-2-2 6 16,2 7-7-16,0 2 7 15,9 7-7-15,0 6 7 16,4 12-8-16,7 9 8 15,3 6-6-15,4 16 6 16,6 4-7-16,0 5 8 16,2-11-8-16,-1 4 7 15,-9-11-8-15,-4-7 10 16,-5-14-9-16,-7-1 8 16,2-9-9-16,-1-4 18 15,1-4-15-15,0-6-63 16,0-1-69-16,0-6-366 0,-2 1 22 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4:26.889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1885F8B2-B284-4331-BCCC-29AC07A8AD32}" emma:medium="tactile" emma:mode="ink">
          <msink:context xmlns:msink="http://schemas.microsoft.com/ink/2010/main" type="inkDrawing"/>
        </emma:interpretation>
      </emma:emma>
    </inkml:annotationXML>
    <inkml:trace contextRef="#ctx0" brushRef="#br0">88 11 615 0,'-22'4'231'16,"1"-1"24"-16,7-1-163 16,-1-4-7-16,6 1-24 15,3-3-13-15,4 2 0 16,2 0-8-16,8 0-4 15,5 4-6-15,7 4 4 16,6 1-2-16,7 6 8 16,9-2-5-16,-1 0 4 0,5 0-5 15,2 2-1-15,13 0-8 16,-7 0 1-16,10 4-10 16,-5-3 0-16,4-1-8 15,-15-3 3-15,4 2-9 16,-11-2 6-16,-5-1-8 15,-10 0 7-15,-5-1-6 16,-8-1 7-16,-6 0 2 16,-9-3 11-16,-9-4-7 15,-7-4 7-15,-18-9-8 16,-2-1-2-16,-10-7-11 16,-4 3 7-16,-9-6-9 15,9 7 10-15,-7-3-9 0,9 7 8 16,-7-2-8-16,11 2 6 15,0 0-7 1,7 2 7-16,2 0-8 0,13 2 8 16,0 5-5-16,11-1 9 15,4 5-6-15,5-2 8 16,8 7-9-16,11 1 5 0,9 3-8 16,7 6 6-16,10 3-6 15,3 1 8-15,13 3-7 16,-1-2 8-16,18 10-8 15,-4 1 8-15,11 3-6 16,-9-3 6-16,4 0-6 16,-14-7 6-16,-2-5-8 15,-16-8 7-15,-2 2-7 16,-16-6 6-16,-11 1-5 16,-4-5 9-16,-13 1-1 15,-7-8 6-15,-19-3-5 16,-7-12 4-16,-18-3-8 15,1-7 0-15,-7-3-6 16,15 6 7-16,8 2-8 16,16 13 7-16,5 2-9 15,12 9 6-15,10 8-7 16,4 3 9-16,15 5-8 0,13 8 9 16,22 9-7-16,-2-1 7 15,13 5-6-15,-11-8 6 16,7 6-6-16,-13-9 7 15,5 2-6-15,-12-11 6 16,1 10-6-16,-14-10 5 0,-9-6-6 16,-11-4 6-16,-8 1-7 15,-5-10 7-15,-7-6-8 16,-4 3 7-16,-10-8-9 16,-7 0 5-16,-11-11-4 15,0 2 6-15,-3-4-6 16,-1 0 8-16,2 0-5 15,13 10 4-15,-3-1-4 16,1-1 4-16,12 10-6 16,1-1 6-16,2 5-6 15,9 6 4-15,6 2-6 16,0 1 6-16,13 5-6 16,-4-3 5-16,18 8-4 15,5 7 5-15,15 2-4 16,-2 0 6-16,10 7-6 15,-13-5 6-15,-1-5-5 0,-12-1 5 16,-11-7-6-16,-5-6 5 16,-8-3-7-16,-7-6 6 15,-12-9-6-15,-5 2 4 16,-13-12-5-16,-7-3 8 16,-9-3-7-16,4-1 8 15,-1 2-5-15,14 8 5 0,3 1-4 16,13 6 5-16,6 7-8 15,5-1 5-15,0 3-5 16,4 6 4-16,11 3-4 16,5 8 5-16,17 7-4 15,6 4 6-15,11 1-6 16,-6 7 5-16,7 3-3 16,-12-10 4-16,-4 7-5 15,-9-7 6-15,-4-5-7 16,-10-9 6-16,-3 2-6 15,-1-7 6-15,-5-1-6 16,1-2 9-16,-6-3-20 16,2 0-17-16,-4-6-117 15,-8 3 259-15,1-3-573 0,-11 8 177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3:56.526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A553409D-F078-4994-BE95-ACA8745B9D9E}" emma:medium="tactile" emma:mode="ink">
          <msink:context xmlns:msink="http://schemas.microsoft.com/ink/2010/main" type="inkDrawing" rotatedBoundingBox="4080,2313 4359,3916 4118,3958 3839,2355" semanticType="scratchOut" shapeName="Other">
            <msink:sourceLink direction="with" ref="{5D08164C-E912-4476-AAA9-D88C774686D9}"/>
            <msink:destinationLink direction="from" ref="{B675A6BF-056D-40B0-ADB1-3F84EF54E31F}"/>
          </msink:context>
        </emma:interpretation>
      </emma:emma>
    </inkml:annotationXML>
    <inkml:trace contextRef="#ctx0" brushRef="#br0">1723-364 733 0,'0'-13'256'0,"0"-5"56"16,-2-1-191-16,4 8 4 16,4 11-15-16,-1 6 11 15,4 14-17-15,12 28 4 16,-5 13-24-16,12 28-1 15,0 7-19-15,1 22-6 16,-10-17-15-16,1 10-7 16,-7-21-12-16,0-3-4 15,-10-22-3-15,3-13-1 0,1-25-3 16,-5-14 0-16,-9-26-2 16,1-35-3-16,-7-18-1 15,-3-34-2-15,-3-14-1 16,-5-29-2-16,-2 7-1 15,2-12 1-15,2 23-1 0,0-5 2 16,6 38 0-16,3 13 4 16,3 31-1-16,1 11 2 15,5 22 0-15,-1 6 5 16,7 18-2-16,1 17 2 16,5 13-1-16,-1 31-3 15,4 11-2-15,-1 17 1 16,2 0-1-16,-4-4 1 15,-1-22 0-15,2-8 2 16,-3-25-4-16,-2-17 0 16,-2-14-2-16,-4-25 0 15,-2-18-2-15,-2-37-2 16,-3-15 1-16,4-35-1 16,-5 4 0-16,1-11-1 15,0 20 2-15,2 4 1 16,-1 35 0-16,5 11-3 0,3 36 3 15,-2 29-1-15,4 23-1 16,5 25 1-16,-2 16 1 16,5 15 2-16,-1 9 0 15,-2 8 3-15,-1-6-1 16,-1 4 3-16,-1-19-2 16,0-18 0-16,-1-23-2 0,-3-21-1 15,-1-25-2-15,-7-23-2 16,-1-14 1-16,-6-16-1 15,2 0 1-15,-1-19-1 16,-3 6 0-16,-2-7 2 16,3 3-2-16,-1-18 1 15,2 7-1-15,3-5 1 16,6 24-2-16,-11 18 1 16,19 39-1-16,6 46-1 15,1 31-1-15,0 21 1 16,13 13 3-16,-16 14 1 15,-4-23 3-15,-4-1-1 16,0-14 0-16,-4-10 0 16,3-25 8-16,1-8-53 15,0-14-49-15,-4-14-126 0,-1-10 188 16,-8-8-532-16,-1 0 163 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04.377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A24CC4-70B1-474F-B274-77EDC377BDD9}" emma:medium="tactile" emma:mode="ink">
          <msink:context xmlns:msink="http://schemas.microsoft.com/ink/2010/main" type="inkDrawing"/>
        </emma:interpretation>
      </emma:emma>
    </inkml:annotationXML>
    <inkml:trace contextRef="#ctx0" brushRef="#br0">400 36 707 0,'-7'2'260'0,"-2"-2"40"16,3-2-193-16,-5 0-1 15,0-2-39-15,3 4-4 16,1-2-15-16,-8 1 7 16,8 4-5-16,-4 1 8 15,-2 2-4-15,-6-1 9 16,5 1-14-16,-1-1-3 16,2 1-11-16,-2 1-3 15,4 2-13-15,-4 4-2 16,4 4-3-16,-2 7 3 15,0-4-1-15,-1 2 8 16,1-1 1-16,-4-5 3 0,2 1-5 16,1 3 1-16,3-5-8 15,-2 3-3-15,2-3-3 16,-1 2 0-16,5 3-2 16,0 10 1-16,-1-6 0 15,3 11 2-15,1-6 1 0,0 3 1 16,4-5 0-16,-1-1 0 15,2-4-4-15,1 6-2 16,4-4 0-16,-3 0 0 16,3 0 1-16,3 6-1 15,0-5 3-15,1 1-1 16,4 0 2-16,1 2-1 16,2-8-1-16,-1 4-1 15,-1-7 1-15,2 1-1 16,-2 1 0-16,3 1 4 15,2-3-3-15,3 1 0 16,-3-1 0-16,6-4 0 16,-6-4-1-16,4 2 0 15,-2-4 1-15,2 4-1 16,2-3 1-16,2-3 1 16,-6-3 3-16,11 4-2 0,-7-3 1 15,2 5 0-15,-1-1-3 16,5-1 0-16,-12-3-2 15,6-10 0-15,-6 1-2 16,4-3 0-16,-5-2 1 16,5 4 2-16,-2 5 0 15,0-4 4-15,-4 3 0 0,3-3-1 16,-3 2-1-16,1-8-2 16,-1 0-5-16,1-4 1 15,-1 3-2-15,1-6-1 16,-7 3 2-16,5 1 1 15,-2 2 1-15,-2-2 2 16,-2 4 3-16,0-2 0 16,-7 0 0-16,-1-1 0 15,1-5-2-15,2-3-3 16,-5 0-1-16,7 0-2 16,-5 3 0-16,3-3 0 15,-4 6 1-15,0-3-1 16,-4 4 2-16,0-5-2 15,-4 3 2-15,5-1-2 16,-1 1-1-16,0-9 0 16,-2 4 1-16,1 2-1 0,1-4-2 15,-2 2 3-15,-2 7-1 16,8 0-1-16,-4 0 0 16,-3 6 0-16,-1-6 2 15,-1 1-2-15,-4 3 1 16,4-6-1-16,-1-3 2 15,3 10-2-15,-3-2 1 16,-3-5 0-16,0 11 2 0,-2-1-1 16,0-2 3-16,0-6-1 15,0 2 3-15,-1-7-3 16,1 5 1-16,-2-7-1 16,4 7 0-16,-2 2-2 15,2 0 3-15,0-2 5 16,-2 6 2-16,-2-4 2 15,2 2 2-15,0 0-1 16,0 0-5-16,-3-2-3 16,5 4-2-16,-4-2-1 15,2 2-2-15,-2 5 0 16,4-2 2-16,-2 6 1 16,2 0-1-16,-2 2 1 15,0-2 1-15,0 0-4 16,-1-3 2-16,-1 3-2 0,-2 0 0 15,4-4 0-15,-3 8 3 16,3 1-1-16,-4 1 3 16,2 1 0-16,-1 2 2 15,-3-1-5-15,1-3 2 16,1 3-2-16,0-3-2 16,1 2-1-16,1-1 0 0,0 1 0 15,-1 4 0-15,-1 2-3 16,0 2 2-16,3 5 1 15,-3-1-2-15,0-2 1 16,5-1 2-16,-1 4-2 16,0-5 0-16,2 2 0 15,3 3-1-15,-3-3 0 16,2-4 1-16,2 9-1 16,3-7 1-16,-4 7 0 15,5-2 0-15,-1 4-1 16,4-2 2-16,-2 2-1 15,2-3 0-15,0 3 0 16,2 1 2-16,-4 3-3 16,4 0 1-16,-2-1 0 15,2-1-1-15,3 0 0 16,1-7 2-16,-2 3-2 0,1-2 3 16,4 4-3-16,1-2 1 15,1 6 0-15,2-2 0 16,3 2-3-16,1-6 4 15,0 0-2-15,1-4 0 16,2 1-1-16,1-6 1 16,1 1 0-16,0-1 0 0,6 2 0 15,-3-4 3-15,1-2-3 16,4 3 0-16,1-1-1 16,-5-6 1-16,6-5-2 15,-3 2 4-15,-1-9-2 16,-2-3 3-16,3 1-1 15,-5-2 0-15,8-2-1 16,-7 4 1-16,3-2-1 16,-6 0 1-16,2 5 0 15,-5-1 1-15,1-10-2 16,-2 1 2-16,3-5-1 16,-1-5 0-16,0 2-2 15,-3 0 4-15,-2 4-3 16,-2 2 1-16,-4-1-1 0,0 3 1 15,0-1 0-15,-3 0-1 16,1-1 1-16,-1-2 0 16,-1-4 0-16,-1 1-1 15,-2-4 0-15,-6 5 2 16,4-4-3-16,-3 2 4 16,1 0-2-16,0 3 0 15,2-3-3-15,-6-3 4 0,8 5-3 16,-6 1 2-16,3 1-2 15,-1 3 2-15,2 4-1 16,-2-1 2-16,-5-1-1 16,-1 2 1-16,-1-4-1 15,-2 1 0-15,-2-6-1 16,0 5 2-16,-2-3-1 16,0 3 1-16,-1 4-1 15,-1 0 5-15,-3-3 1 16,0-1 4-16,-4 0 0 15,3 1 0-15,-3-1-3 16,4 4-1-16,-4 4-4 16,4 2 1-16,-4-1-2 15,3 3 0-15,-1-1-2 0,6 2 8 16,-7-1-36-16,14 1-23 16,-4-1-101-1,10 1-97-15,16 8-415 0,-10-4 39 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06.950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21E40F-F6B3-487E-A9BA-D08BEDC96EEA}" emma:medium="tactile" emma:mode="ink">
          <msink:context xmlns:msink="http://schemas.microsoft.com/ink/2010/main" type="inkDrawing"/>
        </emma:interpretation>
      </emma:emma>
    </inkml:annotationXML>
    <inkml:trace contextRef="#ctx0" brushRef="#br0">517 58 316 0,'0'-6'282'0,"2"8"-24"15,-4-6-57-15,-1 8-14 16,-1-6-66-16,0 4 3 15,0-9-36-15,-5 1 18 16,6 2-30-16,-5-3 16 16,1 7-19-16,-2-4 9 15,1 6-27-15,-7-2 11 16,1 2-20-16,1 2 8 16,-2 3-14-16,-2 2 9 15,3 2-13-15,-5 0 11 16,2-3-12-16,-3 3 6 15,2-2-10-15,-5 4 1 16,5 5-13-16,-8 6 3 0,2 0-11 16,-4 8 3-16,4-6-8 15,-3 3 9-15,3-7-5 16,2 2 12-16,7-5-6 16,-2 5 11-16,6-6-9 15,2 4 7-15,2 2-10 16,-5 8 7-16,9-6-11 15,-1 3 7-15,2 1-11 0,2-1 5 16,6 1-10-16,1-1 4 16,1-1-8-16,6 0 6 15,1-4-6-15,5 0 7 16,1-4-6-16,5 4 9 16,-2-4-6-16,5 4 8 15,2-3-4-15,1-3 4 16,-3-1-3-16,5-1 4 15,-5-4-4-15,-3 0 4 16,0 1 0-16,2-5 5 16,-6-3 0-16,9 3 2 15,1-5-4-15,-1-1-1 16,-2-4-9-16,7 2 2 16,-11-7-5-16,5 0 2 15,3 1-5-15,-1-3 6 16,-5-2-5-16,3 2 3 0,-3-3-3 15,-3 0 5-15,0 4-6 16,2-8 5-16,-7-5-5 16,5-5 5-16,-8 2-4 15,1-9 5-15,0 9-5 16,-4-2 5-16,-4 6-5 0,-4-2 6 16,-1 2-3-16,-4-8 3 15,0 2-4-15,0-5 4 16,0-5-4-16,-4-8 1 15,1 5-4-15,-3-3 6 16,1 7-4-16,-5 2 3 16,-1 7-1-16,-2 0 3 15,-3 6-5-15,-1-4 5 16,1 3-4-16,-7 1 2 16,3 2-2-16,-2-5 5 15,2 3-3-15,-1-2 10 16,1 7-1-16,-4 0 8 15,4 6-3-15,-6 0 4 16,0 7-9-16,0-7 3 16,2 0-9-16,0 3 2 15,0-5-6-15,-2 2 5 0,4 5-5 16,-6-1 4-16,6 5-2 16,-2 3 4-16,2 5-3 15,0-1 2-15,5 6-3 16,-1 0 0-16,3-2-2 15,-2-4 1-15,3 3-2 16,-1-5-2-16,0 4 2 16,-2 2-2-16,1 2-1 0,-3 4 0 15,5-2 3-15,-5 3-1 16,3-1 0-16,1-2 3 16,0-6-2-16,0 7 1 15,4-6-2-15,0 4-1 16,4 7 0-16,1 5 0 15,2-2-2-15,1 7 4 16,1-2-3-16,-2 3 3 16,2-3-2-16,2-1 3 15,0-6-4-15,2 6 5 16,0-6-4-16,2 2 2 16,-1 0-3-16,3 8 5 15,3-5-3-15,-1 8 1 16,3-3-3-16,-2 3 5 15,0-8-5-15,-3-3 4 16,7-1-3-16,0-3 5 16,-1-5-4-16,1 1 1 0,4-1-1 15,3-2 0-15,-1 4-1 16,3-3 1-16,2-3 2 16,2 4-2-16,-8-4 0 0,8 0 0 15,-6-5 0 1,6 1 0-16,-2-7 1 0,6 0-1 15,-2-3 0-15,3 4 1 16,-5-1-1-16,5 0 1 16,-3 0-1-16,3-1 0 15,-3-3-1-15,0-3 1 16,-1-5-1-16,3-2 1 16,-4 1 0-16,0-2 2 15,-4 0-2-15,2 6 2 16,-6 3-2-16,-3-3 2 15,-4 0-2-15,4-2 3 16,-8-4-4-16,4-9 3 16,-1-2 0-16,1 2-2 15,-6 4-1-15,1-6 4 16,-6 6-2-16,2 0 0 31,-2-3-1-31,0-1 4 0,1 2-4 0,-1-7 2 0,2 3-3 16,-4-4 3-16,-1 6-3 15,-1-3 2-15,0 10-1 16,1 0 3-16,-5 4-4 16,6 2 4-16,-1 2-3 0,-1-4 1 15,-2 0-2-15,1-3 3 16,1-3-4-16,-5 3 4 16,3 3-3-16,-1-2 3 15,2 4-2-15,-7 2 3 16,3-3-2-16,-6 3 1 15,6-4-2-15,-6 2 2 16,4-2-3-16,-5-1 0 16,-1 1 0-16,2 2 3 15,-1-2-3-15,-1 3 3 16,4 1 0-16,0 2-1 16,-3 1-1-16,1 3 2 15,0-1-3-15,-2 0 10 16,5 6-18-16,-3-9-58 15,6-3-40-15,1 1-170 16,10 2 425-16,0 1-801 0,5 17 305 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08.468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FFBC40D-5F7D-4994-8F03-5A66198888B3}" emma:medium="tactile" emma:mode="ink">
          <msink:context xmlns:msink="http://schemas.microsoft.com/ink/2010/main" type="inkDrawing"/>
        </emma:interpretation>
      </emma:emma>
    </inkml:annotationXML>
    <inkml:trace contextRef="#ctx0" brushRef="#br0">85 165 700 0,'2'-2'223'16,"-8"1"42"-16,5 1-201 15,2 0 5-15,-1-2-23 16,-1 4 40-16,1 1 8 16,1 7 41-16,-1 4-10 0,-1 12 21 15,2 2-36-15,3 9-5 16,2-4-40-16,1-3-7 15,4-10-35-15,-3-7-3 16,1-13-18-16,-4-9 3 16,-3-17-8-16,4-13 8 15,-4-2-5-15,-8-9 7 16,2 8-7-16,-3 1 11 16,-2 16-3-16,-2 2 18 15,5 14 2-15,-7 7 26 16,6 8-5-16,-2 9 16 15,-1 9-13-15,5 9 6 16,5 6-21-16,2 5 3 16,1-7-14-16,7-4-1 15,2-7-14-15,1-13 0 0,2-9-10 16,-2-17 2-16,-2-10-4 16,0-15 6-16,-5-7-4 15,-1-6 4-15,-5 6-7 16,-2 1 7-16,-5 11-7 15,-2 3 7-15,0 12-5 0,-4 10 5 16,2 12-3 0,0 15 13-16,-1 8 1 0,5 18 10 15,5 1 0-15,6 5 9 16,1-6-11-16,8-5-2 16,-2-19-11-16,1-16 0 15,-1-14-11-15,2-17 2 16,-6-9-2-16,-2-9 4 15,-1 3-2-15,-8-5 3 16,-1 13-3-16,-2 3 3 16,-3 12-3-16,-1 10 5 15,0 16-3-15,-4 18 1 16,2 9-1-16,4 20 7 16,4-3-3-16,7 1 5 15,7-12-1-15,0-13-2 16,4-19-6-16,2-11-2 0,-2-20-3 15,-4-13 3-15,2 0-2 16,-4-11 2-16,-3 5-1 16,-10 2 3-16,1 10-4 15,-6 1 5-15,0 11-3 16,-4 14 4-16,4 12-4 16,-4 15 2-16,0 15-3 15,6 14 2-15,2-3-2 16,5 5 0-16,6-10 0 0,7-14 0 15,2-20-3-15,0-11 1 16,-2-18-1-16,0-14 1 16,-6-5-1-16,-1-7 5 15,-4 3-3-15,-4 3 5 16,-3 4-4-16,-4 1 2 16,-2 15-2-16,0 5 4 15,-2 7-3-15,-1 16 2 16,3 15-4-16,2 23 2 15,3 8-3-15,6 8 1 16,8-6 0-16,5-7 0 16,4-23 0-16,-1-17-1 15,5-16-3-15,-1-21 3 16,-3-13 0-16,-4-9 1 0,-3-6 1 16,-7 3 2-16,-2 8-3 15,-9 3 3-15,-3 12-4 16,-1 6 4-16,-3 11-1 15,0 13 2-15,5 16-1 16,-7 17 1-16,6 8-5 16,4 14 3-16,5-6-2 15,6-3-1-15,7-18-1 16,4-4 1-16,0-22-4 0,-2-10 2 16,0-11-1-16,-3-3 2 15,-5-4-3-15,-1-2-4 16,-4 6-7-16,-3 3-14 15,-1 4-14-15,1 4-25 16,-3 9-28-16,5 6-100 16,-3 3-84-16,21 4-318 15,-6-6 0-15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09.780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0A0227-720E-441B-94C5-1AAF9CA368F5}" emma:medium="tactile" emma:mode="ink">
          <msink:context xmlns:msink="http://schemas.microsoft.com/ink/2010/main" type="inkDrawing"/>
        </emma:interpretation>
      </emma:emma>
    </inkml:annotationXML>
    <inkml:trace contextRef="#ctx0" brushRef="#br0">83 133 358 0,'3'-2'346'0,"-1"2"-56"16,-4-2-32-16,4 2-76 16,-2 5-48-16,-2 12 24 15,0 9-22-15,2 15 25 16,2 5-35-16,4 5 11 16,-2-8-35-16,3-4-9 15,0-19-43-15,4-20-11 16,2-22-32-16,2-24-4 15,0-13-7-15,-4-13 6 16,-6 7-2-16,-8 4 4 0,-1 20-3 16,-11 10 19-16,4 16 6 15,-2 10 25-15,0 16 4 16,0 20 16-16,6 6-13 16,-2 18 5-16,5 1-17 15,6 7 3-15,4-14-13 16,1-4-2-16,4-18-15 0,2-10-5 15,-6-17-12 1,1-17 1-16,1-5-5 0,-4-15 4 16,-3-1 0-16,2-1 1 15,-8 6-1-15,-7 1 3 16,2 8-3-16,-6 8 3 16,2 10-1-16,0 8 0 15,2 11-3-15,-2 18 5 16,6 6-5-16,5 9 3 15,4-5-2-15,5 0 2 16,8-16-4-16,0-10 2 16,0-15-6-16,-1-13 2 15,-1-9-3-15,-3-17 5 16,-5-1-2-16,-1-6 3 16,-4 7 1-16,-8-6 0 15,3 18-2-15,-8 8 2 0,2 10 0 16,-8 15 2-16,5 16-2 15,-5 20 1-15,6 6 0 16,-1 9 1-16,19-7-2 16,-1-7-2-16,3-17-3 15,10-15 0-15,1-19-3 16,-9-12 0-16,4-8 2 16,-3-14 4-16,-7 1-2 15,-3 1 4-15,-3 8-1 0,-8-1 2 16,-1 7-4-16,-4 6 5 15,1 9-4-15,-3 9 4 16,3 15-3-16,0 16 4 16,4 10-6-16,0 13 3 15,5-8-2-15,6 0 1 16,6-14 5-16,5-6-29 16,0-17-47-16,6-7-95 15,-6-13-90-15,-2-12-389 16,-9-7 32-16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28.799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8415CC-F7A4-4617-A896-116E23F3A92B}" emma:medium="tactile" emma:mode="ink">
          <msink:context xmlns:msink="http://schemas.microsoft.com/ink/2010/main" type="inkDrawing"/>
        </emma:interpretation>
      </emma:emma>
    </inkml:annotationXML>
    <inkml:trace contextRef="#ctx0" brushRef="#br0">27 12 437 0,'-6'0'267'0,"1"3"-12"0,-1 1-79 16,10 4-56-16,-4-3-26 15,0 2-24-15,0 1-7 16,5-3-4-16,-7 1 0 16,8 1 0-16,-2 1 8 15,5 3 0-15,-5 0-3 16,-1-4-5-16,1 4-9 15,3 0-12-15,1-1-7 16,3-3-4-16,0 4-1 16,2 2 3-16,3 0 5 15,-3-2 3-15,2 4 1 16,0-2 0-16,0 2-1 16,-1 1-3-16,1 3-5 0,0-3-1 15,0 1-6-15,0-10-4 16,3 2-6-16,-1-5 3 15,5 7-4-15,-6-5 7 16,7 10 2-16,-5 1 6 16,4 5-3-16,-3-2 2 15,5 4-6-15,-4-5-2 0,4-4-7 16,-2-2-1-16,6-4-5 16,-6-5 0-16,6 3-2 15,-4-3 3-15,0 1 4 16,-2 3 5-16,0-1 0 15,-2 2 3-15,4-1-3 16,0-5-5-16,-2 1-3 16,-1-2-1-16,3-2-4 15,-4-2 2-15,4 4-2 16,-5-4 2-16,5 4-3 16,-8-2 5-16,6 3-3 15,-3-1 3-15,5-2-4 16,-2-3 2-16,4-5-4 15,-6-1 4-15,8-2-5 16,-6 0 5-16,2 2-5 16,-7 3 4-16,1-1-3 0,-1-1 3 15,5-1-4-15,-6-2 6 16,10-6-6-16,-4 3 5 16,2-9-4-16,-5 7 3 15,3-1-5-15,-9 1 4 16,4 3-3-16,-4 3 4 15,-1-4-2-15,0-5 3 16,4 3-2-16,-3-3 1 0,4 3-2 16,-4 1 2-16,1 0-2 15,-3 4 2-15,-1 0-2 16,-7-2 2-16,5 6-3 16,-5-1 1-16,7 1-1 15,-3-1 3-15,2 1-2 16,1-2 1-16,3 1 0 15,-10-5 0-15,1 4-1 16,0 2 1-16,-4-1 0 16,0 5-1-16,5 1 1 15,-1-2 1-15,-2-1-3 16,1 1 2-16,1 0-2 16,-6-3 1-16,0 1-2 15,4 3 3-15,0 1-1 16,0 4 2-16,-2-2-1 15,2 1 2-15,-4-1-2 0,-2-1 2 16,-1-3-3-16,1 9 2 16,-3 3-3-16,-3 1 2 15,5 2-2-15,-4 4 3 16,-3-2-3-16,3 0 3 16,-2 0-3-16,-2 3 2 15,0-5-2-15,4 1 2 0,-4-3-2 16,8 6 2-16,-8-4 0 15,5 2 1-15,-3-2-2 16,2 5 2-16,-8-3-3 16,6 4 2-16,-5 1-2 15,3-3 2-15,-6-2-1 16,8-2 2-16,-5-4-4 16,1-3 4-16,-2 3-4 15,2-3 4-15,-3 2-5 16,0 1 6-16,-3 4-4 15,3-3 4-15,-3 3-5 16,3-2 7-16,-2-4 11 16,3-3 8-16,-9 4 0 15,2-4 6-15,-3 1-2 0,1 3-11 16,-4-1-6 0,2 3-1-16,1-1-3 0,5-1 2 15,-2 1-2-15,5-1-3 16,-1-3-2-16,3 1 2 15,-3-4-1-15,-2-2-2 16,1 2 2-16,1-4 2 16,-2 1-1-16,3 3-1 0,1-2 0 15,0 2-1-15,-5 2 0 16,5-4 1-16,-2 4-1 16,1-4 1-16,-1-2-3 15,5 1 3-15,-3-1-5 16,1 0 4-16,0-3-2 15,-1 1 3-15,1-3-4 16,1 0 4-16,-1-2-4 16,2 0 3-16,2 1-2 15,0-3 2-15,2 4-4 16,4 4 3-16,-4-3-1 16,2-1 2-16,-1 2-3 15,1-3 3-15,-4-4-3 16,4 1 3-16,-2 4-3 15,-2-3 1-15,0 0 0 16,0 0 1-16,-2 3-3 0,6 2 3 16,0-2-1-16,0-2 0 15,-1-1-1-15,1 0 2 16,2 2-3-16,-2-3 2 16,-2 4 0-16,3 2-1 15,-3-1 0-15,0-6 2 16,2 3-2-16,-2-2 1 15,1-6 1-15,1 1 0 0,0-1-1 16,-2-1 1-16,5 5-2 16,-1 2 1-16,-2 6-1 15,3-1 1-15,3 5 1 16,-3 3 0-16,4 0-2 16,0-2 1-16,0 4 1 15,1 0-2-15,-3-2 2 16,-2 1 1-16,6-2-2 15,-5 2 17-15,7 3-41 16,0 3-27-16,3-3-90 16,4 5-88-16,10-18-399 15,3-2 50-15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46.387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29F79CBC-1CFF-4F83-9F0C-38198D590E04}" emma:medium="tactile" emma:mode="ink">
          <msink:context xmlns:msink="http://schemas.microsoft.com/ink/2010/main" type="inkDrawing"/>
        </emma:interpretation>
      </emma:emma>
    </inkml:annotationXML>
    <inkml:trace contextRef="#ctx0" brushRef="#br0">29 36 230 0,'-11'-13'271'16,"-2"2"-31"-16,11 3-32 16,0 4-15-16,0 1-61 15,-1 5-10-15,6-4-34 0,-1 7 9 16,2-3-12-16,1 7 12 15,7 4-8-15,2 9 17 16,1 1-13-16,9 10 1 16,0 4-16-16,6 7 6 15,3 0-16-15,0 10 6 16,-5-12-10-16,5 8 1 16,0-7-15-16,-1 7 5 15,-1-12-10-15,4 14 3 16,-7-11-8-16,-2 3-2 15,-10-2-13-15,5-3-7 16,-9-9-10-16,-2-6-2 16,-5-8-1-16,1-5-2 15,-8-7 2-15,-4-8-33 0,1 3-24 16,-6-12-90 0,0-8-86-16,-8-14-359 0,-1 9 34 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47.280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B5C330B9-82E5-4050-B656-44465194BFBD}" emma:medium="tactile" emma:mode="ink">
          <msink:context xmlns:msink="http://schemas.microsoft.com/ink/2010/main" type="inkDrawing"/>
        </emma:interpretation>
      </emma:emma>
    </inkml:annotationXML>
    <inkml:trace contextRef="#ctx0" brushRef="#br0">33 314 828 0,'-19'-3'309'0,"7"3"48"16,10 1-195-16,4 3-44 16,10 4-5-16,5-1-27 15,13 6 4-15,-1 5-15 16,10 1 15-16,-4-1-5 16,9 6 18-16,-3 0-13 15,7 8 3-15,-2-1-22 16,8 8-11-16,-5-8-24 0,5 1-7 15,-6-8-12 1,0 0-2-16,-11-10-3 0,-6 1 0 16,-8-8-1-16,-5-3 2 15,-9-6 0-15,2 2 1 16,-5-3-1-16,-2-1 0 16,-1-2-2-16,-3-7-1 15,0-7-2-15,0-4-3 16,2-7 1-16,0-12-4 15,2 1 1-15,1-8-2 16,3-2 2-16,1-3-3 16,0 5 2-16,4-5-1 15,-4 8 0-15,2 5-2 16,-3 9 1-16,-1 1 1 16,-5 8-1-16,2 2 0 0,-3 7 2 15,1 1-1-15,-2 4 0 16,2 5-3-16,0 3 2 15,0-2-3-15,0 4 3 16,3 0-4-16,3 2 4 16,3 7-2-16,-2 3 7 15,6 4 3-15,-1 4 5 16,5 8 4-16,-1 0 5 0,4 7 0 16,2 4-1-16,2 9 2 15,0 3-1-15,2 5 1 16,-2-6-1-16,1 5-5 15,-3-11-3-15,0-1-5 16,-5-14-2-16,-4 1-4 16,-4-8 2-16,-4-3-3 15,-3-10 3-15,-2 2-4 16,-4-7 3-16,0-4-5 16,-4-2-21-16,1-2-71 15,-2-11-62-15,-1-9-495 16,-8-3 80-16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48.144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ADC93227-4998-415A-B486-1D1836FCBE27}" emma:medium="tactile" emma:mode="ink">
          <msink:context xmlns:msink="http://schemas.microsoft.com/ink/2010/main" type="inkDrawing"/>
        </emma:interpretation>
      </emma:emma>
    </inkml:annotationXML>
    <inkml:trace contextRef="#ctx0" brushRef="#br0">55 327 841 0,'-4'2'312'0,"3"0"41"0,1-4-226 16,11 2 6-16,0-2-41 16,5 2 1-16,1-7-10 15,3-1 3-15,-3 1-17 16,5-1 6-16,-7-5-12 16,3 1-1-16,-3-3-16 15,0-7-8-15,-4 1-16 0,0-5-5 16,-4 2-9-16,-3-7-3 15,-2 11-2-15,-4-4 1 16,-3 3-1-16,-5-1-2 16,1 13 2-16,-8-8 2 15,3 6 6-15,-7 6 10 16,5 1 4-16,-6 0 5 16,3 10 0-16,-3-2-3 15,5 1-9-15,-1 4 0 16,1 3-2-16,1 4 4 15,3-1-1-15,2 5 4 16,1 2-1-16,7 8 1 16,5 1-3-16,-2 8 6 15,3 0 0-15,5 5 3 0,-1-5 0 16,0 2-1-16,6-6-6 16,-2 0-4-16,4-6-5 15,4-1-5-15,1-6-4 16,6 2-1-16,0-5-1 15,5-6-2-15,-3-2 2 16,5-6-2-16,-3-7 9 16,1-7-27-16,-9-6-28 15,0-14-159-15,-5-3 409 0,-12 7-829 16,-8-3 278-16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49.054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B3712841-E544-47CF-B7CE-BD9A06C5C156}" emma:medium="tactile" emma:mode="ink">
          <msink:context xmlns:msink="http://schemas.microsoft.com/ink/2010/main" type="inkDrawing"/>
        </emma:interpretation>
      </emma:emma>
    </inkml:annotationXML>
    <inkml:trace contextRef="#ctx0" brushRef="#br0">8-1 912 0,'-6'7'315'0,"2"1"71"0,4 3-244 16,6 9-1-16,1-3-31 15,4 10 4-15,0 3-25 16,2 3 9-16,-2 10-13 15,0 8 3-15,-1-3-14 16,-3 4-3-16,-1-4-21 16,-3-11-7-16,-3-11-17 15,0-9-5-15,0-8-7 16,-3-17-5-16,-1-5 0 16,-2-11-3-16,1-5-1 0,-3-12-2 15,5 1-1-15,-1-7-3 16,2 11 3-16,6-5-2 15,0 11 1-15,3 1-2 16,6 5 2-16,4-6-2 16,-1 8 1-16,3-2-2 15,1 6 2-15,2 3-2 16,-2 8 1-16,1 5-3 16,-3 0 2-16,3 9 0 15,-3 4 1-15,2 0 1 16,1 4 5-16,1 2-1 15,-6-4 1-15,1 1 3 16,-4-1 4-16,2 11 6 16,-6 2 4-16,4 6 0 15,-4 1-1-15,4 7-4 0,-6-10-5 16,1 1-4-16,-5-3 0 16,1-6-4-16,-2-7-2 15,-2 0 8-15,4-2-13 16,-6-2-67-16,4-6-87 15,-13 1-436-15,-8-4 40 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49.939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A33C9550-E9CC-4265-800A-89A8F145D058}" emma:medium="tactile" emma:mode="ink">
          <msink:context xmlns:msink="http://schemas.microsoft.com/ink/2010/main" type="inkDrawing"/>
        </emma:interpretation>
      </emma:emma>
    </inkml:annotationXML>
    <inkml:trace contextRef="#ctx0" brushRef="#br0">19 1 727 0,'4'2'281'16,"-4"-4"39"-16,-2 4-153 16,5 5-45-16,3 10 14 15,-6 5-18-15,2 13 14 16,1 8-17-16,-3 10 4 15,4 3-20-15,0 6 4 16,1-4-21-16,-3 6 4 16,-2-8-17-16,2 6 0 15,-4-8-5-15,-1 1-12 16,1-5-16-16,2-5-7 16,-4-16-14-16,-2 2-13 15,5-16 3-15,-5-11-3 16,2-2-25-16,-1-10-70 15,-1-6-54-15,-1-10-53 0,11 5-391 16,-21-10 84-16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3:54.85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B675A6BF-056D-40B0-ADB1-3F84EF54E31F}" emma:medium="tactile" emma:mode="ink">
          <msink:context xmlns:msink="http://schemas.microsoft.com/ink/2010/main" type="inkDrawing" rotatedBoundingBox="4157,3066 4889,7517 4686,7551 3954,3100" semanticType="callout" shapeName="Other">
            <msink:sourceLink direction="to" ref="{94B7C807-6107-4CFB-9FAE-59DB63F6DDCD}"/>
            <msink:sourceLink direction="from" ref="{A553409D-F078-4994-BE95-ACA8745B9D9E}"/>
          </msink:context>
        </emma:interpretation>
      </emma:emma>
    </inkml:annotationXML>
    <inkml:trace contextRef="#ctx0" brushRef="#br0">2382 4097 295 0,'4'26'245'0,"-4"-8"-11"16,2-1-55-16,3-8-28 15,-3-2-48-15,-4-10-13 16,2-5-32-16,0-12 5 15,-3-6-14-15,1-14 8 16,0-10-10-16,-6-19 7 16,1-4-13-16,-8-20 1 15,1-1-10-15,-5-13-1 16,1 9-11-16,1-3 4 16,4 25-4-16,0 6 1 15,6 20-4-15,-1 9 5 16,1 14 0-16,0 1 12 15,3 15 2-15,0 5 11 16,2 10-1-16,2 7-1 0,4 7-12 16,2 8-4-16,5 17-14 15,3 19-5-15,7 10-6 16,14 15 0-16,-13 7-2 16,2 1 3-16,-9-14-1 15,-2-7 7-15,-21-17 1 16,14-17 5-16,-6-19 0 15,0-12 2-15,0-11-5 0,2-14-2 16,-2-14-5-16,-4-20-2 16,0-7-4-16,-5-34 2 15,5-1-3-15,8-17 2 16,-8 11-1-16,-3-9 0 16,1 26-1-16,-3 3 0 15,-11 29 0-15,14 10 2 16,3 20 1-16,1 16 6 15,6 17 4-15,-1 18 2 16,5 10-2-16,1 17 1 16,4 6-7-16,-6 13-1 15,4-3-3-15,-3 3 1 16,-3-10-1-16,-5-5 0 16,8-17 0-16,-16-18 1 0,3-17-1 15,-1-28 0 1,-5-22-1-16,-4-40-1 0,10-8 1 15,-8-24-1-15,4 8 0 16,-1-8 1-16,1 32-1 16,0 1 1-16,5 27-1 15,-1 12 0-15,1 22 1 16,0 8 3-16,1 7 2 16,-3 10 2-16,8 8-2 15,-2 16 1-15,4 5-4 0,3 16-1 16,2 1-2-16,-1 1 1 15,-3-13-1-15,1-3 2 16,-5-18-2-16,-1-9-1 16,2-13-1-16,-2-12-1 15,-5-15 0-15,-6-16 0 16,-2-4 2-16,-4-10 0 16,-1 5 3-16,5 3-1 15,2 13 0-15,1 6 0 16,5 10 0-16,1 14-2 15,2 5 0-15,1 6 0 16,-1 5 0-16,4 2 1 16,-2-2-1-16,1 8 0 0,1 5-1 15,6 15 0 1,1 11 0-16,4 24-1 0,3 0 1 16,3 20 1-16,-3-5 1 15,1 7 0-15,-8-22 2 16,2-5 1-16,-5-30-2 15,-4-24-1-15,-6-30-1 16,-1-38 0-16,-8-21 0 0,-4-20 0 16,-3-7 2-16,-2-14 0 15,-2 23-1-15,0 4 0 16,5 18 0-16,6 18 0 16,4 25-1-16,5 27 2 15,4 24 0-15,6 33 0 16,5 21 0-16,7 26 1 15,-1 3 1-15,7 28-1 16,-2-13 0-16,0 11 2 16,-3-11 0-16,3-8 1 15,7-34-1-15,-14-15 0 16,-4-34-3-16,-7-23 0 16,-4-21-5-16,-19-29 2 15,8-19-1-15,-2-31 0 16,-1-19 1-16,-7-23 2 15,7 4-1-15,-9-26 1 0,5 21 0 16,1-1 1-16,4 27-1 16,2 13 0-16,10 46 1 15,-3 15-3-15,8 37 0 16,3 34-2-16,6 26 2 16,7 42 0-16,10 25 2 15,5 40 0-15,-6-5 3 0,8 23 2 16,-9-26 1-16,0 3 2 15,-8-42 0-15,6-6 0 16,-8-36-2-16,-3-17-3 16,-9-35-1-16,-6-19-2 15,-6-22-2-15,-14-25-1 16,1-27 1-16,-5-25 0 16,2-15 1-16,-4-33 0 15,4 3 1-15,-2-11 0 16,4 23-1-16,-2 5 2 15,7 33-1-15,4 8 1 16,3 23-1-16,3 14 0 16,1 18 0-16,-1 7-1 15,1 11 0-15,-2 12-1 0,5 3 0 16,4 17-1-16,3 9 0 16,7 24 0-16,0 4 2 15,3 13-1-15,-3-2 2 16,0 3 1-16,-6-20 0 15,-3-10-1-15,2-18 1 16,-10-29-4-16,-3-24 0 16,-1-26-1-16,-5-20 0 15,-9-46-1-15,4-12 2 0,-3-30 2 16,-3 4 0-16,-1-17 0 16,1 21 1-16,-2-9 0 15,5 30 0-15,-1-15 0 16,6 30 0-16,-1 1 0 15,0 22 0-15,3 3 0 16,6 27-1-16,-1 5 1 16,7 21 0-16,0 13-2 15,0 17 0-15,-3 7 0 16,5 16-2-16,4 32-2 16,7 22 2-16,3 39-1 15,7 18 2-15,8 44 0 16,1-12 4-16,-4 18-2 15,-2-26 1-15,0 3 1 16,-11-48 1-16,-2-12-1 0,-4-35 1 16,0-13 0-16,-1-27-3 15,-6-23-1-15,-4-20-1 16,-3-39 0-16,-8-20 0 16,-5-39 1-16,0-19 1 15,-6-49 1-15,4 12-1 16,-6-38 1-16,6 9 0 15,-2-15 0-15,3 40 1 0,-6-7 0 16,14 45 0-16,-8 2 0 16,3 32-1-16,-4-6 1 15,7 29-2-15,-7 8 1 16,7 30 0-16,8 18-1 16,1 29 0-16,2 37-1 15,8 33-1-15,11 55 0 16,2 31-1-16,12 82 1 15,4-2 2-15,12 32-1 16,-7-19 1-16,14 24 1 16,-13-59-1-16,9 6 2 15,-15-50 1-15,0-13-1 16,-10-48 0-16,-1-15 1 16,-9-37-2-16,0-14 0 15,-13-32-2-15,-6-28-2 0,-7-25-3 16,-7-41 3-16,-6-23-2 15,-9-47 2-15,-4-22 2 16,-5-52 1-16,5 7-2 16,-7-57-2-16,11 19-1 15,-4-10-3-15,6 39 0 16,-2-15-1-16,11 69 3 0,-8-17 2 16,10 26 1-16,0 10 1 15,-4 40 1-15,4 7 0 16,3 46 0-16,5 19 0 15,4 22-2-15,3 16-2 16,5 25-2-16,10 53 0 16,5 48-3-16,11 79 4 15,11 34 1-15,14 61 3 16,-1-3 2-16,8 14 2 16,-3-47-2-16,3 6 2 15,-12-48 0-15,-5-16 0 16,-13-43 2-16,-2-9 2 15,-13-40-1-15,0-19 1 16,-6-28 0-16,3-17-2 16,-6-25 0-16,-8-28-1 15,-7-27-1-15,-9-37 1 0,-4-20-1 16,-7-54-1-16,2-12 2 16,-6-42-2-16,9 7-3 15,-7-59 2-15,5 24 1 16,-5-20-2-16,13 38 2 15,-6-7 1-15,10 65-3 16,3 27 2-16,8 54-2 16,-4 21 0-16,7 40-1 0,0 44 1 15,2 30-1-15,10 64 2 16,8 45 0-16,14 88 2 16,9 6 0-16,14 42 3 15,1-22 0-15,3 8 4 16,-9-71-1-16,-2-1 6 15,-12-56 2-15,-5-16 3 16,-10-49 0-16,-5-19 0 16,-10-36-4-16,-4-22-2 15,-6-28-5-15,-8-35-2 16,-7-24-3-16,-6-51 0 16,-1-21-4-16,-11-49 2 15,-1-3 0-15,-3-42-1 16,8 24 1-16,-9-51 0 0,10 23 1 15,-1-16-2-15,10 44 1 16,-7-10-3-16,14 64 3 16,-3 16-3-16,10 47 2 15,2 23-2-15,2 41 1 16,5 37-1-16,6 42 1 16,1 49-1-16,14 34 2 15,8 75 0-15,5 14 0 0,8 37 0 16,8-15 2-16,0 28-2 15,-5-54 3-15,1 4-2 16,-9-42-2-16,-5 0 7 16,-12-58 2-16,2-5 1 15,-5-35 2-15,-2-13 1 16,-2-32-6-16,-5-14-3 16,-3-15-4-16,-4-26-4 15,-7-17 2-15,-8-20 0 16,3-7 3-16,-8-15-23 15,1 9-25-15,0 4-59 16,11 20-78-16,-4 10-376 16,-8 16 64-16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50.365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05021341-BD0B-422C-897B-AE6245DFD1B1}" emma:medium="tactile" emma:mode="ink">
          <msink:context xmlns:msink="http://schemas.microsoft.com/ink/2010/main" type="inkDrawing"/>
        </emma:interpretation>
      </emma:emma>
    </inkml:annotationXML>
    <inkml:trace contextRef="#ctx0" brushRef="#br0">9 0 779 0,'-5'7'344'0,"-1"-2"48"15,8 1-195-15,7 1 5 16,4 3-47-16,11-1 0 15,6-4-37-15,12-5 4 16,4 4-29-16,10-4 4 16,-5-2-16-16,7 10-4 15,-7-3-21-15,8-3-8 16,-5-2-19-16,3 0-8 16,-11-7-7-16,2 3-5 15,-16 2-4-15,-3-2 0 0,-12 3 0 16,-4 1 1-16,-11-2 5 15,-2 2 7-15,-4 3 0 16,-5-4 1-16,1 1-3 16,-3 0-5-16,-2-4-28 15,2-2-81-15,2 3-76 0,0-8-448 16,9 3 46-16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51.110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2D5948C6-0809-4AA8-B731-045F49BE9D52}" emma:medium="tactile" emma:mode="ink">
          <msink:context xmlns:msink="http://schemas.microsoft.com/ink/2010/main" type="inkDrawing"/>
        </emma:interpretation>
      </emma:emma>
    </inkml:annotationXML>
    <inkml:trace contextRef="#ctx0" brushRef="#br0">253-1 820 0,'-5'0'314'0,"-4"0"68"16,1 2-211-16,-5-2 2 16,0 4-32-16,-3 3 6 15,1 2-37-15,-5 12 0 16,1-1-29-16,-5 8-6 15,6 3-19-15,-3 4-4 16,3-3-14-16,1 5 2 16,4 1-5-16,2 7 3 15,2-7-4-15,5 9 4 16,6-3-7-16,2-7-1 16,1-8-7-16,8 5-5 15,0-14-9-15,2-3-3 16,4-6 0-16,6 0-5 0,-2-13 2 15,4-6-3 1,-1-4 4-16,7-14-4 0,-9-9 2 16,8-6 0-16,-5 0 0 15,3-8 0-15,-10 2 1 16,1 3-1-16,-10 5-1 0,-8-1 2 16,-6 8-2-16,-7 1 0 15,-1 9 0-15,-5-2 0 16,-3 3 1-16,1 5-1 15,-4 3 4-15,-1 2-3 16,7 2 1-16,1 10 6 16,2 5-14-16,2 1-66 15,6 4-78-15,8 12-456 16,3-7 56-16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52.155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A8F8EFE8-2EE4-43A5-9521-D2A8902214B7}" emma:medium="tactile" emma:mode="ink">
          <msink:context xmlns:msink="http://schemas.microsoft.com/ink/2010/main" type="inkDrawing"/>
        </emma:interpretation>
      </emma:emma>
    </inkml:annotationXML>
    <inkml:trace contextRef="#ctx0" brushRef="#br0">153 2 740 0,'4'-2'277'15,"0"4"42"-15,-2-2-159 16,-4 0-42-16,0 19 17 16,-4 1-18-16,-5 15 11 15,4 6-18-15,-4 12-1 16,-6-7-22-16,3 4-2 15,1-7-21-15,-2-1-3 16,2-3-16-16,4-8-1 16,-1-1-10-16,1-6-1 15,4-6-9-15,-1-5-3 16,-1-2-6-16,5-7-1 0,0-4-7 16,-2-9 1-16,4 1-3 15,2-6-1-15,0-3-2 16,4-5 0-16,1-2 0 15,4-9-1-15,4-1 1 16,3-6-3-16,6 1 1 16,6-5-2-16,-2 3 2 0,7-5-1 15,-4 7 2 1,0 6-2-16,1 14 0 0,3 7 2 16,-6 13 0-16,5 9 13 15,-5 3 7-15,6 1 6 16,-3 1 1-16,3-6-2 15,-6-3-10-15,5-2-6 16,-12-6-4-16,0 2-1 16,-7-2-1-16,-4 4 0 15,-6 1 3-15,-3 1 1 16,-4 0-1-16,-5-1 16 16,1-1-17-16,-5-4-97 15,2-1-120-15,2-10-382 16,3 0-21-16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5:53.123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2A34C26F-7E70-44E8-BF43-03518458A7CD}" emma:medium="tactile" emma:mode="ink">
          <msink:context xmlns:msink="http://schemas.microsoft.com/ink/2010/main" type="inkDrawing"/>
        </emma:interpretation>
      </emma:emma>
    </inkml:annotationXML>
    <inkml:trace contextRef="#ctx0" brushRef="#br0">659 193 876 0,'-2'-6'346'0,"0"-9"56"0,-2 1-226 15,-1-9 3-15,3 5-34 16,2 3 2-16,-4 4-25 16,-1-6 4-16,-3 3-28 15,-5 1-6-15,0 2-24 16,2-4-6-16,-4 9-20 0,-1-1-9 16,3 1-11-16,-6 3-3 15,1 5-6-15,-2 1 2 16,1 7-2-16,-8-3 3 15,3 0 2-15,-2 8-1 16,4 0-3-16,3 1 1 16,-1 3-3-16,3 7-1 15,2-4 0-15,6 4 6 16,-4 2 0-16,10 5 3 16,1-4-2-16,7-5-4 15,1-2-4-15,9-5-3 16,-1-4-5-16,8 0 1 15,-5 2 0-15,3 1-4 16,-3-1 2-16,0 5-2 16,-4-1 1-16,-1-8-2 15,0 2 4-15,-1 3-2 0,0-1 3 16,-8 6-2-16,-1 1 3 16,-2 4 3-16,-2-4 5 15,-3 4 3-15,1-6 5 16,-3 0 2-16,-4-3-1 15,0-2 0-15,-4-8-1 16,-5 2 2-16,1-1-1 16,-5-3 3-16,-2 2 0 0,-5-3-1 15,7 0-4-15,-8-4-2 16,5-8-5-16,-3-6-4 16,6-3-2-16,-5-3-3 15,6 1-1-15,-2 5-1 16,6 1-1-16,-1 5-6 15,5 5-17-15,0 1-40 16,8 2-35-16,1-4-88 16,6 0-151-16,8-16-350 15,-1-6 22-15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3:14.413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4472C4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7D31"/>
      <inkml:brushProperty name="fitToCurve" value="1"/>
    </inkml:brush>
    <inkml:brush xml:id="br3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3AD5C7DA-5118-4547-B234-5D909E2A0ED2}" emma:medium="tactile" emma:mode="ink">
          <msink:context xmlns:msink="http://schemas.microsoft.com/ink/2010/main" type="writingRegion" rotatedBoundingBox="8249,8970 21779,8345 22162,16631 8631,17256"/>
        </emma:interpretation>
      </emma:emma>
    </inkml:annotationXML>
    <inkml:traceGroup>
      <inkml:annotationXML>
        <emma:emma xmlns:emma="http://www.w3.org/2003/04/emma" version="1.0">
          <emma:interpretation id="{45A75E81-8963-49B7-A30D-22B8DFFF29E1}" emma:medium="tactile" emma:mode="ink">
            <msink:context xmlns:msink="http://schemas.microsoft.com/ink/2010/main" type="paragraph" rotatedBoundingBox="11724,9508 21708,8158 21874,9381 11889,107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7F88465-38EB-4402-9C41-36649C2BA48A}" emma:medium="tactile" emma:mode="ink">
              <msink:context xmlns:msink="http://schemas.microsoft.com/ink/2010/main" type="line" rotatedBoundingBox="11724,9508 21708,8158 21874,9381 11889,10731"/>
            </emma:interpretation>
          </emma:emma>
        </inkml:annotationXML>
        <inkml:traceGroup>
          <inkml:annotationXML>
            <emma:emma xmlns:emma="http://www.w3.org/2003/04/emma" version="1.0">
              <emma:interpretation id="{6CD770D7-6EE5-40B3-96B4-DE165F447493}" emma:medium="tactile" emma:mode="ink">
                <msink:context xmlns:msink="http://schemas.microsoft.com/ink/2010/main" type="inkWord" rotatedBoundingBox="11813,10169 12776,10039 12821,10376 11859,105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3441-5466 323 0,'-6'0'229'0,"6"1"-29"15,0-2-50-15,0-1-63 16,2-2-15-16,0 4-37 15,-4 0 23-15,2 4-12 16,0 3 18-16,-2 0-13 16,0-1 13-16,2 1-23 15,0-1 9-15,-2-4-18 16,2 3 10-16,0-3-18 0,-3 2 13 16,1-2-14-16,-2 1 12 15,1-3-15-15,-1 4 11 16,2-2-16-16,0 0 8 15,4 1-14-15,0-3 11 16,-4 2-12-16,2 0 13 16,2 0-11-16,-6 2 14 15,0-1-10-15,4 1 9 16,-3 2-10-16,-1 1 9 16,4-1-12-16,-2-1 7 15,-1-3-11-15,1-2 8 16,-2 0-11-16,2 0 8 15,-2 2-8-15,-3-2 10 16,3 5-7-16,-5-1 11 0,2 2-6 16,-1 1 12-16,3 2-9 15,-4-1 9-15,3-5-10 16,-1-1 8-16,1-4-12 16,-1 2 5-16,-1 0-10 15,-1-2 8-15,2 4-8 16,-2 0 10-16,-1 0-5 15,-1 2 10-15,6 3-7 16,-8-3 7-16,0-2-8 0,4-4 6 16,-1-2-10-16,1-3 4 15,0 1-9-15,0-1 5 16,-2 1-8-16,0 4 8 16,-6-1-6-16,4 5 8 15,-4-2-5-15,4 1 9 16,1-1-8-16,2-3 8 15,1-3-10-15,2-5 6 16,-4-2-9-16,5-5 6 16,-3 5-9-16,1-4 8 15,7 6-8-15,1-2 6 16,0 4-6-16,5-2 6 16,1 2-7-16,5-1 7 15,-2-5-6-15,4 3 7 0,0 0-7 16,3 1 7-16,-1 2-8 15,6 4 7-15,-3-1-8 16,2 2 7-16,1 1-4 16,-5 1 1-16,-1-2 3 15,9 4 8-15,-6 0-6 16,5 0 5-16,2 0 0 16,1-2 0-16,-7 4-9 0,7-2 5 15,-4 0-7-15,-2 0 7 16,0 6-8-16,4-3 8 15,-9 3-8-15,6-1 8 16,-3 1-8-16,-1 0 9 16,-3-6-9-16,1 0 10 15,-6 0-10-15,-3-4 9 16,-2 4-9-16,-3 0 9 16,-1 0-9-16,4 2 9 15,-2-2-11-15,-2-2 10 16,6 2-9-16,-3 0 9 15,-1-2-9-15,4 0 10 16,-3 0-10-16,1 2 8 16,-4 0-9-16,4 0 10 15,-4 0-11-15,3 2 10 0,-3-2-8 16,2 0 9-16,0 2-9 16,2-4 10-16,-6 2-10 15,4-2 9-15,0 2-9 16,-4 4 9-16,-2-2-8 15,2 3 7-15,-3 1-7 16,-3-1 7-16,5 1-8 16,-1 1 8-16,-2 1-7 15,1-1 8-15,5 2-9 0,-4-1 10 16,0 1-9-16,-1 4 10 16,1-4-8-16,-5 2 8 15,5-1-8-15,-1-3 9 16,1-2-9-16,-1 3 10 15,-1-4-10-15,-3 1 9 16,1-1-10-16,-1 3 9 16,0-1-7-16,-2 3 7 15,3 0-4-15,-3 0 10 16,2 1-8-16,0-5 8 16,1 1-7-16,-3 1 6 15,-2-5-8-15,4-2 7 16,-2 2-7-16,-2 0 6 15,2 0-6-15,-2 1 7 0,2-1-6 16,0 4 7-16,-2-5-6 16,0 3 8-16,2-6-7 15,0 2 5-15,0-2-8 16,0 1 5-16,4-1-7 16,-12 0 5-16,6 2-7 15,-3 0 8-15,3 2-6 16,-6-2 6-16,10 5-4 15,-6 3 7-15,2-8-6 0,-2 3 6 16,3-3-6-16,-3-5 5 16,4-1-6-16,-2 3 3 15,0-5-6-15,2 1 6 16,-2 3-6-16,-2 2 3 16,4 2-4-16,-4 0 6 15,2 0-7-15,2 0 6 16,2 0-5-16,-6-7 4 15,4-2-5-15,-2 3 6 16,0-1-7-16,0-2 7 16,-1-1-7-16,-1 5 8 15,4-3-9-15,-4-1 8 16,2 2-8-16,-2-1 8 16,2-1-10-16,-1 0 10 0,6 0-7 15,-5-4 7-15,4-2-9 16,-4 0 10-16,0 0-10 15,-5 1 8-15,7 2-7 16,3 5 6-16,1 2-7 16,1 1 8-16,1 2-8 15,-1 0 6-15,-1 2-6 16,1-2 6-16,1 2-5 0,-1-2 7 16,3 1-6-16,1-1 6 15,-2-2-6-15,2 6 4 16,2 0-8-16,2 0 6 15,2 1-7-15,5 7 8 16,2-5-7-16,6 6 8 16,-1 0-7-16,6 2 8 15,-5-4-8-15,5 4 9 16,-3 0-7-16,3-2 8 16,-4 0-8-16,6 2 7 15,-5-3-7-15,1-1 9 16,0-5-9-16,6-3 7 15,-5-4-6-15,1-3 6 16,-6-1-7-16,-3-1 6 16,-7 5-5-16,-4 3 6 0,-6 0-5 15,-5-2 6-15,-4 4-6 16,-6-6 7-16,1 0-8 16,-6-1 7-16,0-1-7 15,-8-3 6-15,7 2-6 16,1-4 7-16,0 3-8 15,-2 1 7-15,7-4-8 0,-1 1 8 16,1 1-9-16,5 0 9 16,4 2-7-16,5 3 22 15,3 4-29-15,6 0-49 16,5 2-45-16,4 3-17 16,4 3-454-16,-8-5 124 15</inkml:trace>
        </inkml:traceGroup>
        <inkml:traceGroup>
          <inkml:annotationXML>
            <emma:emma xmlns:emma="http://www.w3.org/2003/04/emma" version="1.0">
              <emma:interpretation id="{CBFCDC3B-7498-4ED9-AADD-ED607CDAA811}" emma:medium="tactile" emma:mode="ink">
                <msink:context xmlns:msink="http://schemas.microsoft.com/ink/2010/main" type="inkWord" rotatedBoundingBox="16268,8894 19662,8435 19773,9260 16379,9719">
                  <msink:destinationLink direction="with" ref="{6A105E5C-8D9A-4344-8053-258BAE21A6E2}"/>
                  <msink:destinationLink direction="with" ref="{03C7D474-EB20-49E6-9493-9DD3666295A2}"/>
                </msink:context>
              </emma:interpretation>
              <emma:one-of disjunction-type="recognition" id="oneOf1">
                <emma:interpretation id="interp1" emma:lang="" emma:confidence="0">
                  <emma:literal>DN*</emma:literal>
                </emma:interpretation>
                <emma:interpretation id="interp2" emma:lang="" emma:confidence="0">
                  <emma:literal>DM*</emma:literal>
                </emma:interpretation>
                <emma:interpretation id="interp3" emma:lang="" emma:confidence="0">
                  <emma:literal>Du*</emma:literal>
                </emma:interpretation>
                <emma:interpretation id="interp4" emma:lang="" emma:confidence="0">
                  <emma:literal>Da*</emma:literal>
                </emma:interpretation>
                <emma:interpretation id="interp5" emma:lang="" emma:confidence="0">
                  <emma:literal>Feg*</emma:literal>
                </emma:interpretation>
              </emma:one-of>
            </emma:emma>
          </inkml:annotationXML>
          <inkml:trace contextRef="#ctx0" brushRef="#br1" timeOffset="-89645.5887">7704-6348 432 0,'0'4'271'16,"-4"-6"-14"-16,3 2-44 0,1 0-127 16,1-2 8-16,12-3-18 15,-2 1-9-15,13-2-6 16,2 1-3-16,9 1-5 16,-5 2 0-16,7 1-3 15,-8-3 2-15,8 2-5 16,-9 2-1-16,3 2-8 15,-1-2 1-15,3 0-6 16,-9 0 2-16,8 0-5 16,-1 0 5-16,2 0-5 15,-3 2 3-15,7 0-7 16,-8-1 3-16,8 5-12 16,-4-1 3-16,6-3-13 15,-6-2 5-15,8-2-10 16,-6 1 7-16,6-7-8 15,-4 5 6-15,5-3-8 0,-5 0 10 16,5-1-10-16,-5 2 9 16,2-3-6-16,-2 4 7 15,6-1-7-15,-5 1 9 16,3 1-9-16,-4-3 6 16,0 0-7-16,-6-1 7 15,2 0-5-15,-3 1 9 0,1-1-6 16,3 1 9-16,3-3-9 15,-4 2 7-15,9-5-11 16,-3 5 6-16,2-2-10 16,-4 1 9-16,5-3-10 15,-7 2 9-15,6-2-5 16,-10-2 7-16,6-2-7 16,-6 2 8-16,1-1-8 15,-6 1 6-15,3 0-6 16,-7 7 6-16,4-3-6 15,-4 3 6-15,1 1-7 16,2-6 7-16,1-4-8 16,4 8 7-16,1-4-7 15,-1-6 6-15,-4 10-9 0,-6-5 8 16,2 1-8-16,-9 2 9 16,0 0-8-16,0 1 9 15,5-4-10-15,-3-1 10 16,9-8-11-16,-2 1 10 15,4 0-9-15,-2 9 8 16,0-4-7-16,-7 6 7 16,3 3-8-16,-9-1 8 0,6-4-8 15,-3 5 7-15,3-7-7 16,2 0 8-16,3-5-7 16,-4 1 8-16,-1 0-9 15,-4 1 8-15,0 3-6 16,-4 0 5-16,0 4-7 15,-3-2 9-15,5 0-9 16,0-4 7-16,4-2-7 16,-3 2 9-16,5 2-9 15,-10 0 9-15,1 6-8 16,-3 0 8-16,-5 3-7 16,0 0 6-16,4-1-7 15,0-1 7-15,-4-1-8 16,0 1 7-16,3 3-7 15,-4-1 9-15,-5 4-7 16,2 5 6-16,-5 3-6 0,-6 3 8 16,-1 7-9-16,-3-3 7 15,-5 4-6-15,2 1 7 16,-7 2-10-16,3 0 10 16,-7 6-9-16,-3 0 8 15,-8-1-8-15,5 1 9 16,-5-2-10-16,3-6 11 0,3 6-11 15,4-4 10-15,-1 1-9 16,9-7 9-16,4 4-10 16,8-10 9-16,2-5-9 15,7-1 8-15,-1-2-7 16,6-11 7-16,4 5-7 16,3-5 8-16,10-10-9 15,3 1 7-15,8-6-7 16,2-4 8-16,8 0-8 15,-2 1 8-15,2-7-7 16,-6 10 8-16,5-3-7 16,-6 3 8-16,-1-2-9 15,-6 5 8-15,1 1-7 16,-8 7 7-16,-4 4-8 16,-8 3 8-16,-1 6-7 15,-8 2 7-15,-1 0-8 16,-8 2 8-16,-4 7-6 0,-3 5 7 15,-6 3-8-15,-7 3 7 16,-2 4-8-16,-2-4 9 16,-4 4-9-16,6-8 9 15,2 6-8-15,2-3 8 16,-1-5-10-16,8-1 9 0,2-2-8 16,5-2 7-16,5-5-7 15,6-4 7-15,8-6-8 16,7-5 6-16,11-14-6 15,12 1 6-15,8-7-6 16,7-3 8-16,6-3-6 16,-7 6 8-16,4-6-10 15,-9 7 10-15,-2 2-9 16,-15 4 7-16,5 0-8 16,-9 5 10-16,-3-3-10 15,-6 3 10-15,2 4-7 16,-9 4 6-16,3 5-6 15,-3 6 7-15,-8 5-8 16,-1 5 7-16,-8 4-8 16,-8 3 8-16,-8 3-8 15,7-2 9-15,-8 10-9 0,1-1 8 16,-7 10-8-16,3 2 8 16,-15 7-9-16,6-4 9 15,-6 4-7-15,3-13 8 16,8 2-9-16,12-13 9 15,-1-7-9-15,15-10 8 16,5-7-8-16,6-4 7 16,8-7-9-16,8-7 9 0,12-10-8 15,7-1 7-15,15-19-7 16,0 3 9-16,9-3-8 16,-4 6 7-16,1-1-6 15,-14 10 8-15,2 0-9 16,-14 9 8-16,-6-2-7 15,-6 11 6-15,-1 0-8 16,-8 8 10-16,-7 1-8 16,-2 6 8-16,-4 8-8 15,-5 1 9-15,-8 6-9 16,8 0 8-16,-11 7-8 16,5-2 7-16,-7 2-8 15,0-3 8-15,-8 5-8 16,3-6 7-16,-12 6-7 15,7 0 8-15,-3 6-9 0,8-1 10 16,-5-1-7-16,5-4 6 16,-3 0-9-16,6-5 10 15,-2-3-9-15,4 1 8 16,-4-4-8-16,8 2 10 16,-10-1-9-16,4-6 7 15,0 1-9-15,0 2 9 16,-2-2-8-16,4-1 7 0,-4 5-7 15,0-4 9-15,2 4-10 16,-2-10 9-16,1 9-7 16,-1-7 8-16,4 8-9 15,-1-4 7-15,-2 2-6 16,1-3 7-16,1 3-7 16,-2-9 8-16,-1 3-7 15,7 1 8-15,-5 3-5 16,6 2 11-16,-4 2-5 15,-2-2 12-15,-6 2-7 16,4 0 6-16,-7-6-8 16,3-3 4-16,1 2-8 15,3-5 6-15,-7 1-6 16,3 2 7-16,-3 3-8 16,0-1 6-16,-10 3-7 0,8-1 7 15,-9-1-7-15,3 2 6 16,-3-3-5-16,5-1 5 15,-5-3-4-15,7 0 4 16,-5 0-7-16,1 1 7 16,-5 5-8-16,0 3 5 0,-6 4-5 15,6 0 7-15,-6-1-10 16,11-3 9-16,-3-1-9 16,7-5 6-16,-2-1-8 15,8-4 8-15,-6 4-8 16,4-6 8-16,-4 4-6 15,6 3 8-15,-1 1-8 16,-3-1 4-16,6 8-4 16,-3-2 4-16,-1-5-6 15,2-1 6-15,5-3-5 16,2-4 5-16,1 0-7 16,5 1 10-16,-4 1-8 15,2 1 7-15,-4 3-9 16,3-2 9-16,1 2-9 15,5-1 6-15,-3-1-6 0,7-2 9 16,1 2-9-16,1-4 9 16,0 0-9-16,3 2 8 15,-1 2-9-15,1 2 8 16,1 0-8-16,1-3 10 16,1 3-10-16,-3-4 9 15,2-2-8-15,-1 2 8 16,3-2-8-16,-4-1 8 0,5 3-8 15,-1-2 8 1,0 2-9-16,0-2 8 0,2 4-8 16,0-4 10-16,2 2-10 15,2 0 9-15,-4 0-8 16,-2-2 8-16,2 4-9 16,0-4 10-16,0 2-9 15,2 0 8-15,1 2-9 16,-1-2 9-16,-2 2-9 15,4-2 10-15,-2-4-11 16,-1 4 10-16,1 2-8 16,0-2 8-16,-2-4-8 15,4 6 10-15,-2-5-11 16,-2-1 11-16,2 4-11 16,-4 0 10-16,2-4-10 0,-2 4 10 15,4-5-9-15,-2-1 9 16,3 2-10-16,-3-1 10 15,2-3-10-15,-4 7 9 16,2-5-9-16,0 2 10 16,-1-1-10-16,-1-1 10 15,4-1-9-15,-4 1 8 0,-4-1-8 16,1 1 10-16,3-1-11 16,-4 0 9-16,3-1-8 15,3-3 7-15,1 0-8 16,-6-2 10-16,3 4-10 15,-2 1 10-15,2 3-10 16,-3 3 10-16,5 0-8 16,-4 0 9-16,4 1-10 15,-2-1 9-15,2-2-10 16,-3-2 8-16,1-3-8 16,0 6 9-16,0-5-9 15,0 4 10-15,0-1-7 16,-1 1 6-16,-1-1-8 15,0 3 8-15,4 0-9 16,0 2 9-16,0 0-10 0,4 2 10 16,3 2-8-16,5 3 7 15,2 6-9-15,3 7 10 16,5 2-11-16,-3-1 11 16,5 1-9-16,-6-6 9 15,4-3-9-15,-7-5 9 16,0-3-8-16,-10-1 0 15,1-4-1-15,-4-2 11 16,-6-2-9-16,0-3 8 16,-7-11 1-16,-4-3 0 0,-7-3-9 15,-2 0 9-15,-7-2-10 16,3 8 8-16,-7-1-6 16,4 1 6-16,-4-1-6 15,1 1 7-15,1-6-8 16,4 7 5-16,1-3-7 15,8 3 8-15,3 1-7 16,6 7 6-16,2-1-5 16,5 3 5-16,-2 1-4 15,5 3 4-15,4 6-6 16,3 5 7-16,9 8-7 16,5 10 5-16,11 6-6 15,4 1 7-15,10 4-6 16,-3-4 5-16,4 0-5 0,-5-7 7 15,0-4-6-15,-10-3 6 16,-3 1-5-16,-8-9 6 16,-5 0-7-16,-6-5 8 15,-5-4-9-15,-3-8 9 16,-4-5-8-16,-5-7 7 16,-5-8-8-16,-1-6 9 15,-12 1-8-15,2 5 9 0,-9-2-10 16,-4 3 10-16,-6-1-8 15,8 5 6-15,-9 1-8 16,9-2 9-16,-2 5-9 16,9 4 7-16,4-3-6 15,6 3 7-15,7 9-7 16,5 0 6-16,6 4-8 16,4 6 5-16,7 3-7 15,2 4 7-15,9 13-5 16,0 0 7-16,6 14-6 15,3 5 8-15,8-1-7 16,0 0 6-16,5 4-6 16,-3-16 6-16,1-4-9 15,-3-4 8-15,-2-2-7 16,-8-7 9-16,-1 1-7 0,-8-3 8 16,-7-9-8-16,-5-2 8 15,-8-2-6-15,-2-4-2 16,-4 0 0-16,-1 1 9 15,-4-3-9-15,-4-3 8 16,-5 1-1-16,-2-1 1 16,-10 2-8-16,1-2 9 15,-8 5-10-15,0 0 10 16,-9 0-10-16,2-3 8 0,-4 3-7 16,6 3 7-16,0-3-8 15,3 0 8-15,8 6-7 16,5-2 6-16,4 0-6 15,7-2 6-15,10 2-7 16,0 0 7-16,5-2-8 16,2 2 6-16,9-2-7 15,2 2 6-15,9 0-5 16,4-1 6-16,17-1-5 16,0 4 6-16,12-2-7 15,1-4 8-15,12-2-8 16,-9-5 8-16,10 0-7 15,-6 0 9-15,2-2-10 0,-12 2 10 16,-3 6-8-16,-14 3 7 16,-14-2-7-16,-11 6 9 15,-11 0-8-15,-3 1 5 16,-10 1-5-16,-7 2 7 16,-8 1-8-16,1 4 7 15,-12 0-6-15,4 2 7 16,-7 2-8-16,3 2 8 0,-5 1-8 15,5 2 9-15,-5 3-10 16,9-1 8-16,2-2-7 16,8-3 8-16,3-8-10 15,9-2 8-15,2-1-6 16,2-4 6-16,9-2-9 16,4-2 9-16,5-7-9 15,6-1 9-15,7-8-9 16,4-2 9-16,8-4-9 15,3 5 8-15,0-1-8 16,0 5 9-16,4 4-8 16,-4 2 9-16,4-2-7 15,-2 3 8-15,0-1-9 16,-8 0 10-16,-3 1-8 16,-11 3 6-16,-4 5-7 0,-9 3 8 15,-8 5-9-15,2 1 8 16,-10 6-8-16,-5 1 9 15,-3 10-7-15,-2-2 6 16,-7 4-8-16,3 2 10 16,-5 3-9-16,-1-5 8 0,-4 3-9 15,3 0 8-15,-8 3-8 16,8-7 7-16,-6-1-7 16,12-4 7-16,1-5-5 15,8-6 6-15,7-5-8 16,4-3 7-16,5 1-6 15,2-8 5-15,6-3-5 16,3 0 4-16,10-5-5 16,0-12 5-16,10 4-7 15,6-4 7-15,3-5-5 16,-3 1 6-16,6 2-6 16,-6 8 9-16,2-3-9 15,-11 6 10-15,0 1-10 16,-8 8 9-16,-6-1-8 15,-8 7 8-15,-6 0-8 0,-4 2 9 16,-6-1-9-16,-1 3 7 16,-2 3-7-16,-1 3 7 15,-1 1-7-15,6 2 8 16,-1 0-8-16,1-4 7 16,4-2-9-16,1-3 8 15,4-2-8-15,1 2 9 16,1-1-9-16,-4 1 9 15,1 0-8-15,-4 1 15 16,-2 1-37-16,1-1-2 0,3-1-41 16,3 0-39-16,8-10-142 15,9-7 141-15,3-16-422 16,1-3 85-16</inkml:trace>
          <inkml:trace contextRef="#ctx0" brushRef="#br1" timeOffset="-88690.4913">8000-6518 1800 0,'-37'-5'10'0,"42"5"26"15,4 0-10-15,-1 0 1 0,-3-2 0 16,29 6 9-16,-12 1-6 15,0-1-1-15,0 3-1 0,6 1-3 16,-6-1-5-16,7-1-7 16,-1 1 9-16,3-3-10 15,-1-4 5-15,3-2-1 16,-5 2 10-16,5 0-3 16,-5 2 8-16,1-1-7 15,-5 3 1-15,2-4-13 16,0 2 3-16,4-6-12 0,1 2 5 15,8-5-11-15,1 0 10 16,-3-3-11-16,4 1 9 16,-2-6-8-16,-4 8 6 15,-4-2-7-15,1 0 9 16,-1 5-8-16,0 2 8 16,6-4-9-16,2 3 10 15,11-6-10-15,-6-3 7 0,6 0-6 16,-9-3 34-16,3-2-111 15,-7 2-36-15,-15 4-355 16,-11-4 1-16</inkml:trace>
        </inkml:traceGroup>
        <inkml:traceGroup>
          <inkml:annotationXML>
            <emma:emma xmlns:emma="http://www.w3.org/2003/04/emma" version="1.0">
              <emma:interpretation id="{4749290B-4578-41CC-B8A9-3C3311EB1520}" emma:medium="tactile" emma:mode="ink">
                <msink:context xmlns:msink="http://schemas.microsoft.com/ink/2010/main" type="inkWord" rotatedBoundingBox="20333,9047 21802,8849 21874,9381 20405,9580">
                  <msink:destinationLink direction="with" ref="{44DF04E7-1C9A-406A-9CA7-116A170C5000}"/>
                  <msink:destinationLink direction="with" ref="{6A105E5C-8D9A-4344-8053-258BAE21A6E2}"/>
                </msink:context>
              </emma:interpretation>
              <emma:one-of disjunction-type="recognition" id="oneOf2">
                <emma:interpretation id="interp6" emma:lang="" emma:confidence="0">
                  <emma:literal>w</emma:literal>
                </emma:interpretation>
                <emma:interpretation id="interp7" emma:lang="" emma:confidence="0">
                  <emma:literal>W</emma:literal>
                </emma:interpretation>
                <emma:interpretation id="interp8" emma:lang="" emma:confidence="0">
                  <emma:literal>@</emma:literal>
                </emma:interpretation>
                <emma:interpretation id="interp9" emma:lang="" emma:confidence="0">
                  <emma:literal>q</emma:literal>
                </emma:interpretation>
                <emma:interpretation id="interp10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3477.871">11519-6405 309 0,'-8'2'285'0,"1"-2"-44"15,0 0-57-15,5-2-42 16,-2-4-64-16,0 1-12 15,3-2-17-15,-1 1 6 16,-4 0-6-16,1 3 7 16,-1-3-5-16,-5 2 4 15,0 1-8-15,2 5-2 16,-6-2-11-16,4 0-4 16,-2 3-9-16,-2 1-5 15,4-4-6-15,0 2-1 16,-4 0-2-16,-1-2 3 0,8 3 3 15,-10 5 6-15,3-3 1 16,4 5 3-16,0-1-2 16,-6-4-2-16,12-1-4 15,-5 0 0-15,3 3-3 16,5 4 1-16,-1 0-1 16,1 6 0-16,2 3-1 0,3-3 2 15,-1-2-1-15,6 5-2 16,1-7 0-16,4 0-2 15,-2-4-3-15,-2 0 0 16,2-3 1-16,2 1 0 16,2-1 0-16,1-1 2 15,1-1 1-15,5 3 0 16,-3-3 0-16,3-2 0 16,-2 0-1-16,4 0-2 15,-4-4-2-15,1 4-2 16,-5-2 0-16,7 0-1 15,-5 0 0-15,4 0 0 16,-2 0 0-16,3-2-1 16,-1-2 1-16,0 0 0 15,-4-3-1-15,5 2 1 16,-5 1 2-16,-1-5-2 0,-4 3-1 16,-4 0 1-16,-2 1 1 15,-1-1-2-15,-4 3 1 16,-1-1 1-16,-2-3 0 15,2-1 0-15,-4-3 1 16,-1 0-1-16,0-2 0 16,-3 0 0-16,0 0-1 15,-4 4 0-15,1 0 2 0,-6-2 1 16,3 3 2-16,-4-1 2 16,4 0 0-16,-3-4 0 15,3 6-2-15,-8-8-2 16,7 4 0-16,-1 3-2 15,-2 1 0-15,-1 1 2 16,5 8 2-16,-4 2 0 16,4-4 3-16,2 4-1 15,0-3-2-15,0-1 0 16,0-3-3-16,0-1-1 16,0 2 0-16,2 0-1 15,-1 2-1-15,3 2 0 16,-6 0 1-16,4 2-1 0,0-1 0 15,-4 1 1 1,3 2 1-16,-1-4-2 0,2-1 0 16,-2-2 1-16,4 2-1 15,-3-1-1-15,7 2 1 16,-3 2-1-16,1-2 1 16,-1 0 0-16,4 1 0 15,-1 3-1-15,-3 1 2 16,2-1-2-16,2-1 2 0,-7-3-3 15,7 6 2-15,-1-3 0 16,1 2 0-16,-6 5-2 16,8 2 3-16,-5-3-1 15,3-3 0-15,-2 5 0 16,3-4 0-16,1 0-2 16,0-1 3-16,7 3-2 15,-3-6 1-15,9 6 0 16,-1-3 1-16,5-1-3 15,0 0 2-15,3-1-1 16,-2-2 1-16,5-2-1 16,-3-1 2-16,2-4 0 15,4 1-1-15,-2-2 1 16,-2 0-1-16,4 1 0 16,-4 1 1-16,2-4-2 0,0-1 1 15,4-2 0-15,-4-2 0 16,5 0-1-16,-3 3 3 15,2-3-3-15,-8-2 1 16,10 0 0-16,-6 4 0 16,5-4-1-16,-5 2 2 15,4-2-3-15,-2 4 2 16,2-6-1-16,-6 4 2 0,4-2-3 16,-6 4 3-16,0-6-1 15,-5 8 3-15,2-6-4 16,-3 5 3-16,-1 1-2 15,-5 1 1-15,3-1-3 16,-4 1 3-16,0 1-1 16,-1-1 1-16,-2 1-1 15,-2 1 2-15,-1 0-1 16,-6 1 0-16,-3 1 0 16,-4 2 0-16,-7 4 0 15,-1 3 0-15,-4 2 1 16,2 6 1-16,-10 2 1 15,1 1 2-15,-8 1 2 16,2 1 1-16,-3 0 0 0,3-3 0 16,0 7-1-16,5-4-1 15,5-1 0-15,6-3 0 16,8-1 1-16,8-6-1 16,10-3-2-16,6-2-1 15,10-6-2-15,3-4-3 16,9-7 1-16,0-3 1 15,6-5-2-15,-2-1 2 0,4-4-1 16,-8 10 1-16,-2-1 0 16,-3 0 0-16,1 3-1 15,-5 2 2-15,4-2-1 16,-6-1 0-16,-3 4 0 16,-6 2 1-16,-4 5-2 15,-7 0 1-15,-6 4 1 16,-5 2 0-16,-8 4-1 15,-3 3 2-15,-10 6-1 16,1-1-1-16,-8 5 1 16,2-1 5-16,-8-3 4 15,5 0 1-15,-3-6 3 16,6 0 0-16,2 1-5 16,9-5-4-16,7-1-2 15,8 0-2-15,12-4-3 0,10-4-1 16,11-5 0-16,10-4 1 15,10-4-2-15,-3-3 1 16,7-2 1-16,-10 1 1 16,-1 1 0-16,-9 5 0 15,-6 2 2-15,-9 8-2 16,-2 1 2-16,-7 4-1 16,-12 4 0-16,-5 3 1 0,-5 2 0 15,-6-1 0-15,-13 5-1 16,-2 0 1-16,-7 3-1 15,-2 1 0-15,-2 3 1 16,13-3-1-16,6-6 4 16,20-6-32-16,20-14-118 15,13-11-39-15,12-4-330 16,2 3-24-16</inkml:trace>
          <inkml:trace contextRef="#ctx0" brushRef="#br0" timeOffset="7822.877">11897-6403 622 0,'-11'15'275'0,"0"-6"20"15,6-5-163-15,1-1-16 16,9-3-49-16,-1-2 9 15,0 1-17-15,5-1 23 16,-3 0-9-16,1 0 22 16,0 4-18-16,1-2 16 15,-1 5-26-15,6-1 13 16,-6-2-22-16,6-6 8 16,0 1-23-16,-2-9 5 15,0 0-19-15,4-1 6 16,-2 0-14-16,2 2 8 0,0 1-11 15,-2 1 7-15,0 2-8 16,-1-3 4-16,3-1-12 16,6 0 5-16,1 0-10 15,5-7 5-15,1 1-9 16,3-3 5-16,-3 1-6 16,-2-1 5-16,0 7-7 0,-4-2 8 15,-7 4-6-15,3 2 5 16,-3-2-6-16,4 0 6 15,-3 0-8-15,6-2 6 16,-3-4-5-16,-3 8 6 16,-1-6-5-16,-2 2 5 15,-6 6-5-15,1 3 6 16,-1-3-6-16,-1 5 5 16,3 2-5-16,0-6 6 15,-1-5-6-15,1 2 4 16,4 2-4-16,-4-4 5 15,0 1-6-15,0 5 7 16,-3-3-7-16,-2 1 6 0,-1 5-6 16,1-2 6-16,0 3-6 15,1-1 7-15,-3 4-5 16,2-8 4-16,-4 4-4 16,4 0 4-16,-3 2-6 15,1-3 6-15,-2 3-5 16,0 0 5-16,-3-2-4 15,-1 0 5-15,2 6-8 16,-2-4 7-16,4 2-5 16,-3 3 4-16,-1-1-5 0,0-1 7 15,-1 3-6-15,-5 0 15 16,1-1-14-16,-4 6-67 16,0 0-115-16,-11-16-353 15,0-3-1-15</inkml:trace>
        </inkml:traceGroup>
      </inkml:traceGroup>
    </inkml:traceGroup>
    <inkml:traceGroup>
      <inkml:annotationXML>
        <emma:emma xmlns:emma="http://www.w3.org/2003/04/emma" version="1.0">
          <emma:interpretation id="{21959439-A004-436E-BEC0-73E518675939}" emma:medium="tactile" emma:mode="ink">
            <msink:context xmlns:msink="http://schemas.microsoft.com/ink/2010/main" type="paragraph" rotatedBoundingBox="9680,10258 17518,10913 17381,12563 9542,11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C6328D-5F0A-49CF-B4B8-97941488DF72}" emma:medium="tactile" emma:mode="ink">
              <msink:context xmlns:msink="http://schemas.microsoft.com/ink/2010/main" type="line" rotatedBoundingBox="9680,10258 17518,10913 17381,12563 9542,11908"/>
            </emma:interpretation>
          </emma:emma>
        </inkml:annotationXML>
        <inkml:traceGroup>
          <inkml:annotationXML>
            <emma:emma xmlns:emma="http://www.w3.org/2003/04/emma" version="1.0">
              <emma:interpretation id="{B8C88513-2D8A-4D6E-ACA8-3A87497C4806}" emma:medium="tactile" emma:mode="ink">
                <msink:context xmlns:msink="http://schemas.microsoft.com/ink/2010/main" type="inkWord" rotatedBoundingBox="9680,10258 17518,10913 17381,12563 9542,11908">
                  <msink:destinationLink direction="with" ref="{6A105E5C-8D9A-4344-8053-258BAE21A6E2}"/>
                  <msink:destinationLink direction="with" ref="{44DF04E7-1C9A-406A-9CA7-116A170C5000}"/>
                  <msink:destinationLink direction="with" ref="{3C23202C-35E0-4F3A-B5B1-8A9E42CABA12}"/>
                </msink:context>
              </emma:interpretation>
            </emma:emma>
          </inkml:annotationXML>
          <inkml:trace contextRef="#ctx0" brushRef="#br2" timeOffset="-30502.9231">856-5269 313 0,'-8'9'69'0,"-3"-12"44"0,-5-7-89 16,-5-6 20-16,5-1 8 15,-5-5 40-15,1 4-8 16,-4 3 17-16,7 7-23 16,-8-5 4-16,2 10-38 15,-4-5 3-15,6 1-21 16,-8-6 13-16,10 4-16 0,3-2 14 16,3 2-14-16,6-1 18 15,5 8-14-15,2 1 14 16,5 1-11-16,8 11 19 15,6 3-15-15,12 10 17 16,10 8-14-16,21 14 13 16,5 4-18-16,31 20 12 15,5 4-14-15,34 24 12 16,-2-2-14-16,34 9 13 16,-8-5-13-16,35 11 9 15,-17-13-14-15,26 7 10 16,-21-12-16-16,10-3 7 15,-27-18-15-15,-3-9 7 16,-42-19-13-16,-10-3 7 16,-32-15-8-16,-19-8 7 0,-30-5-9 15,-11-4 8-15,-18-3-9 16,-22 0 8-16,-11-3-8 16,-27-10 8-16,-16-2-8 15,-25-12 8-15,5 3-10 16,-19-10 8-16,19 2-9 15,13 4 10-15,31 7-9 16,15 4 9-16,35 11-8 0,42 19 8 16,30 8-9-16,61 12 14 15,20 7-1-15,47 17 20 16,-8-4-5-16,16 4 18 16,-38-7-12-16,-7-7 5 15,-49-17-18-15,-20-12 3 16,-40-11-16-16,-26-7 3 15,-30-9-8-15,-31-12 6 16,-19-3-6-16,-24-2 7 16,-9-2-7-16,-18 0 8 15,10 6-10-15,-1 5 8 16,15 2-9-16,12 2 10 16,23 6-10-16,11 3 9 15,20-2-9-15,24 4 7 0,19 6-9 16,29-1 8-16,18 5-9 15,28 2 9-15,-1 0-6 16,5-7 8-16,-22-1-7 16,-14-2 6-16,-28-6-6 15,-16 0 5-15,-27-1-7 16,-22-6 7-16,-19 3-4 16,-27 3 6-16,-14-3-6 0,-16 3 8 15,0 1-10-15,-9-1 8 16,20-3-8-16,7 3 7 15,27 1-6-15,17 0 9 16,29 6-10-16,25 7 9 16,26 6-8-16,38 11 9 15,19 0-9-15,41 2 11 16,4 1-5-16,20-3 7 16,-21-13-6-16,5 2 8 15,-38-13-10-15,-10-6 6 16,-36-4-9-16,-20-1 5 15,-30-2-9-15,-21 4 9 16,-29-3-5-16,-34 1 7 16,-15 2-7-16,-26-1 7 15,-2 7-7-15,-2 1 6 16,28 0-7-16,14 0 7 0,32 0-7 16,30 0 7-16,27 1-8 15,49 5 8-15,18 5-7 16,51 4 7-16,6-2-4 15,39 5 9-15,-28-7-8 16,11-3 10-16,-33-3-9 16,0-3 4-16,-43-4-6 15,-8 2 4-15,-34 0-8 0,-13 0 8 16,-20 4-6-16,-15-2 5 16,-19 0-5-16,-23 9 6 15,-19-6-8-15,-30 3 7 16,-3-1-7-16,-13 2 5 15,20-5-6-15,13-2 8 16,28 0-8-16,17 0 7 16,32-2-8-16,29 5 6 15,21 3-7-15,36-3 6 16,14 2-6-16,23-8 9 16,-8-5-7-16,20-1 8 15,-18-10-6-15,6-9 5 16,-17 6-8-16,2-6 7 15,-26 0-5-15,-6 2 6 16,-20 7-6-16,-13 1 7 0,-18 5-6 16,-11 7 6-16,-17 8-6 15,-11 5 7-15,-15 4-5 16,-22 7 4-16,-11 4-6 16,-13 4 6-16,0 0-7 15,3-1 6-15,21-8-7 16,13-1 8-16,17-8-8 0,20-3 7 15,14-1-8-15,30-6 6 16,19-2-8-16,27-9 7 16,1-6-5-16,23-11 7 15,-13 6-4-15,6-9 6 16,-20 3-7-16,-4 0 6 16,-30 8-8-16,-14 1 7 15,-26 8-9-15,-12 8 10 16,-17 5-8-16,-22 5 9 15,-15 8-7-15,-21 3 9 16,-6 1-8-16,-5 5 6 16,13-4-8-16,4 0 8 15,18-9-9-15,1-1 8 16,18-3-6-16,7-3 5 16,12-14-7-16,20 9 6 0,12-12-7 15,22-8 5-15,13-1-4 16,38-6 7-16,4-1-7 15,16-1 9-15,-14 1-8 16,6-3 7-16,-36 10-7 16,-11 2 7-16,-21 5-7 15,-11 6 6-15,-23 7-5 0,-14 6 8 16,-17 5-8-16,-20 6 14 16,-4 1-10-16,-7 1-56 15,11-2-73-15,18-6-393 16,19-7 40-16</inkml:trace>
          <inkml:trace contextRef="#ctx0" brushRef="#br2" timeOffset="-38219.2074">3487-3791 263 0,'-17'-2'237'0,"4"6"-15"0,10 2-49 16,8 3-14-16,4 0-45 15,8 2-24-15,9 2-19 16,13 6-6-16,11-3-2 15,29 4-5-15,11-3-5 16,29 3-6-16,2-5-3 16,18-4-6-16,-14 0-1 15,5 2-7-15,-29-3-3 16,-3-7-7-16,-28 5 2 0,-11-3-10 16,-24-3 2-16,-16-2-4 15,-15 7 7-15,-21-5-6 16,-18 0 6-16,-32 0-8 15,-12 4 4-15,-35-5-10 16,-3 1 5-16,-18 6-8 16,23-5 6-16,-6 1-7 15,20 2 7-15,5-5-9 16,25-2 6-16,11-1-5 16,20 0 6-16,15-6-8 15,20 5 8-15,26 3-4 16,22 7 8-16,35 1-4 15,21 1 11-15,38 0-4 16,-1-5 10-16,16-2-1 16,-22-1 5-16,2-10-4 0,-39 5 2 15,-6 6-8-15,-33-11-1 16,-12 4-8-16,-25 8 1 16,-7-6-5-16,-21 1 5 15,-12-4-6-15,-8 4 7 16,-3-9-6-16,2 6 12 0,17-5-48 15,27 3-39-15,31-11-364 16,19 14 64-16</inkml:trace>
          <inkml:trace contextRef="#ctx0" brushRef="#br2" timeOffset="-36461.3312">7165-3896 830 0,'-30'20'274'0,"3"-1"65"16,12-6-208-16,4-4-26 16,16-5-10-16,10-10-12 15,7-7-10-15,12-9-11 16,4-6-4-16,10-9 1 16,-2 0-11-16,8-7-13 0,-8 3-4 15,10-7-12-15,-10 4-5 16,4-12-11-16,-8 14 4 15,1-2-6-15,-12 9 4 16,-5 1 4-16,-11 18 16 16,-8 1 18-16,-9 11 16 15,-13 8 7-15,-7 5 0 16,-11 11-10-16,-4 16-17 0,-15 21-15 16,2 7-4-16,-10 20-10 15,6-1-2 1,-3 4-3-16,9-19 7 0,3-7 2 15,12-22 7-15,11-13-5 16,16-25 2-16,16-25-9 16,16-16-4-16,18-19-7 15,13-8 5-15,17-16-7 16,4 9 7-16,8-2-7 16,-6 14 7-16,-1-5-7 15,-18 12 9-15,-6 8-8 16,-21 12 7-16,-12 6-6 15,-18 12 8-15,-17 19-8 16,-13 15 8-16,-13 18-7 16,-7 13 7-16,-23 27-6 0,3 3 9 15,-13 14 0-15,5-8 15 16,2 1 4-16,20-28 5 16,13-11-6-16,24-24-4 15,19-29-13-15,26-23-7 16,23-33-8-16,8-12 7 15,22-18-7-15,-5 12 7 16,-2-6-6-16,-16 28 7 0,-4 9-7 16,-25 17 7-16,-9 9-5 15,-16 20 6-15,-21 13-7 16,-13 14 8-16,-18 15-6 16,-15 12 5-16,-14 17-3 15,5-3 6-15,3 5-8 16,21-12 9-16,16-9-26 15,25-20-36-15,14-13-178 16,19-14 9-16,-2-4-378 16,-1-3-27-16</inkml:trace>
          <inkml:trace contextRef="#ctx0" brushRef="#br2" timeOffset="-33403.8429">7326-3743 961 0,'-54'2'351'15,"2"0"53"-15,15 3-263 16,6 8 10-16,16-7-46 15,15 1-21-15,9-1-25 16,25-2 3-16,8-3-15 0,25 3-5 16,3-2 9-16,22 3-1 15,-3 1-16-15,12 0-13 16,-14 3-7-16,2-4-8 16,-15 6 0-16,-4-5-5 15,-20 1 3-15,-6 1-5 16,-5-3 5-16,-13-7-4 15,-8 4 4-15,-5-4-5 16,-8 1 8-16,-12 1-5 16,-11 5 7-16,-14-1-7 15,-8 0 11-15,-16 1 4 16,-7-1 7-16,-12-2-5 16,1-4 6-16,-11 0-8 15,7-4-5-15,1 1 4 16,14-3 10-16,4 5 4 15,20-1 9-15,12 2 0 0,17 2-9 16,18 0-12-16,10 0-6 16,28 2-11-16,10-2-2 15,25 0-3-15,6 0 5 16,18 2-4-16,-22-6 6 16,9 8-5-16,-25 0 4 15,-1 5-2-15,-21-2 5 0,1 8-7 16,-13-6 5-16,-2-7-3 15,-12 2 2-15,-4-8-3 16,-8-3 5-16,-9-3-3 16,-9 5 6-16,-9-1-6 15,-6 5 5-15,-15 2-4 16,-5-1 4-16,-17 4-5 16,-1-8 4-16,-17 1-5 15,-1-5 3-15,-12-5-3 16,5 2 2-16,-12-4-4 15,14 3 5-15,-3-1-5 16,16 3 5-16,5 5-6 16,20 7 6-16,10-2-6 15,22 0 5-15,19-6-7 16,11-7 3-16,26-2-5 16,12 1 5-16,21 1-4 0,2 7 6 15,22 6-2-15,-11 2 4 16,15 9-3-16,-11 6 3 15,-3 1-4-15,-15-1 5 16,-3 9-4-16,-18-4 4 16,-13-4-3-16,-10-1 4 0,-4 5-3 15,-11-7 3 1,-4-2-3-16,-8-4 5 16,-6-3-4-16,-7-8 3 0,-9-4-2 15,-5 4 3-15,-12 1-3 16,-6-5 3-16,-6 2-3 15,-5 1 3-15,-5-10-2 16,8 3 5-16,-12 5-4 16,6-2 3-16,-7 5-4 15,1 2 3-15,-5 3-7 16,7-3 2-16,2 2-3 16,15-4 3-16,11 6 2 15,9-11-12-15,17-1-117 16,16 1-88-16,8-15-91 15,-4-10-316-15</inkml:trace>
          <inkml:trace contextRef="#ctx0" brushRef="#br2" timeOffset="-35620.6359">7344-3772 882 0,'-30'11'329'0,"10"-4"63"16,13-1-242-16,7-14-5 16,13-1-43-16,20-13-12 15,4-8-32-15,20-12-15 16,10 3-5-16,12-5-17 15,-7 7-7-15,6 2-11 16,-14 11 4-16,-3 0-7 16,-13 5 7-16,-7-1-8 15,-14 3 8-15,-4 4-5 0,-10 4 15 16,-10 2 23-16,-5 3 15 16,-11 8 9-16,-7 1 9 15,-17 12-3-15,-7 9-17 16,-24 11-11-16,1 1-4 15,-16 10-6-15,9-5 0 16,0-8-7-16,23-9 1 0,12-8-10 16,20-14 0-1,18-9-16-15,13-8 2 0,24-10-8 16,12-2 6-16,22-9-6 16,7 3 9-16,14-1-7 15,-8 3 8-15,2 1-7 16,-26 4 6-16,-7 4-6 15,-21 3 6-15,-13 4-3 16,-18 4 4-16,-9 11-3 16,-9 5 6-16,-21 10 1 15,-11 7 11-15,-26 15 4 16,-10 1 6-16,-20 10-3 16,5-4 0-16,3-5-11 15,31-13-4-15,21-6-10 16,33-18 2-16,26-10-10 15,22-5 6-15,28-15-8 16,13-5 8-16,20-6-6 0,2 0 10 16,1-4-6-16,-15 6 7 15,-12 2-6-15,-24 9 7 16,-21 2-7-16,-14 7 6 16,-13 8-2-16,-15 8 9 15,-9 5-25-15,-5 7-33 16,-17 5-181-16,-6 3-381 0,-5 3 26 15</inkml:trace>
          <inkml:trace contextRef="#ctx0" brushRef="#br2" timeOffset="-34702.5011">7390-3734 565 0,'-40'10'432'0,"10"-5"-34"16,8-3-52-16,13-6-167 16,12-3-32-16,21 3-45 15,10-1-34-15,25 1-22 16,3 4-13-16,14 6-10 15,-6 3-1-15,8-2-11 16,-14-1 2-16,7-4-10 16,-14-6 5-16,-4-3-9 15,-8-1 6-15,-3 3-6 16,-14 3 6-16,-2 4-6 16,-10-2 6-16,-10 1 4 15,-8 7 23-15,-13-1 19 16,-1-1 17-16,-12-1 8 15,-5 3 2-15,-15-6-17 16,-2-2-18-16,-15-6-15 16,1 2-10-16,-12-7-11 0,13 2-1 15,-1-2-7-15,12 5 4 16,2-3-5-16,13 4 6 16,8 1-9-16,14-2 9 15,7 6-7-15,14 6 6 0,20 5-7 16,14 0 7-16,25 0-7 15,16-3 6-15,17-5-5 16,-6 3 6-16,8-4-5 16,-24 3 7-16,-8 4-5 15,-20 2 4-15,-4 1-5 16,-16-3 5-16,-6 0-5 16,-9-3 4-16,-5-6-2 15,-18-8 7-15,-4 1-6 16,-9-6 7-16,-13-2-5 15,-9 2 3-15,-8 0-6 16,-6 2 4-16,-17 4-6 16,6 1 4-16,-4 4-5 15,17 2 3-15,10 0 12 16,23 4 10-16,17 2-7 16,24-3 7-16,23-1-8 0,12 4-10 15,20-6-9-15,2 0 6 16,5 2-4-16,-20 3 7 15,-1 4-13-15,-16 6-24 16,-11-2-94-16,-12-6-75 16,1 1-408-16,-11-10 30 15</inkml:trace>
        </inkml:traceGroup>
      </inkml:traceGroup>
    </inkml:traceGroup>
    <inkml:traceGroup>
      <inkml:annotationXML>
        <emma:emma xmlns:emma="http://www.w3.org/2003/04/emma" version="1.0">
          <emma:interpretation id="{748BC7F4-26CA-483D-BC84-17B0D94DBD2A}" emma:medium="tactile" emma:mode="ink">
            <msink:context xmlns:msink="http://schemas.microsoft.com/ink/2010/main" type="paragraph" rotatedBoundingBox="8550,15506 21164,14924 21245,16673 8631,17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8BD4CF-DC54-4A5D-9BAC-E78FF775153E}" emma:medium="tactile" emma:mode="ink">
              <msink:context xmlns:msink="http://schemas.microsoft.com/ink/2010/main" type="line" rotatedBoundingBox="8550,15506 21164,14924 21245,16673 8631,17256">
                <msink:destinationLink direction="with" ref="{C30FBCA3-C52B-451B-B0AA-F5E4AA19F91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909E4C-F103-4D7C-A929-7C5A74625C14}" emma:medium="tactile" emma:mode="ink">
                <msink:context xmlns:msink="http://schemas.microsoft.com/ink/2010/main" type="inkWord" rotatedBoundingBox="8550,15506 11818,15355 11899,17105 8631,17256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3" timeOffset="987539.676">3485-837 930 0,'-21'15'400'0,"10"-7"29"15,15-8-240-15,16-6-22 16,10-3-49-16,20-13-16 16,9 0-19-16,18-8 3 15,-8-1-29-15,8-5-13 16,-12 12-13-16,-2 0-10 16,-15 12-11-16,2 6-7 15,-12 2-1-15,1 4-2 16,-11 0 3-16,-4-3-2 0,-9-3 1 15,-3 8-2 1,-6 0-8-16,-4 9-153 0,3 5-375 16,3 5 66-16</inkml:trace>
          <inkml:trace contextRef="#ctx0" brushRef="#br3" timeOffset="987133.0114">3518-262 1057 0,'-6'7'378'0,"14"-8"64"15,12-5-288-15,17-3-2 16,9 0-59-16,13-8-5 16,0-2-36-16,6-3-15 15,-11 2-20-15,-1 0-8 16,-9-1-4-16,1 10 1 16,-14-2-3-16,1-5-37 15,-10-1-26-15,-2 6-81 16,-9-7-43-16,4 0-315 15,-2-4 48-15</inkml:trace>
          <inkml:trace contextRef="#ctx0" brushRef="#br3" timeOffset="986788.5964">3651-764 782 0,'-6'3'386'0,"3"6"21"16,6 6-176-16,-1 15-37 15,0 3-50-15,0 30-15 0,2-6-33 16,-6 24-14-16,2-5-27 16,-4 26-5-16,-3-19-14 15,-3 22 4-15,-1-20-9 16,4 6 4-16,3-21-6 15,12-9-2-15,8-13-9 16,16-13-3-16,1-20-6 0,19-15-4 16,-1-9 1-16,5-17-1 15,-3 5 2-15,3-1-1 16,-14 2 0-16,1 5-1 16,-6 4 0-16,-4-6 0 15,-6 6-2-15,-1-2 7 16,-4 8-9-16,-5-3-44 15,-8 5-22-15,-1-5-111 16,-8 3-73-16,0-12-321 16,-4-7 20-16</inkml:trace>
          <inkml:trace contextRef="#ctx0" brushRef="#br3" timeOffset="985947.2038">3112-997 699 0,'-11'24'378'0,"3"15"2"15,8 12-143-15,-2 21-81 16,4 10-44-16,4 25-2 16,9 2-28-16,-4 18 12 15,0-7-9-15,2 15 7 16,-6-7-16-16,-3 7-3 15,-1-28-27-15,3-13-12 16,-8-31-17-16,-2-26-6 16,-3-24-28-16,2-13-81 0,-3-10-73 15,1-17-230-15,-10-18-138 16,-11-17-82-16</inkml:trace>
          <inkml:trace contextRef="#ctx0" brushRef="#br3" timeOffset="985569.3125">2414-737 320 0,'-6'2'396'0,"8"5"-97"16,2 5-175-16,3 13 220 16,2 12-238-16,3 23 19 15,-5-1-18-15,4 18 11 16,-2 3-16-16,0 12 2 16,-1-11-24-16,-3 19 4 15,-3-6-20-15,2 4-3 16,-6-9-17-16,4-2-8 15,-4-26-16-15,0 0-7 16,2-23-7-16,-2-19-1 16,1-8-18-16,2-5-71 15,3-16-61-15,3-27-367 16,12-9 30-16</inkml:trace>
          <inkml:trace contextRef="#ctx0" brushRef="#br3" timeOffset="986273.0816">2460-103 920 0,'-24'7'329'16,"17"-1"62"-16,12 5-225 15,15-2-24-15,17-7-5 16,15-6-53-16,18-9-4 16,11-5-29-16,12-17-7 15,-8 0-19-15,7 0-3 16,-16 3-10-16,-4 6-2 0,-19 12-7 16,-10 1 0-16,-17 2-1 15,-6 3 10-15,-15-1-15 16,3 2-116-16,1-3 160 15,2-3-526-15,2 2 102 16</inkml:trace>
          <inkml:trace contextRef="#ctx0" brushRef="#br3" timeOffset="984207.248">1631-918 698 0,'-7'19'384'0,"5"14"5"16,0 11-136-16,-2 21-72 15,8 13-40-15,0 12-19 16,-3-7-29-16,9 15-16 16,1-13-14-16,-8 15-7 15,-1-6 1-15,0 24-1 16,-7-12 4-16,3 10-5 15,-6-22-2-15,-1 0-15 16,-2-25-7-16,4-12-15 16,-8-20-4-16,11-7-18 0,0-19-19 15,1-11-95-15,3-10-82 16,-4-21-368-16,-9-11 12 16</inkml:trace>
          <inkml:trace contextRef="#ctx0" brushRef="#br3" timeOffset="984829.1248">1055-667 806 0,'-35'19'347'0,"14"-8"44"15,7-2-169-15,14-5-71 16,14-6-4-16,14-7-31 16,22-13-7-16,15-2-18 15,21-17-5-15,7-5-12 16,16-11-19-16,-11 3-17 16,9-5-16-16,-11 16 0 15,-8-1-15-15,-16 14 1 0,6 5-10 16,-19 10 8-16,-4-4-10 15,-12 6 9-15,-4 2-4 16,-19 4 19-16,-4-6-2 16,-10 4 12-16,0 5-7 15,-6-1 4-15,-2 1-19 16,2 8 11-16,-4-3-39 16,2 5-50-16,-5 9-247 15,-10-4-248-15,-11-2-64 16</inkml:trace>
        </inkml:traceGroup>
        <inkml:traceGroup>
          <inkml:annotationXML>
            <emma:emma xmlns:emma="http://www.w3.org/2003/04/emma" version="1.0">
              <emma:interpretation id="{7850F68F-B971-43F8-AE29-9BCEAB608156}" emma:medium="tactile" emma:mode="ink">
                <msink:context xmlns:msink="http://schemas.microsoft.com/ink/2010/main" type="inkWord" rotatedBoundingBox="13455,15469 21173,15113 21238,16517 13520,16873">
                  <msink:destinationLink direction="with" ref="{AFB7509A-905A-4355-BDEC-F34BE9867F67}"/>
                </msink:context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3" timeOffset="990330.9764">8296-1154 862 0,'-3'7'313'0,"1"1"57"16,4 25-194-16,3 15-34 15,-1 18 2-15,-4 17-4 16,-2 21-9-16,2-10-20 16,-5 8-17-16,-3-12-21 15,3 1-21-15,-1-25-12 0,2 1-15 16,4-19 0-16,6-8-12 15,5-14 6-15,8-7-11 16,3-10 6-16,13-2-9 16,0-7 7-16,13-3-8 15,-2 3 10-15,2-4-10 16,-5 0 8-16,-1 4-7 16,-12-1 5-16,-1-3-8 15,-9 0 6-15,-1 2-9 16,-12 0 8-16,-3 4 7 15,-4 4 12-15,0 5-8 16,-9-4 9-16,1 4-9 16,5-1-7-16,-10-7-13 15,2-3-22-15,-2-5-92 16,5-4-106-16,-6-4-370 0,-3 2 2 16</inkml:trace>
          <inkml:trace contextRef="#ctx0" brushRef="#br3" timeOffset="991152.2604">9124-1165 731 0,'-11'3'343'16,"3"7"12"-16,6 14-150 15,-1 1-80-15,5 23-16 16,1 12-18-16,-1 21 4 15,2-7-4-15,5 26 4 16,-2-14-1-16,1 7-10 16,3-17-13-16,-2 3-14 15,4-16-11-15,4 0-18 16,3-15-1-16,9 0-14 16,1-17 3-16,7-5-10 15,0-13 6-15,13-11-12 0,-4-12 8 16,6-10-10-16,-12-17 8 15,3-16-7-15,-16-5 8 16,1-10-9-16,-6-2 8 16,-1-12-8-16,-10 9 8 15,0-11-9-15,-4 9 11 16,-11-7-1-16,-1 20 12 16,-1 2-3-16,1 22 10 0,-8-1-10 15,7 15 1-15,1 7 0 16,-3 6-9-16,3 2-86 15,7 5-74-15,12 8-417 16,5 5 22-16</inkml:trace>
          <inkml:trace contextRef="#ctx0" brushRef="#br3" timeOffset="988712.6244">6939-1079 596 0,'-13'-3'389'0,"1"-6"-35"16,-5-8-62-16,4 0-150 0,-5-5-8 15,1 4-34-15,-9-1 6 16,8 10-27-16,-12 3 9 16,1 6-15-16,-8 0 0 15,1 10-19-15,-8 14-5 16,2 2-19-16,-3 12-7 16,7 1-12-16,-3 15-4 15,11-8-5-15,3 15 3 16,5-2 2-16,7 9 2 15,11-9 1-15,8 6-1 16,9-19-2-16,16-5-3 16,10-15-4-16,15-13 0 15,3-8 0-15,15-5 0 16,-11-2 1-16,7 1 0 16,-12 15-1-16,-5-6 2 15,-12 10-2-15,-6 10 0 0,-14 3 1 16,-10 3 1-1,-11 1 1-15,-5 7-1 0,-4-5 1 16,-8 6-3-16,1-6 4 16,-12 9 19-16,-3-9 6 15,-10 9 13-15,-1-5 9 16,-11-1 6-16,3-10-18 16,-9 1-4-16,8-12-12 0,-8-3-6 15,9-1-10-15,-9 2-2 16,9-1-4-16,-7 6-2 15,2-1 1-15,-6-1 2 16,10-7 1-16,-1-7-36 16,10-18-25-16,11-12-85 15,12-7-87-15,16-17-374 16,5-2 50-16</inkml:trace>
          <inkml:trace contextRef="#ctx0" brushRef="#br3" timeOffset="989636.0769">7503-907 639 0,'-17'10'307'16,"0"2"18"-16,-1 0-146 0,-1 0-37 15,3 1-32-15,-5 19-5 16,1 1-23-16,4 21 5 16,-1 5-19-16,2 22 6 15,4-3-8-15,2 10 7 16,3-8-10-16,10 8-1 16,7-17-14-16,9-5-5 15,8-10-14-15,15-8-3 16,-3-19-7-16,16-8-4 15,-5-14-6-15,10-22-3 16,-7-16-3-16,8-27 0 16,-14-8 0-16,2-26 1 15,-9 5-1-15,-4-17 1 0,-13 16-3 16,-4-12 1-16,-11 17 0 16,-9-4-2-16,-3 17 1 15,-12-1 20-15,-5 20 8 16,-6-1 14-16,-2 15 8 15,-9 4 9-15,-3 18-17 16,-5 9-7-16,-3 27-13 16,-7 14-6-16,7 13-12 15,-2 4-2-15,8 1 6 0,6-1-34 16,12-19-21-16,10-3-76 16,10-15-115-16,21-23-358 15,5-8 33-15</inkml:trace>
          <inkml:trace contextRef="#ctx0" brushRef="#br3" timeOffset="992195.4958">9960-1199 728 0,'-28'0'298'15,"8"11"57"-15,11 2-162 16,16-2-39-16,14 4 1 16,25-2 0-16,9-20-21 15,28-4 1-15,-2-10-5 16,10-6-7-16,-12 3-26 0,10 14-19 16,-21-2-19-16,10 6-24 15,-17 0-16-15,-2 5-14 16,-17-11 3-16,-3 1-10 15,-15 4 9-15,-7-2-9 16,-10 5 11-16,-5 4 10 16,-8 2-9-16,1-4-94 15,-4-3-120-15,-1-14-374 16,3 2-22-16</inkml:trace>
          <inkml:trace contextRef="#ctx0" brushRef="#br3" timeOffset="991852.5875">10366-1188 875 0,'-5'10'314'16,"-1"16"49"-16,1-2-230 16,8 22-14-16,-3 2-29 15,6 22 7-15,-6 2 0 16,2 26 8-16,-8-6 4 0,1 14-5 15,-3-8-16-15,1 5-17 16,1-20-22-16,3-3-21 16,-3-19-6-16,2-12-14 15,6-25 6-15,-4-11-50 16,-3-20-44-16,-1-19-114 16,-3-13-4-16,-2-16-347 15,-7-10 47-15</inkml:trace>
          <inkml:trace contextRef="#ctx0" brushRef="#br3" timeOffset="992688.3127">11057-1121 632 0,'2'-4'341'0,"1"8"1"16,7-2-116-16,-5 13-61 15,8 10-15-15,-7 20 25 16,-1 7-1-16,3 27 7 16,-5 2-13-16,-3 19-11 15,0-13-43-15,-3 11-27 0,-5-24-30 16,-1 7-22-16,2-15-18 15,-1 5-13-15,6-18 2 16,-1-8-6-16,1-18-10 16,0-17-66-16,0-20-89 15,-13-12-443-15,1-2 52 16</inkml:trace>
          <inkml:trace contextRef="#ctx0" brushRef="#br3" timeOffset="993512.6463">11871-1284 850 0,'-18'0'331'0,"-12"0"52"16,6 10-217-16,-2 14-14 16,-1 11-31-16,-7 24-9 0,7 9-19 15,-5 19-3 1,6 2-6-16,1 14-4 15,4-14-4-15,5 12 1 0,3-10-3 16,13 7-4-16,9-17-4 16,17-5-18-16,14-24-13 15,23-13-18-15,4-34-6 16,8-18-14-16,-6-16 9 16,1-21-10-16,-15-2 11 15,1-9-10-15,-10-2 9 0,-2-22-10 16,-14 4 8-16,-4-19-9 15,-10 6 10-15,-10-21-10 16,-8 27 10-16,-9 3-8 16,-11 18 9-16,-14 8-10 15,-2 26 12-15,-12 5-10 16,-2 15 8-16,-7 15-8 16,6 4 8-16,1 16-3 15,9 2-5-15,18 13-68 16,12-13-51-16,27 11-109 15,27 0-367-15,20 2 40 16</inkml:trace>
          <inkml:trace contextRef="#ctx0" brushRef="#br3" timeOffset="993941.0739">12789-1228 903 0,'-4'4'426'15,"2"1"31"-15,-1 14-197 16,4 23-56-16,-2 28-19 16,-3 8-37-16,-2 38-2 15,-3 1-19-15,-9 6-7 16,-1-10-25-16,1 13-30 15,1-28-24-15,0-12-22 16,8-25 1-16,6-25-58 0,1-44-38 16,13-40-149-16,0-24-79 15,7-30-350-15,-7-7-11 16</inkml:trace>
          <inkml:trace contextRef="#ctx0" brushRef="#br3" timeOffset="994313.5054">12774-1189 1074 0,'-7'13'489'0,"9"7"46"0,5 21-232 16,8 10-83-16,12 8-43 15,8 13-72-15,12 21-40 16,8-6-37-16,-1 1-19 16,-6-3-3-16,1-7-9 15,-6-10 8-15,-3 2-8 16,-4-7 9-16,0 0-10 15,-6-15 9-15,1-11-11 16,-14-15 9-16,3-14-10 16,-7-19 11-16,2-26-9 15,-2-15 9-15,9-22-8 16,-5-17 10-16,7-38-10 0,0 7 9 16,-2-24-9-16,0 11 9 15,0 0-10-15,-5 41 9 16,-2 15-7-16,-8 34 8 15,-5 10-8-15,-6 13 10 16,-1 11-9-16,-1 2 20 16,-1 7-36-16,3 11-47 15,-2 13-541-15,-16-5 135 16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49:49.983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C30FBCA3-C52B-451B-B0AA-F5E4AA19F915}" emma:medium="tactile" emma:mode="ink">
          <msink:context xmlns:msink="http://schemas.microsoft.com/ink/2010/main" type="inkDrawing" rotatedBoundingBox="11687,17796 21285,17259 21308,17666 11710,18203" semanticType="underline" shapeName="Other">
            <msink:sourceLink direction="with" ref="{448BD4CF-DC54-4A5D-9BAC-E78FF775153E}"/>
          </msink:context>
        </emma:interpretation>
      </emma:emma>
    </inkml:annotationXML>
    <inkml:trace contextRef="#ctx0" brushRef="#br0">117 860 764 0,'-61'-24'308'0,"20"3"27"16,26 5-166-16,34-1-123 16,40-7-5-16,29-7-17 0,56-10-17 15,-9 12 20 1,0-1-4-16,201-40-7 16,-85 31 46-1,0 0-16-15,336-38 0 16,12 14 7-16,-21 22-10 15,-10 14-6-15,-75 17-16 16,-46 1-1-16,65-15-12 16,-47-5 3-16,57-14-6 15,-62-1 16-15,42-2-8 16,-75 14 13-16,3 12 11 16,-92 18 14-16,-13 19 2 15,-92 7 16-15,-23 16 4 16,-68-3-10-16,-25 6-17 15,-42-10-9-15,-4-2-21 16,-36-14-4-16,-6-4-23 0,-14-9-1 16,-17-2-27-16,-18 1-30 15,-23 10-136-15,-25 4-309 16,-43-4 34-16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49:50.489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AFB7509A-905A-4355-BDEC-F34BE9867F67}" emma:medium="tactile" emma:mode="ink">
          <msink:context xmlns:msink="http://schemas.microsoft.com/ink/2010/main" type="inkDrawing" rotatedBoundingBox="15038,18069 19810,17762 19831,18090 15060,18397" semanticType="underline" shapeName="Other">
            <msink:sourceLink direction="with" ref="{7850F68F-B971-43F8-AE29-9BCEAB608156}"/>
          </msink:context>
        </emma:interpretation>
      </emma:emma>
    </inkml:annotationXML>
    <inkml:trace contextRef="#ctx0" brushRef="#br0">38 516 717 0,'-33'-13'364'15,"24"-13"-39"-15,25-1-105 16,53-7-209-16,30 7 1 15,53-10-1-15,16 5 6 16,68 1-2-16,-3 0 19 16,51-6 0-16,-3 9 10 15,48-11-6-15,-36 6 5 16,43 0-6-16,-39 3 6 0,27-3 20 16,-44 16 23-16,14 8 9 15,-54 6 6-15,-6 21-11 16,-64 6-27-16,-17 7-26 15,-53-3-15-15,-20 13-24 16,-32-15-20-16,-15-2-107 16,-15-6 39-16,-9 8-418 15,-16-10 57-15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2:34.668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3C23202C-35E0-4F3A-B5B1-8A9E42CABA12}" emma:medium="tactile" emma:mode="ink">
          <msink:context xmlns:msink="http://schemas.microsoft.com/ink/2010/main" type="inkDrawing" rotatedBoundingBox="9449,9837 16560,11895 16191,13168 9080,11110" semanticType="callout" shapeName="Other">
            <msink:sourceLink direction="with" ref="{B8C88513-2D8A-4D6E-ACA8-3A87497C4806}"/>
          </msink:context>
        </emma:interpretation>
      </emma:emma>
    </inkml:annotationXML>
    <inkml:trace contextRef="#ctx0" brushRef="#br0">596-5354 511 0,'-4'15'239'16,"9"3"13"-16,14 3-146 16,14 14 13-16,15 5-52 15,19 17 8-15,8 6-18 16,21 15 14-16,-1-4-23 0,28 12 10 15,-3-12-20-15,26 13 10 16,-7-9-15-16,27 8 12 16,-19-1-17-16,16 4 9 15,-25-15-19-15,-5-8 6 16,-33-16-16-16,-9-7 7 16,-34-14-11-16,-11-10 8 15,-20-5-11-15,-11-4 12 16,-14-10-11-16,-13-6 12 15,-16-3-9-15,-16-15 9 16,-8 0-11-16,-24-15 7 16,-3 0-11-16,-23-18 8 15,1 5-11-15,-27-23 10 16,8 1-10-16,-15-13 8 16,17 13-8-16,-7-11 9 15,27 15-9-15,-4 2 9 0,17 7-7 16,-7-6 8-16,20 14-10 15,-7 3 10-15,10 7-10 16,5-3 9-16,12 9-8 16,0 4 8-16,13 2-9 15,6 5 10-15,7 7-8 16,8 8 15-16,7 2-6 16,3 5 16-16,5 4-10 0,8 6 8 15,6 3-13-15,15 12 4 16,9 4-12-16,30 27 11 15,18 5-6-15,33 36 14 16,14 5-6-16,41 22 14 16,-1-8-8-16,33 25 9 15,-14-23-13-15,14 6 8 16,-33-22-13-16,1 0 6 16,-38-30-12-16,-5-1 8 15,-29-19-9-15,-6-4 6 16,-27-11-8-16,-12-7 8 15,-23-11-10-15,-18-6 11 16,-19-7-9-16,-34-17 9 16,-19-9-11-16,-43-22 10 15,-14-13-10-15,-43-24 6 0,8 2-9 16,-27-13 11-16,22 5-11 16,-9-15 8-16,29 18-7 15,-10-14 8-15,24 11-9 16,-6-10 9-16,12 14-9 15,-6-11 8-15,26 13-6 16,2 0 7-16,18 18-9 0,6 4 9 16,28 15-8-16,1 11 7 15,15 7-8-15,10 8 8 16,10 11-9-16,2 1 9 16,1 4-8-16,5 1 9 15,-2 5-9-15,0-2 8 16,1 5-9-16,12 8 8 15,6 9-8-15,23 19 7 16,10 12-7-16,40 32 9 16,12 8-8-16,40 32 9 15,2-18-7-15,40 28 8 16,-12-11-6-16,38 9 9 16,-20-23-8-16,24 20 9 15,-28-29-8-15,10-3 7 16,-43-31-9-16,2 6 9 0,-43-19-7 15,-8-4 4-15,-32-13-6 16,-10 7 8-16,-27-24-10 16,-15-5 7-16,-20-9-5 15,-26-15 7-15,-24-14-7 16,-42-17 6-16,-17-5-8 16,-41-23 7-16,0 2-9 15,-18-16 8-15,16 5-7 16,-20-15 7-16,28 12-7 0,-18-23 8 15,25 3-9-15,-9-2 7 16,18 1-5-16,-14-15 6 16,20 20-8-16,-7 0 9 15,23 16-9-15,8 3 8 16,32 25-7-16,6 2 7 16,21 13-8-16,-1-5 8 15,12 12-8-15,-2-3 8 16,4 5-8-16,-2 2 7 15,8 8-7-15,3 3 7 16,8 11-8-16,3 3 10 16,0 1-9-16,4 0 8 15,0 1-8-15,0-1 9 16,-4-1-10-16,8 1 8 0,0 3-8 16,5 7 7-16,13 6-9 15,23 27 7-15,15 12-6 16,33 32 7-16,16 12-7 15,38 34 8-15,3-11-6 16,35 22 8-16,-10-11-7 16,39 11 9-16,-22-16-7 0,34 18 9 15,-27-28-8-15,17 0 9 16,-39-26-9-16,-1-7 7 16,-42-26-9-16,-8-5 9 15,-39-14-9-15,-6-1 8 16,-29-9-6-16,-12-8 8 15,-17-2-7-15,-14-7 11 16,-22-7-7-16,-19-16 7 16,-21-6-10-16,-28-19 8 15,-10-8-12-15,-38-16 7 16,-4-6-10-16,-31-16 10 16,9 2-9-16,-28-23 8 15,24 8-7-15,-18-17 9 16,25 12-10-16,-19-20 7 15,21 16-7-15,-24-22 9 16,25 14-9-16,-10-7 9 0,24 22-9 16,1-13 8-16,32 24-9 15,-1 0 10-15,25 18-9 16,2 1 9-16,19 25-9 16,2 4 9-16,16 10-10 15,2-1 9-15,9 2-9 16,-1-2 10-16,3 4-9 0,2-1 10 15,4 8-11-15,-1 2 10 16,5 2-9-16,5 2 8 16,1 9-9-16,5-1 9 15,8 10-11-15,10 8 8 16,6 12-8-16,16 14 9 16,9 5-8-16,26 26 9 15,15 8-8-15,37 25 8 16,9 6-8-16,52 42 8 15,2-18-9-15,38 20 9 16,-16-15-7-16,29 2 6 16,-38-33-4-16,5 2 6 15,-42-28-6-15,1-4 5 16,-40-21-5-16,-2-5 5 16,-26-14-5-16,-5-8 6 0,-23-8-7 15,-14-1 9-15,-19-11-7 16,-12 0 6-16,-18-2-5 15,-12-7 7-15,-13-4-8 16,-22-7 7-16,-17-2-8 16,-28-15 7-16,-9-5-7 15,-24-16 5-15,4-2-7 16,-30-20 9-16,10 3-10 0,-26-21 9 16,14 0-7-16,-20-20 7 15,19 6-8-15,-27-25 10 16,23 8-11-16,-11-4 9 15,30 24-7-15,6 0 9 16,40 32-11-16,10 12 10 16,29 17-8-16,5 10 8 15,12 10-9-15,10 8 8 16,11 7-8-16,13 7 5 16,11 7-7-16,26 10 7 15,19 13-8-15,31 20 8 16,16 13-8-16,41 32 9 15,4-2-8-15,20 11 10 16,-6-6-7-16,19 4 9 16,-20-16-8-16,22 7 12 0,-21-19-5 15,21 10 13-15,-19-13-2 16,19 7 15-16,-24-15-10 16,16 6 9-16,-20-15-12 15,15 2 6-15,-30-15-15 16,12 2 7-16,-27-11-11 15,-1-2 5-15,-28-13-10 16,-4-2 7-16,-27-5-8 0,-9-2 7 16,-18-2-7-16,-10-5 6 15,-24-4-6-15,-15-2 8 16,-17-6-7-16,-24-7 7 16,-7 0-6-16,-20-7 5 15,1 3-9-15,-22-3 6 16,12-2-5-16,-25 0 6 15,12 1-8-15,-10-8 10 16,22 5-9-16,1-2 6 16,27 6-7-16,13 3 9 15,22 8-9-15,17 9 7 16,20 7-8-16,22 12 5 16,19 3-8-16,34 9 9 15,10 4-7-15,30 2 10 16,0-5-7-16,10-1 7 0,-16-3-8 15,15-6 8-15,-21 0-7 16,14-2 7-16,-17-5-5 16,10-8 3-16,-26 1-5 15,4-1 6-15,-23-7-5 16,-8 6 5-16,-21-4-5 16,-7 1 7-16,-16-5-7 15,-9 10 7-15,-13-8-7 0,-19-2 8 16,-16-7-8-16,-24-4 5 15,-15-7-5-15,-32-4 6 16,3 3-8-16,-25-3 7 16,8 4-5-16,-6 3 6 15,30 6-7-15,7 6 7 16,32 5-7-16,12 3 6 16,25 7-7-16,11 1 6 15,14 0-7-15,24 9 5 16,17 0-7-16,39 6 6 15,15 0-5-15,40-4 8 16,0-7-6-16,19 0 6 16,-25-13-3-16,14 1 5 15,-30 5-7-15,7-8 6 0,-25 5-5 16,-1-1 4-16,-23 3-6 16,-12-5 7-16,-23 4-6 15,-14-6 6-15,-16 2-5 16,-20-8 5-16,-13-3-6 15,-32 0 6-15,-13-1-6 16,-32-3 6-16,-7 4-7 16,-20 4 8-16,17-3-8 15,-15 3 6-15,19-3-10 0,-13-3 4 16,18-2-10-16,2 4 7 16,20-2-5-16,15 5 8 15,28 8-3-15,16 2 8 16,21 2-8-16,24-1 7 15,20 4-8-15,35-5 7 16,15 3-8-16,27-3 10 16,6-2-7-16,19 3 7 15,-13 5-4-15,8-8 6 16,-19 7-5-16,0 2 6 16,-23-7-6-16,-3-1 6 15,-19 1-8-15,-5-4 7 16,-15-6-5-16,-6 5 6 15,-16-1-8-15,-6-2 9 16,-16 6-8-16,-17 0 7 16,-17-4-8-16,-24 0 9 0,-20-2-9 15,-27-5 7-15,-8 2-11 16,-35-6 3-16,-4-2-13 16,-31-2 3-16,5 1-10 15,-24 1 7-15,27-2-4 16,1 1 12-16,40 8-4 0,19 3 12 15,36 1-5-15,23 10 9 16,26-4-8-16,20 5 7 16,25 0-9-16,34 1 8 15,17-5-8-15,39 14 8 16,7-6-5-16,25-4 9 16,-12 5-7-16,13-3 7 15,-26-13-6-15,0 2 7 16,-27 4-8-16,-8-4 7 15,-26 8-6-15,-10 1 7 16,-21 1-8-16,-13-5 8 16,-22-5-7-16,-25 2 8 15,-25-5-7-15,-35-6 7 16,-22 2-8-16,-50-6 7 16,-17-7-8-16,-29-6 7 15,3 0-7-15,-25-1 8 0,29 7-8 16,-5-8 7-16,27 2-7 15,-5 1 7-15,23-1-8 16,1-4 9-16,31 14-10 16,13 9 10-16,37 9-8 15,23 2 7-15,28 11-7 16,25-1 4-16,16-2-8 16,30-1 7-16,20 4-7 0,43 3 6 15,18 1-5-15,46 5 8 16,0 6-8-16,34 3 9 15,-19-10-7-15,13 1 8 16,-26-9-7-16,8-8 7 16,-34-7-6-16,0 6 8 15,-31-2-10-15,-13-4 10 16,-28 8-9-16,-11-1 8 16,-24-7-8-16,-12 8 9 15,-20 1-9-15,-17-1 9 16,-23-4-8-16,-33 0 9 15,-19-1-9-15,-42-4 8 16,-18-7-10-16,-34 5 8 16,4-2-8-16,-26-1 10 15,33 6-9-15,3 0 8 0,38 4-8 16,22 4 7-16,44-4-9 16,21 1 7-16,37 5-9 15,42 1 7-15,28 2-9 16,53 0 9-16,19-9-5 15,41-4 6-15,-10-2-4 16,20-1 6-16,-32-2-6 0,6 5 6 16,-32 2-5-16,3 2 7 15,-26 1-6-15,1 3 5 16,-27-4-4-16,-5-2 5 16,-28-6-7-16,-14-3 7 15,-19 0-7-15,-15 1 7 16,-20 1-8-16,-19-2 7 15,-10 3-8-15,-25-7 10 16,-9 2-10-16,-20 6 6 16,-4 1-7-16,-5 0 6 15,11 8-10-15,5 3 11 16,22 6-8-16,19 0 7 16,18 0-6-16,23 2 6 15,21-8-10-15,29 4 8 16,19 0-6-16,30-1 8 15,6-9-7-15,28 1 9 0,-7-4-7 16,7-1 7-16,-23-3-6 16,10 6 8-16,-30 0-8 15,1-2 7-15,-16 6-4 16,4 0 5-16,-16-4-6 0,2-4 7 16,-17-5-9-16,-4 0 7 15,-13-12-8 1,-13 1 6-16,-17 3-7 0,-15 3 10 15,-14-5-9-15,-19 12 9 16,-7 5-7-16,-20 0 8 16,1 8-10-16,-5 5 9 15,9 3-9-15,1-1 8 16,19-2-9-16,13-1 9 16,10-7-8-16,18 1 8 15,17-4-10-15,22 0 8 16,5-2-9-16,30 2 8 15,5-5-7-15,19 1 8 16,-11-7-6-16,13 2 8 16,-17-1-8-16,6 1 8 15,-15 7-8-15,5 0 9 16,-12-1-8-16,-2 1 8 0,-14-2-8 16,-3-9 7-16,-12 2-8 15,-5 6 6-15,-11-5-7 16,-5 1 7-16,-7 4-7 15,-10 3 9-15,-4 4-7 16,-8-2 7-16,-8 5-8 16,-8 4-7-16,1-1-21 0,-19-3-15 15,5-1-21-15,7-4-6 16,10-4 3-16,11 4 20 16,21-1 13-16,10 2 21 15,8 9 5-15,17-1 14 16,0-4-9-16,11-3 10 15,-2-2-7-15,7-11 10 16,-9 2-11-16,11 0 11 16,-3 3-10-16,3 2 11 15,-6 4-9-15,8 0 9 16,-7-1-10-16,3 1 10 16,-1-6-9-16,-4 1 19 15,-15-7-16-15,-6-2-95 16,-9 1 127-16,-14-8-448 15,-3 8 79-15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31:38.762"/>
    </inkml:context>
    <inkml:brush xml:id="br0">
      <inkml:brushProperty name="width" value="0.1" units="cm"/>
      <inkml:brushProperty name="height" value="0.1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03C7D474-EB20-49E6-9493-9DD3666295A2}" emma:medium="tactile" emma:mode="ink">
          <msink:context xmlns:msink="http://schemas.microsoft.com/ink/2010/main" type="inkDrawing" rotatedBoundingBox="16793,9296 19497,8452 19595,8769 16892,9613" semanticType="strikethrough" shapeName="Other">
            <msink:sourceLink direction="with" ref="{CBFCDC3B-7498-4ED9-AADD-ED607CDAA811}"/>
          </msink:context>
        </emma:interpretation>
      </emma:emma>
    </inkml:annotationXML>
    <inkml:trace contextRef="#ctx0" brushRef="#br0">10337-7258 237 0,'-2'10'148'16,"1"1"18"-16,-3-6-54 16,4 1 8-16,-6-1-25 15,3-3-6-15,-5 0-26 16,6 4 3-16,-1-1-15 15,1 4 2-15,-5 1-13 16,1-3 0-16,-1 2-11 0,1 2 1 16,-3-5-8-16,3 5 2 15,3-6-4-15,-5 5 2 16,1-7-5-16,1 8 1 16,-3-1-4-16,0 4 1 15,-4-1-3-15,4 2 1 16,-2 0-1-16,-2 0 3 15,2-2-1-15,0-1 4 16,-4-2-2-16,2 1 5 16,0-4-3-16,-6-1 4 15,6 3-3-15,-1 4 2 16,-3-8-2-16,-1 14 3 16,3-8-3-16,-2 7 3 15,2-5-3-15,1 0 5 16,-1-9-4-16,2 7 3 0,2-9-3 15,-2 2 0-15,2 3-5 16,0 2 1-16,-4 0-2 16,-2 6 2-16,1-4-2 15,-6-5 2-15,0 5 0 16,-1 2 2-16,3-11-2 0,2 9 4 16,1-4-2-16,0-3 2 15,-1-6-3-15,-2 6 4 16,-4-2-2-16,5 10 3 15,-1 0-2-15,-4 4 1 16,3 4-3-16,3-3 2 16,-10-10-3-16,2 1 3 15,4 1-1-15,-5-5 2 16,-1-2-3-16,0 1 0 16,4 3-3-16,-11 1 2 15,7 4-4-15,-5 2 0 16,0 2-2-16,-2 0-1 15,7-2-2-15,-5-4 0 16,7-4-1-16,-2 1 2 16,3 0 0-16,-3-3 1 15,4 5-2-15,-6 1 1 16,8 4-3-16,-4-4-2 0,0 2 0 16,-3 2-1-16,7-2-1 15,-2-2-1-15,-2-3 1 16,-4 1-1-16,5-1 1 15,-11-1 0-15,1 1 1 16,-3 3 1-16,3 0 0 0,-8 2 0 16,8 0 2-16,-4-3 0 15,6-3-1-15,-4-5-1 16,6-1-1-16,-6-3-1 16,5 2 2-16,-5 2 0 15,6-2 0-15,-6 6 0 16,6-4 0-16,-4 0-1 15,9 0 0-15,-4-2-1 16,10-2 0-16,1 2 0 16,3 1 1-16,-3-1-1 15,6 0-1-15,-1 2 0 16,-3-4 0-16,2 4-1 16,-1 0 1-16,-1 0 0 15,2-2 0-15,-1 1-1 16,5-1 0-16,-4 0-1 15,-2 0 1-15,2 2 0 0,-3 2 1 16,-2 0-1-16,5 0 1 16,-4 1 0-16,3-1 0 15,-1 2-1-15,8 1 1 16,-6-3-1-16,6 6 0 16,2 4 0-16,-1 3-1 0,3 4 21 15,3 5-29-15,7-2-67 16,5-4-29-16,10-14 326 15,-2-9-767-15,-18-18 356 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10-11T08:03:24.557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B5BE1C-DECA-41A6-A346-05E12FE33ACF}" emma:medium="tactile" emma:mode="ink">
          <msink:context xmlns:msink="http://schemas.microsoft.com/ink/2010/main" type="writingRegion" rotatedBoundingBox="32650,7214 32665,7214 32665,7229 32650,7229"/>
        </emma:interpretation>
      </emma:emma>
    </inkml:annotationXML>
    <inkml:traceGroup>
      <inkml:annotationXML>
        <emma:emma xmlns:emma="http://www.w3.org/2003/04/emma" version="1.0">
          <emma:interpretation id="{20A1ABEC-D49A-4E62-9CD8-5E3DA5252E94}" emma:medium="tactile" emma:mode="ink">
            <msink:context xmlns:msink="http://schemas.microsoft.com/ink/2010/main" type="paragraph" rotatedBoundingBox="32650,7214 32665,7214 32665,7229 32650,7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AB2C0B-3F41-4B73-86BD-AEC694822D0E}" emma:medium="tactile" emma:mode="ink">
              <msink:context xmlns:msink="http://schemas.microsoft.com/ink/2010/main" type="line" rotatedBoundingBox="32650,7214 32665,7214 32665,7229 32650,7229"/>
            </emma:interpretation>
          </emma:emma>
        </inkml:annotationXML>
        <inkml:traceGroup>
          <inkml:annotationXML>
            <emma:emma xmlns:emma="http://www.w3.org/2003/04/emma" version="1.0">
              <emma:interpretation id="{62468733-8BC4-4663-8CA9-414DBC3979E2}" emma:medium="tactile" emma:mode="ink">
                <msink:context xmlns:msink="http://schemas.microsoft.com/ink/2010/main" type="inkWord" rotatedBoundingBox="32650,7214 32665,7214 32665,7229 32650,722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12171-22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2:09.101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89FB7794-3C96-4F9E-9837-CA15AB1F4CE4}" emma:medium="tactile" emma:mode="ink">
          <msink:context xmlns:msink="http://schemas.microsoft.com/ink/2010/main" type="inkDrawing" rotatedBoundingBox="3295,5637 5456,7882 3903,9378 1741,7133" semanticType="enclosure" shapeName="Other">
            <msink:sourceLink direction="with" ref="{5D08164C-E912-4476-AAA9-D88C774686D9}"/>
          </msink:context>
        </emma:interpretation>
      </emma:emma>
    </inkml:annotationXML>
    <inkml:trace contextRef="#ctx0" brushRef="#br0">2386 4915 624 0,'0'7'221'16,"0"1"43"-16,-2-8-166 0,-5-4 5 15,3 8-20-15,0-1 9 16,-1-1-12-16,-3 4 13 16,3 1-15-16,-4-3 7 15,-3-4-18-15,5 7 2 16,-2-3-18-16,0 0-1 16,-2 1-13-16,-6-7 5 15,4 4-9-15,-7-9 7 16,1-1-6-16,-1 3 5 15,9 8-8-15,-13-8 2 16,9 7-8-16,-3 3 1 16,3-3-7-16,-6-2 1 15,3-2-4-15,-4 2 2 16,-2-2-5-16,2 4 4 16,0 0-3-16,-6 0 4 15,0 0-1-15,-1-2 1 16,-1 0-4-16,-9-6 2 0,6 1-6 15,-6-1-1-15,2-1-1 16,-11 1 0-16,15 3-4 16,-6 4 1-16,6-2-2 15,-6-3 0-15,8 4-3 16,-17-11 2-16,5-4-3 0,-1 10 2 16,7-8-2-16,-7 2 3 15,11 5-2-15,1 8 1 16,-3-10-1-16,-4 7 2 15,3-9-3-15,-3 3 1 16,0 3-1-16,0 1 1 16,2-5-1-16,-2-1 1 15,1 9-1-15,-5-15 2 16,8 6-2-16,-2 7 1 16,6 2 0-16,-4-7 1 15,3 12-1-15,-1-1 1 16,7-4-1-16,-1 4 0 15,6-4-1-15,3-2 1 16,9 4-1-16,1 1 0 16,12 3-2-16,1 5 0 15,3-9-1-15,1-4 2 0,6 2-3 16,1-6 2-16,8 1 0 16,15 1 0-16,4 13 0 15,12-7 2-15,4 9-1 16,9-3 2-16,-3 1-2 15,16 0 2-15,-7 6-1 16,0-2 1-16,-7-2 0 16,6 4 0-16,-8-4-1 0,3 4 2 15,-7-8-3-15,11 10 2 16,-7 3-1-16,5 0 1 16,-13-3 0-16,6 1 1 15,-13 1-1-15,-6-6 1 16,-11-4-2-16,4 2 2 15,-14-2-2-15,-3-3 3 16,-9-4-2-16,-6-4 2 16,-3 2-2-16,-2 2 1 15,-5-6-1-15,-4-2-1 16,-3-3-1-16,-19-6 2 16,0-9 1-16,-10 2 1 15,8 7 0-15,-19-3 2 16,8 1-1-16,-15-1-2 0,9 5-1 15,-18-4 2-15,3 4-3 16,-18-12 1-16,11 6 2 16,-24-5 0-16,4-11 0 15,-14 7 2-15,16 12-2 16,-17-5 2-16,16 1-2 16,-8 2 1-16,17-3-1 15,-1 1-1-15,26 13-1 16,-8-4 0-16,25 11 2 0,-3 5 2 15,14 2 2-15,1 1 1 16,17 1 0-16,4 4 0 16,8-7-3-16,9 3-3 15,10 0-2-15,11 11 0 16,10-3-1-16,22 9 1 16,5-2 3-16,15 2 0 15,-2-4-1-15,19 2 3 16,-9-9-2-16,25 7 1 15,-16-9 0-15,21-2 2 16,-12 4 0-16,11 3 3 16,-18-7 0-16,9 2-1 15,-21 0-1-15,10-8 0 0,-21 1-2 16,1 0-1-16,-14 3-1 16,3 0 3-16,-20 2 0 15,7 6 3-15,-8 5 1 16,-8-2 3-16,-8 0 0 15,-8-1 0-15,-8-4-3 16,-6-6 4-16,-5-2-3 16,-7-5 2-16,2 2-1 15,-5-8 1-15,-6-1-6 16,-11-8 1-16,-4 3-3 0,-17-2 1 16,-7-1-1-16,-18 2 4 15,-2-2 0-15,-26-11 2 16,-2-6-2-16,-20-11 0 15,9 5-5-15,-22-7 1 16,24 15-4-16,-15-12 3 16,13 5-2-16,-9-4 2 15,14 6-3-15,-8-14 2 16,19 22-1-16,-1 2 1 16,17-1-3-16,-1-1 1 15,15 4 0-15,6 3 0 16,15 1-2-16,3 6 0 15,7 4 1-15,10 7 2 16,2-6-3-16,5 6 2 16,12 0-2-16,4 2 1 0,1 0-3 15,6 2 2-15,-5-1 0 16,3 1 1-16,-2-2-1 16,-3 0 2-16,1-2-2 15,2 3 3-15,-4-4-1 16,4 1 2-16,-4-6-3 0,1 4 2 15,-4-5-2-15,3 1 2 16,0-1-1-16,3-1 1 16,-3-1-2-16,6-4 1 15,1-5-3-15,4-12 0 16,4-7-2-16,9-22 2 16,-2-3-2-16,8-20 3 15,-6 7 1-15,7-12 1 16,-7 6-1-16,11-6 2 15,-9 9-1-15,6-12 0 16,-5 5-2-16,8-2 2 16,-11 6-2-16,6-2 1 15,-10 16 0-15,4 12 4 16,-3 7-2-16,-8 15 1 16,-10 12 0-16,-1 10 2 15,-7 8-1-15,-12 3 1 0,2 3 2 16,-3 6-1-16,-3 1-2 15,-4 6 0-15,2 6 0 16,-4 19-1-16,-1 7-2 16,-3 22 1-16,3 0-1 15,-7 23 0-15,3-6 0 0,-1 5 2 16,-2-11-2 0,0 4 1-16,-2-19 1 0,6 12-1 15,3-13-2-15,8 5 3 16,1-11-2-16,8 13-1 15,-4-19 1-15,8 7 0 16,-2-20-2-16,5 1 2 16,2-12-1-16,2-5 1 15,-5-14-1-15,5-5-1 16,2-5-1-16,1-15-1 16,1-9-2-16,5-18 0 15,0-10 1-15,2-27 0 16,4-8 3-16,9-9 1 15,6 0 2-15,7-24-2 16,5 7 2-16,12-18 0 16,-3 2-2-16,9-13 0 15,-9 18-1-15,3-18 0 16,-3 27 0-16,-3-16 2 0,-12 21 1 16,4-3 1-16,-8 26 1 15,-5 8 0-15,-6 23-1 16,-1 7 1-16,-5 19-1 15,-4 6 1-15,-8 2-2 16,-1 5 2-16,-4 1-2 0,-1 6 1 16,-1 7-1-16,4 6 2 15,-4-1-1-15,-1 7 2 16,-4 1-3-16,-4 14 1 16,-2 2-2-16,-7 25 0 15,-2 6-1-15,0 21 2 16,-4 1 0-16,-5 27-1 15,1-7 0-15,-5 25 2 16,-3-17-3-16,-4 22 2 16,7-5 0-16,2 16 1 15,-2-20-2-15,11 21 1 16,2-32-2-16,7-2 2 16,-1-26-2-16,7 0 1 15,-2-20 0-15,5 9 2 0,-7-20-2 16,10 7 1-16,-4-14-3 15,7-8 1-15,0-9 0 16,2-8-1-16,0-12-2 16,4-4 0-16,3-8-1 15,0-18-2-15,3-5 1 16,3-21 1-16,0-9 0 0,-1-23 3 16,7 9-2-1,3-29 2-15,2 4 2 0,11-22-1 16,4 6 0-16,5-30 0 15,2 16-2-15,6-18 1 16,-6 21 1-16,6-15 0 16,-10 27 2-16,8 4 2 15,-7 28-3-15,-8 1 3 16,-9 34-2-16,-13 4 2 16,-8 16-1-16,-7 4 2 15,-1 18 1-15,-8-2 1 16,-1 1-2-16,0 14 0 15,-3 4-1-15,-4 15-1 16,-1 7-1-16,-4 29-1 16,-4 1-1-16,-1 24 2 0,-3 3-2 15,-6 17 2-15,1-6 0 16,-8 25 1-16,3-12-2 16,1 15 1-16,6-9-2 15,-5 5 2-15,10-23-1 16,-1-4 1-16,3-21-1 15,4-2 1-15,7-19-1 16,3 1-2-16,6-13 2 0,-1-2-1 16,2-10 0-16,1-10 1 15,0-12 1-15,3-6-3 16,5-15-2-16,-2-19-2 16,1-14 0-16,7-21-3 15,1 0 3-15,0-22 3 16,6-7 1-16,7-15 1 15,0 0 0-15,19-30 0 16,-4 8 0-16,11-4 0 16,0 13 0-16,6-15 0 15,-10 24 1-15,4-5 0 16,-9 18 0-16,-1 0 2 16,-10 32-1-16,-8 7 1 15,-5 16-1-15,-6 1 2 16,-7 25-1-16,-2 0 2 0,-3 3-1 15,-1 10-1-15,0 11 1 16,0-3 0-16,-1 7-3 16,-2 13 1-16,-8 2 0 15,-6 24 0-15,7 5-1 16,-7 26 1-16,1 1 0 16,-2 21 0-16,2-16 0 0,-8 16 0 15,-2-21 0-15,-1 14 0 16,3-10-2-16,1 12 2 15,1-11-2-15,4 18 1 16,5-14 1-16,-7 1 0 16,-2-22 0-16,0 6 0 15,2-21 0-15,2 6 1 16,0-17-2-16,15 16 2 16,-1-12-2-16,-5 3 2 15,4-10-3-15,3 7 1 16,-3-17-1-16,-4 1 2 15,11-3-2-15,-7-3 1 16,2-9 0-16,-1 5-1 16,3-7-1-16,-2-1 3 15,7-3-3-15,1-1 2 16,3-7-2-16,2-1 0 0,1-2-2 16,0-2 1-16,-1-1 1 15,3-3 1-15,-3 4 1 16,-1-1 1-16,4-1-1 15,8 6 0-15,0 0-1 16,7-1 1-16,7 1-1 16,2 0 2-16,4-2-2 0,8 2 1 15,-1 2 0-15,11 3 2 16,-3 0-2-16,11 6 2 16,-6 0 0-16,11 2 0 15,-9-4-2-15,8 2 2 16,-14-6-2-16,1 3 1 15,-24-10 2-15,-6-4-1 16,-17 0 2-16,-5 1 5 16,-13-1 2-16,-6 0 0 15,-11 1 0-15,-14-7 1 16,-8-3-6-16,-15-1-1 16,6-3-2-16,-13 4 1 15,8 6-2-15,-12-6 1 16,17 7-1-16,-15 1 0 15,22 1-2-15,-5-2 0 0,16 8 0 16,-1-4 0-16,14 6-2 16,1 2 3-16,14 3-4 15,3-2 0-15,10 4 1 16,-1-1-1-16,4-3-1 16,3 0 1-16,5 3 0 15,6-7 0-15,10 3 0 16,5 1 0-16,5-3 1 0,12-4 0 15,7 4 0-15,16-1 1 16,-6-1 0-16,19 0 0 16,-9 2 0-16,7-6 1 15,-18 2-1-15,7-4 1 16,-22 4 2-16,-6 2 0 16,-22-2-2-16,-7 2 4 15,-13 3 1-15,-15-3 3 16,-8 2 2-16,-14 3 2 15,-3-1-3-15,-18-2 2 16,-1-3-5-16,-6-2-2 16,4 1-1-16,-9-10-3 15,10 8 0-15,-2 1 2 16,4-1-1-16,-1 4 0 16,16 3 1-16,-3-1-2 15,11 3-1-15,1-1 1 0,14-1-1 16,-4 3-1-16,1-6 1 15,5 3 0-15,-1-9 1 16,-1 4 0-16,3-1 0 16,2 1-1-16,2-8 0 15,4 1-3-15,-6-15 0 16,7-8-1-16,4-1 0 0,2-15 0 16,2 1 0-16,7-10 1 15,-1-1 1-15,-1-8 2 16,4 5 2-16,4-8-2 15,-2 14 1-15,5 1 1 16,-3 11-3-16,-2 3 0 16,-7 6 0-16,-3 8-3 15,1 8 2-15,1 12 1 16,-8 2 0-16,3 13 2 16,-2 2 2-16,-2 6-1 15,2-3 0-15,2 8 1 16,-5-5-3-16,3 10 0 15,-2-3 1-15,2 9-1 16,2-2-1-16,4 10 1 16,4-8 0-16,-3 4-1 0,2-6 0 15,6 2 1-15,2-5 1 16,5-1-2-16,8-3 0 16,5 2 1-16,4-6-1 15,8 0-2-15,-3-4 2 16,12 6 1-16,-3-7-1 15,5 1 0-15,-1 3 1 16,12-5 2-16,-8-5-3 16,13 2 2-16,3-3 0 0,3-5 1 15,-8 3-2-15,11 4 1 16,-12 7 0-16,10 3 0 16,-18 2 0-16,7 2 2 15,-10 2-2-15,8-4 1 16,-16-8 0-16,20 12 0 15,-5 0 2-15,1-6 1 16,-9 0 0-16,10 9 1 16,-15-20-1-16,3 4 0 15,-5 0-1-15,2-2 1 16,-12-6-1-16,3 8-1 16,-8-6 0-16,-2 4 0 15,-11-5-2-15,-2 1 2 16,-3-5-1-16,-6 1 2 0,-7-5-2 15,-6-2 4-15,-2 0 0 16,-16-3-1-16,-2-1 0 16,-15-7 1-16,-2 2-4 15,-20-2 0-15,2 0 1 16,-19-1 0-16,4 1-1 16,-18-6 1-16,8 6-1 15,-14-7 1-15,11 5-1 0,-7 10 0 16,11-1 1-16,-10-7-1 15,14 8-1-15,-3-3 1 16,18-5-1-16,3 6-2 16,18 9 1-16,11-6-1 15,16 4-2-15,4 4-2 16,16-2 0-16,16 1-2 16,11 9 1-16,17 0 2 15,9-2 2-15,19-1-1 16,-6 2 3-16,18-5 1 15,-3-3-1-15,16 8 1 16,-7-1 1-16,13-3 0 16,-16-2-1-16,5 5 1 15,-23-7-1-15,3 3 0 16,-28-1-1-16,0 7 2 0,-19-7-1 16,-9-3 1-16,-15 0 0 15,-7-6 2-15,-11-1-1 16,-7-1 2-16,-10 0-3 15,-20-8 1-15,-2 1-3 16,-29-13 1-16,0-2-2 16,-25-3 4-16,10 11-1 15,-15-4 0-15,15 14-1 16,-15-4 3-16,20 1-1 0,-1 1 0 16,20 3 0-16,5 0 1 15,26 2-2-15,12 7-4 16,17-4-2-16,12-2-4 15,15 1-1-15,23 14 0 16,10-7 3-16,24 9 1 16,11 6 4-16,22-1 0 15,-5-5 1-15,16 2 0 16,-13-9 0-16,11 7 1 16,-19-11 0-16,-9 0 1 15,-18 4-1-15,-12 1 0 16,-25-7 0-16,-7 12 2 15,-21-8 0-15,-5 3 2 16,-2-9 1-16,-16 10-1 0,-12-8 0 16,-12 4-1-16,-15-9-3 15,-26-1 2-15,-6-12-3 16,-22 1 2-16,2-1-2 16,-13 0 2-16,12 1 0 15,-5 14 2-15,17-6 0 16,4 5-2-16,20 1 1 15,2-1-2-15,24-1-2 0,8 5 0 16,19-2 0-16,14 4-6 16,23 7-2-16,14-5 1 15,18 9-2-15,17-5 2 16,12 7 4-16,19 2 3 16,0-1 2-16,21-3 0 15,-5 14 0-15,6-11 1 16,-11-6-1-16,10 8 0 15,-25-10 1-15,-3-4 0 16,-28-2-1-16,-8 0 1 16,-21 0 0-16,-8 3-1 15,-17-3 3-15,-3 2 3 16,-10 2 1-16,-18-6 0 16,-11 6 1-16,-20-10-3 15,-3 12-2-15,-25-12-1 0,8 4-2 16,-9-11 1-16,20 12-1 15,1-12-7-15,26 15-11 16,8-1-47-16,16 1-22 16,11-2-126-16,9 0-69 15,1-2-308-15,-1 8 3 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33.993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C90F84-C1CD-410F-BB18-63AFE3EA127A}" emma:medium="tactile" emma:mode="ink">
          <msink:context xmlns:msink="http://schemas.microsoft.com/ink/2010/main" type="writingRegion" rotatedBoundingBox="5449,9142 11745,6042 12402,7375 6105,10476"/>
        </emma:interpretation>
      </emma:emma>
    </inkml:annotationXML>
    <inkml:traceGroup>
      <inkml:annotationXML>
        <emma:emma xmlns:emma="http://www.w3.org/2003/04/emma" version="1.0">
          <emma:interpretation id="{322CD4BD-544F-432F-B99D-CD0DEE643095}" emma:medium="tactile" emma:mode="ink">
            <msink:context xmlns:msink="http://schemas.microsoft.com/ink/2010/main" type="paragraph" rotatedBoundingBox="5449,9142 11745,6042 12402,7375 6105,10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43CE38-C837-40A6-9469-984248E2E98A}" emma:medium="tactile" emma:mode="ink">
              <msink:context xmlns:msink="http://schemas.microsoft.com/ink/2010/main" type="line" rotatedBoundingBox="5449,9142 11745,6042 12402,7375 6105,10476"/>
            </emma:interpretation>
          </emma:emma>
        </inkml:annotationXML>
        <inkml:traceGroup>
          <inkml:annotationXML>
            <emma:emma xmlns:emma="http://www.w3.org/2003/04/emma" version="1.0">
              <emma:interpretation id="{26631E56-A990-40EB-B664-134D64319A9A}" emma:medium="tactile" emma:mode="ink">
                <msink:context xmlns:msink="http://schemas.microsoft.com/ink/2010/main" type="inkWord" rotatedBoundingBox="5449,9142 11745,6042 12402,7375 6105,10476"/>
              </emma:interpretation>
              <emma:one-of disjunction-type="recognition" id="oneOf0">
                <emma:interpretation id="interp0" emma:lang="" emma:confidence="0">
                  <emma:literal>BUSINESS</emma:literal>
                </emma:interpretation>
                <emma:interpretation id="interp1" emma:lang="" emma:confidence="0">
                  <emma:literal>BUSINEss</emma:literal>
                </emma:interpretation>
                <emma:interpretation id="interp2" emma:lang="" emma:confidence="0">
                  <emma:literal>BUSINESs</emma:literal>
                </emma:interpretation>
                <emma:interpretation id="interp3" emma:lang="" emma:confidence="0">
                  <emma:literal>BUSINES5</emma:literal>
                </emma:interpretation>
                <emma:interpretation id="interp4" emma:lang="" emma:confidence="0">
                  <emma:literal>BUSINES9</emma:literal>
                </emma:interpretation>
              </emma:one-of>
            </emma:emma>
          </inkml:annotationXML>
          <inkml:trace contextRef="#ctx0" brushRef="#br0">3 20 577 0,'0'-9'285'0,"2"5"13"0,-2 2-127 15,-2-3-29-15,0 7-28 16,0-2-1-16,2 2-12 16,2-1 4-16,2 9-9 15,7 4 2-15,0 5-7 16,9 7-5-16,-3 3-13 0,5 6-10 15,-5-5-10-15,5 3-14 16,-4 0-2-16,6 4-4 16,0-3 4-16,0 6-5 15,0-1 6-15,2 5-6 16,-4-3-2-16,4 5-6 16,-2-5-1-16,0 7-4 15,0-11-4-15,-2 3-2 16,-5-8-1-16,1-1-2 15,-5-13 0-15,-2 5 1 16,0-5-2-16,-1 6 3 16,-1 0 1-16,4 11 1 15,0-2 2-15,-2 3-3 16,5-7-2-16,-3-1-4 16,-5-10 1-16,-1-3-7 0,2-8 3 15,-7 3-3 1,2-3 3-16,-2 2-5 0,-2 0 5 15,-2 3-6-15,6-1 5 16,-6-4-6-16,2-1 8 16,-2-6-37-16,-2-6-22 15,-5-9-100-15,0-5-63 16,-1-2-386-16,3-4 42 16</inkml:trace>
          <inkml:trace contextRef="#ctx0" brushRef="#br0" timeOffset="11471.2">5 52 565 0,'-6'3'246'0,"2"1"29"16,-1 0-154-16,-4-2 15 15,-1-4-46-15,3 2 11 16,3 0-23-16,-1-2 17 0,5 4-25 15,0 0 12-15,-2 1-25 16,4-3 11-16,5 4-23 16,-3-8 16-16,5-1-16 15,0-1 20-15,-1-3-17 16,-1 0 13-16,2 1-21 16,6 1 11-16,2-2-22 15,3-2 7-15,-3-4-15 16,3 0 11-16,-3-5-12 0,1-2 10 15,-1 1-11-15,3 7 9 16,-1 1-9-16,1-4 7 16,-4 10-11-16,7-1 5 15,-3-5-10-15,9 2 2 16,-5 6-8-16,4-6 5 16,-2 0-6-16,4-1 4 15,-12 1-3-15,8 2 7 16,-2 0-4-16,-2 5 6 15,-2 1-4-15,2 1 3 16,-5 0-5-16,11 2 0 16,-12-2-7-16,8 4 5 15,-3 2-5-15,6 1 2 16,-8 2-4-16,7 1 5 0,-2-1-5 16,0 2 4-16,-9 4-5 15,3-2 7-15,-1 6-6 16,-1 9 6-16,-1-6-6 15,7 6 7-15,-5-2-8 16,-1-2 7-16,-5-1-6 16,1-1 7-16,-5-2-9 15,0 3 8-15,-3 1-6 0,0 2 5 16,-2-2-5-16,-1 7 6 16,-1-5-6-16,-1 0 6 15,-7-3-7-15,3 1 8 16,-3-5-8-16,-1 1 7 15,-2-3-7-15,0 5 7 16,-2-1-8-16,-4 5 8 16,1-2-7-16,-1 0 7 15,4-7-8-15,-3 5 9 16,3-9-8-16,-8-4 7 16,3 1-8-16,-8 1 8 15,4-2-7-15,-2-1 6 16,5 5-7-16,5 0 8 15,1-3-7-15,-2-1 6 16,8 0-6-16,-1-1 6 0,1-4-7 16,-1 1 6-16,7-4-6 15,-1 1 6-15,0-6-7 16,6 4 7-16,1-3-6 16,4 1 6-16,1-3-6 15,6-1 8-15,3-3-8 16,3-2 6-16,2 0-6 0,5-3 7 15,-3-3-7-15,2-1 7 16,-2 3-6-16,1-3 7 16,-1 5-7-16,4 2 7 15,-1 4-8-15,3 3 7 16,-3 5-7-16,1 1 7 16,-3 3-7-16,3 3 7 15,0-4-6-15,-1 0 7 16,-5 3-6-16,0-3 5 15,-2 3-5-15,-1 1 5 16,-7 1-7-16,3 3 7 16,-2 3-5-16,1 3 6 15,-5 1-6-15,-3 1 6 16,5-1-6-16,-8 3 5 16,1-1-6-16,-2-5 6 15,-1 1-6-15,-3 4 6 0,4-10-5 16,-4 7 6-16,-4 3-4 15,1 1 4-15,-5-9-5 16,1 10 4-16,-4-12-3 16,0 6 3-16,1-1-3 15,-3 1 9-15,-1 4 0 16,-1-5 7-16,0-1-1 16,-5 2 7-16,3 4-6 0,-7-3 4 15,0 1-7-15,-4 3 6 16,-1-3-5-16,-6 1 6 15,5-1-7-15,-5 1 7 16,4-3-8-16,-4 5 6 16,2-3-10-16,-1 3 6 15,5 1-11-15,-3 1 7 16,5-7-9-16,-3 1 6 16,2-3-9-16,1-4 6 15,1 1-7-15,2-3 5 16,5 0-6-16,1 1-4 15,7-1-27-15,3-1-39 16,7-3-51-16,6-5-146 0,10-1 6 16,9-5-326-1,4 1 8-15</inkml:trace>
          <inkml:trace contextRef="#ctx0" brushRef="#br0" timeOffset="12906.7728">1175-473 554 0,'-3'4'321'0,"-1"5"-3"15,-2 0-92-15,12 6-84 0,1-4-16 16,3 4-14-16,4 0-17 16,3 5 6-16,1 6-15 15,5 9 2-15,4 4-5 16,-3 7 1-16,4 0-13 15,2 6-6-15,-6-10-10 16,0 4-7-16,1-5-8 0,5 0-10 16,-4-10-2-16,3 6-7 15,-1-6-1-15,2-1-7 16,-8-12 3-16,2-1-5 16,-4-6 4-16,2-5-5 15,-5-5 4-15,5 3-6 16,-4-6 2-16,5-3-6 15,-3 1 3-15,0-1-6 16,-1-7 4-16,1-2-4 16,-5-3 3-16,1-7-4 15,-3 0 4-15,-2-4-4 16,-1 3 5-16,1 1 0 16,-6 3 5-16,3-1 2 15,-3 5 5-15,-3-1-3 0,0 1 1 16,-2-7-3-16,-4-1-3 15,2-5-5-15,-5-1 1 16,-6-6-3-16,2 2 2 16,-4-8-3-16,-1 1 5 15,-7-12-2-15,-1-1 2 16,0-3-4-16,0 5 4 0,-5-6-5 16,9 11 5-16,-3 0-7 15,7 9 5-15,-5 2-5 16,7 9 5-16,-1 3-5 15,6 6 5-15,1 4-4 16,6 4 4-16,-1 6-6 16,1 3 4-16,6 2-2 15,-4 4 3-15,-2 3-4 16,5-1 5-16,3 3-6 16,-4-4 3-16,0 6-3 15,5 0 4-15,-3-1-6 16,-1-1 8-16,1 2-6 15,-2-7 5-15,-2 1-5 16,0-1 7-16,2 0-8 16,0-1 6-16,-2 5-5 15,1-5 5-15,-1 1-11 0,0 0-2 16,-1-4-37-16,1 2-13 16,-4-2-87-16,-2-2-56 15,-5 5-386-15,4 7 58 16</inkml:trace>
          <inkml:trace contextRef="#ctx0" brushRef="#br0" timeOffset="13820.5051">2352-1093 642 0,'-8'-15'398'0,"4"8"-25"0,-3-12-82 16,2 12-148-16,-1-6-13 15,-1 4-28-15,-4-6-3 16,-1 8-11-16,-4-3 2 16,-1 8-7-16,-3 2 3 15,1 4-8-15,-1 5-7 16,3 2-14-16,1 13-15 15,3-3-12-15,2 10-15 16,3-5-8-16,-1 9-8 16,6-7 5-16,3 11-3 15,0-10 5-15,5 14-1 16,4-10 10-16,8 4-4 16,-2-10 4-16,11 1-5 0,-1-9 3 15,7-6-10 1,-4-8 2-16,7-5-5 0,-4-2 5 15,2-3-8-15,-1-1 8 16,-1 2-7-16,-5 6 6 16,2 4-7-16,-4 3 7 15,1 6-6-15,-4 5 8 16,3 6-8-16,-6-4 8 0,-1 11-6 16,-4-1 5-16,0 3-4 15,-8-4 11-15,-5 12 3 16,0-8 10-16,-5 5 7 15,-3-4 8-15,-5 2 2 16,0-8-1-16,-11 3-5 16,0-9-5-16,-9-4-9 15,2-5-5-15,-6 4-9 16,5-8-2-16,-1-2-5 16,6 0 1-16,-5-3-10 15,8-4-7-15,0-1-47 16,6-2-27-16,1-3-77 15,8-4-43-15,3-14 272 16,1-13-655-16,5-7 300 16</inkml:trace>
          <inkml:trace contextRef="#ctx0" brushRef="#br0" timeOffset="14670.6715">2710-1361 821 0,'5'6'312'0,"4"1"49"16,6 2-207-16,2 6-1 15,9 4-22-15,0 10 12 16,1 4-8-16,1 12-2 16,-2-3-13-16,2 10-6 15,1-1-27-15,4 10-7 0,-1-3-14 16,5 10-9-16,-8-9-11 16,1 2-7-16,-6-9-6 15,0-1-8-15,-6-12-4 16,-3-4-9-16,-8-9 1 15,-5-4-9-15,-2-7 2 16,4-4-6-16,-6-5 4 16,6-1-7-16,1-5 7 15,-5 4-5-15,-2-4 5 0,1-2-2 16,-5 0-2-16,0 0-39 16,1-1-24-16,1-1-93 15,1-2-57-15,1-3-221 16,0-4-144-16,0-3-46 15</inkml:trace>
          <inkml:trace contextRef="#ctx0" brushRef="#br0" timeOffset="15187.7449">3214-1490 623 0,'2'4'420'0,"3"7"-21"16,1 3-82-16,5 7-106 15,4 1-49-15,3 17-16 16,4 3-27-16,8 23-26 16,3 1-1-16,8 17-3 15,-4-3-16-15,-1 7-10 16,-2-10-17-16,-7-1-11 16,-8-19-15-16,-3-7-4 0,-4-21-20 15,-5-16-58-15,-3-13-50 16,-12-16-139-16,1-8 445 15,-15 0-771-15,-4 3 329 16</inkml:trace>
          <inkml:trace contextRef="#ctx0" brushRef="#br0" timeOffset="15814.0737">3195-1438 597 0,'4'7'568'0,"7"8"-95"16,4 1-33-16,14 5-214 15,6 3-69-15,17 5-31 16,-2-1-45-16,17 5-23 15,-12-3-22-15,8 5-7 16,-10-2-5-16,4 8-1 16,-7-6 2-16,8 3-1 0,-9 3-5 15,5-4-7-15,-8-4-2 16,2 4-6-16,-7-4-1 16,-1-7-5-16,-6-5 7 15,-3-3-8-15,-9-7 6 16,-3-7-5-16,-10 1 5 15,-2-8-5-15,-7-8 5 16,-2-12-4-16,-5-1 5 16,-11-20-6-16,-5-6 5 0,-2-5-5 15,-7 3 4-15,-5-20-4 16,6 9 5-16,-2-14-5 16,-1-4 6-16,1-14-7 15,9 12 6-15,-4-13-5 16,6 24 4-16,4 4-5 15,3 22 6-15,4 9-5 16,5 18 3-16,5 8-1 16,-1 11 3-16,0-3-4 15,6 8 3-15,-6-1 1 16,4 1-10-16,1 1-46 16,-3-6-22-16,-3 4-134 15,6 9 30-15,1-2-404 16,3 11 61-16</inkml:trace>
          <inkml:trace contextRef="#ctx0" brushRef="#br0" timeOffset="17082.5715">4135-1660 904 0,'-7'7'356'0,"5"3"50"15,7-12-235-15,14-2 0 16,3-5-39-16,17-8-18 16,1-5-18-16,12-9-17 15,-6 1-21-15,6 2-13 16,-9 8-17-16,3-4-13 16,-13 11-1-16,4-7-11 15,-9 3 3-15,-4-5-12 16,-10 7-8-16,-3 1-51 15,-9 3-27-15,0-1-80 16,-7 3-25-16,-7 2-307 0,5-4 68 16</inkml:trace>
          <inkml:trace contextRef="#ctx0" brushRef="#br0" timeOffset="16692.494">4181-1907 447 0,'-7'-8'338'0,"1"6"-24"16,3 1-54-16,3 2-96 16,5 7-23-16,4 10-8 15,4 4-22-15,6 8 3 0,-1 3-7 16,8 26-11-16,-2 2-12 15,0 17-5-15,0 3-14 16,4 15-7-16,-8-20-9 16,6 5-1-16,-2-20-7 15,-7-8 0-15,-3-18-2 16,5-9-3-16,-1-16-6 16,6-7-7-16,6-10-4 15,5-12-5-15,-2-5 0 16,10-11-1-16,-6 2 4 0,5-13-4 15,-1 3 1-15,1 1-6 16,-7 11 0-16,2 1-6 16,-5 13 4-16,-5 3-7 15,-8 8 4-15,-1 1-4 16,-10 5 4-16,-3 0-5 16,-3 5 6-16,-6 3-4 15,-3-1 9-15,-6 2-42 16,-2-3-16-16,-5-4-112 15,0-2-77-15,-1-4-360 16,-3-5 22-16</inkml:trace>
          <inkml:trace contextRef="#ctx0" brushRef="#br0" timeOffset="17497.67">4128-1959 906 0,'-9'7'360'0,"7"-1"48"15,7-2-228-15,6-6 6 16,8-2-36-16,8-5-8 15,3-4-18-15,11-6-11 16,-4-3-30-16,9-11-13 16,-4-2-16-16,6-8-12 15,-5 5-13-15,7-8-11 16,-12 7-7-16,7 0-8 16,-14 8 1-16,-1 1-5 15,-8 10 5-15,-8-1-4 0,-4 10 5 16,-5 4-5-16,-5 3 4 15,0 6-2-15,0 4 3 16,-3-1-3-16,1 4 6 16,-2 1-37-16,-3 1-14 15,-1-6-92-15,1 3-68 0,7 3-383 16,2 2 46 0</inkml:trace>
          <inkml:trace contextRef="#ctx0" brushRef="#br0" timeOffset="18541.5554">5490-2578 844 0,'-14'-18'356'0,"3"14"33"15,-2-7-189-15,2 0-63 16,-6-2-12-16,4 11-27 16,-7-7-3-16,-1 5-15 15,1 8-7-15,2 0-12 16,-8 5-9-16,2 2-12 16,2 4-5-16,1 3-5 15,-1 8-3-15,11 6-1 0,0 12-1 16,0 4-1-16,4 5-4 15,3-1-1-15,2 5-2 16,6-10-1-16,9 1-2 16,1-10 0-16,3-1-6 15,7-11 0-15,2-4-4 16,-2-11-2-16,5-5-4 16,3-8 4-16,1-11-5 15,0-2 5-15,6 1-5 16,-2 1 6-16,-6 3-5 15,6 9 6-15,0 6-6 16,-4 4 6-16,-1 2-5 16,-1 2 4-16,-3 8-5 15,-8-3 5-15,1 8-4 16,-7-2 3-16,3 9-3 0,-8-5 4 16,-1 7 6-16,-8-7 9 15,-2 9 8-15,-2-6 7 16,-13 4 5-16,-3-4-3 15,-8 8-4-15,-7-11-6 16,2 0-5-16,-8-6-4 16,-5 2-7-16,0-8-1 15,-4 1-7-15,-5-4 1 0,9-2 0 16,9-9-9-16,4-4-46 16,9-7-22-16,11-10-98 15,3-7-89-15,18 6-353 16,10 0 38-16</inkml:trace>
          <inkml:trace contextRef="#ctx0" brushRef="#br0" timeOffset="19485.0118">6181-2797 1003 0,'-9'-10'421'0,"1"-1"57"15,-1 4-255-15,-2 0-11 16,0 1-57-16,-6 2-13 15,-1 3-39-15,-2 1-16 16,3 3-24-16,-7 6-16 16,4 3-15-16,1 10-12 15,-3 4-9-15,-2 12-5 16,11 3-1-16,0 11-5 16,6-4 2-16,7 11 3 15,5-11 2-15,5 5-1 0,4-10 3 16,5-1-4-16,3-14-2 15,6 0-2-15,3-15 0 16,10-8-1-16,-6-7 2 16,11-9-2-16,-5-5 2 15,1-1-4-15,-7 0 4 16,0 2-6-16,-3 8 6 16,1 3-4-16,-2 4 5 0,2 6-7 15,-3 5 7-15,1 4-6 16,-5 0 5-16,2 9-5 15,-4-6 7-15,0 4-5 16,-4 0 4-16,2 6-7 16,-7-2 7-16,2 9-7 15,-4 0 4-15,-4 2-3 16,-2-2 6-16,-1 4-5 16,-10-6 3-16,0-3 0 15,-3 1 1-15,-11 2-1 16,-6-1 3-16,-6 8 9 15,-5-1 10-15,-15 3 5 16,2-5 5-16,-5 10-2 16,1-14-8-16,-4-4-9 15,12-8-4-15,2-12-38 0,8-11-29 16,-1-11-95-16,13-2-139 16,7 10-357-16,1 3 11 15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5:15.216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FFFFFF"/>
      <inkml:brushProperty name="fitToCurve" value="1"/>
    </inkml:brush>
    <inkml:context xml:id="ctx1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10-11T08:03:24.557"/>
    </inkml:context>
  </inkml:definitions>
  <inkml:traceGroup>
    <inkml:annotationXML>
      <emma:emma xmlns:emma="http://www.w3.org/2003/04/emma" version="1.0">
        <emma:interpretation id="{75868777-005A-4F75-8ADE-5FDA98E11C85}" emma:medium="tactile" emma:mode="ink">
          <msink:context xmlns:msink="http://schemas.microsoft.com/ink/2010/main" type="writingRegion" rotatedBoundingBox="12338,6351 31216,1535 32717,7420 13839,12236"/>
        </emma:interpretation>
      </emma:emma>
    </inkml:annotationXML>
    <inkml:traceGroup>
      <inkml:annotationXML>
        <emma:emma xmlns:emma="http://www.w3.org/2003/04/emma" version="1.0">
          <emma:interpretation id="{C5C33AE2-B348-4D6D-B522-D393F8A055D2}" emma:medium="tactile" emma:mode="ink">
            <msink:context xmlns:msink="http://schemas.microsoft.com/ink/2010/main" type="paragraph" rotatedBoundingBox="13790,4982 20203,4982 20203,6481 13790,64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21F00F-A98F-49D1-B034-35390FA16932}" emma:medium="tactile" emma:mode="ink">
              <msink:context xmlns:msink="http://schemas.microsoft.com/ink/2010/main" type="inkBullet" rotatedBoundingBox="13714,5399 20123,4951 20203,6081 13793,6529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-6523-793 855 0,'-88'33'175'0,"65"-29"96"0,-1-3-253 16,4-1 1-16,9-1 2 16,17-14-2-16,8 6-12 15,7-14 0-15,-1-2-1 16,11-5 4-16,8 4 0 16,5-11 8-16,1 6 4 15,16-8 3-15,1 0-2 0,12-9 1 16,0 2-7-1,20-9-3-15,-1 5-7 0,21-5 0 16,-12 5-4-16,20-8 0 16,-14 14-2-16,18-9 5 15,-15 5 4-15,22-2 8 16,-13 9 2-16,20-9 5 16,-16 10-2-16,16-3-3 15,-11 4-5-15,17-1 0 16,-16 7-3-16,19-1 1 15,-16 8-2-15,20 4 2 16,-16 8-1-16,18 1 2 16,-17 5-3-16,10 6 0 15,-20 2-1-15,14-1-2 16,-19 2-3-16,10 1 0 0,-14-2 1 16,14 8 4-16,-23 1 5 15,14 6 3-15,-13 3 1 16,13 12 0-16,-19-5-4 15,13 9-4-15,-18-7-4 16,12 5-2-16,-18-8-1 16,8 3 0-16,-21-4 1 15,10 1 1-15,-19-2 2 16,-2 0 1-16,-17-4 4 0,-1 1 5 16,-19-4 3-16,-5-1 7 15,-6-1 2-15,-1-3-1 16,-7-1-6-16,5 2-4 15,-4 0-9-15,-4-4-3 16,-2-1-3-16,0-2-2 16,-3-1 1-16,-1-5-1 15,-3 2 0-15,0 2 1 16,-2-2 1-16,0-2 1 16,2 6 1-16,0-6-2 15,-2 0 1-15,1 2-3 16,-1 2 0-16,0-4 0 15,0 4-1-15,4 2-1 16,-2 0 1-16,0-6-1 0,0 6 2 16,-1-4-1-16,-1 0 2 15,0-4-2-15,2 2 1 16,-2-2-1-16,0 4 1 16,-2 2-2-16,2-4 1 15,-1 6-1-15,-1-4 3 16,-6-4-22-16,-3-5-20 15,-7 7-64-15,1-1-21 16,-9 3-45-16,2-6 2 0,6 2-249 16,12-12 105-16</inkml:trace>
        <inkml:trace contextRef="#ctx0" brushRef="#br0" timeOffset="2890.5041">-1006-1955 802 0,'-13'6'224'16,"2"10"71"-16,6 12-234 16,1 15 15-16,-7 3-17 0,-7 17 4 15,-5-1-7-15,-2 7 10 16,-5-8-8-16,-7 3 2 15,9-10-10-15,-1-4-5 16,1-8-14-16,6-5-6 16,5-9-10-16,3 3-4 15,6-7-5-15,4-2-2 16,3-5 0-16,4-2-2 16,5-8 1-16,3 0-2 15,2-7 2-15,9-5-1 16,2-4 1-16,11-6 1 15,6 2-1-15,8 2 1 16,3 5 0-16,15 8 1 16,-5 4 0-16,9 5 1 15,-3 0-2-15,13-4 2 0,-14-7-3 16,6 0 0-16,-12-3-1 16,2-1 0-16,-15 0-1 15,-2 8-1-15,-14 0 0 16,-5 1 2-16,-8 4-2 15,-6 2 2-15,-13-5 0 16,2-4 9-16,-6-2 3 16,-5-9 4-16,-1-8 1 0,-1-11 2 15,-3-3-9-15,-9-17-2 16,-1-4-4-16,-7-11-1 16,-2-1-1-16,-8-21-2 15,4 4 0-15,-3-8-2 16,3 6 1-16,-2 0-1 15,6 22 2-15,-1 4-2 16,9 14 1-16,-5 4-2 16,8 12 1-16,5 5-2 15,3 5 2-15,-1 4-2 16,9 9 2-16,-3-3-2 16,7 7 1-16,4 4-3 15,2-1 1-15,3 3-4 16,4 7 2-16,-2 0 1 15,-1-2 2-15,-5 4-2 0,-3-1 4 16,2 20-3-16,-5-1 1 16,-5 18 3-16,-1 9 5 15,-4 15 2-15,0-3 4 16,-13 6 2-16,0-15-1 16,-3-1 3-16,7-19 0 15,-11-8 2-15,9-18-1 16,3-3-2-16,5-14-4 0,3-16-3 15,7-8-5-15,12-19-2 16,3-10 0-16,11-12-1 16,2 6 0-16,8-8 0 15,-6 21 0-15,0 13-2 16,-6 11 2-16,-5 13-6 16,-7 27 1-16,1 21-2 15,-10 11 2-15,-3 29 0 16,-3 8 6-16,-13-6 4 15,-8-12 6-15,6-10 6 16,4-26 5-16,-1-31 0 16,21-23-4-16,15-41-5 15,4-23-6-15,3-28-8 16,0 15 1-16,2-2-1 0,-11 36 0 16,-4 18-7-16,-5 36 0 15,0 25-3-15,-16 26 1 16,-4 29 0-16,-8 11 8 15,-17 17 2-15,-3-11 3 16,-6-13 4-16,9-28 5 16,12-26-1-16,18-38 1 15,20-34-2-15,17-16-7 0,9-30-13 16,2 13-2-16,0 2-4 16,-11 26 1-16,-4 18-4 15,-11 33 4-15,-11 25 3 16,-6 27 3-16,-16 28 0 15,-7 9 6-15,-14 15 9 16,-5-10 4-16,0-10 11 16,11-30 2-16,11-28-1 15,26-35-3-15,24-42-6 16,15-20-15-16,18-25-14 16,1 13-4-16,-3 1-4 15,-14 31-1-15,-6 14 0 16,-20 30 11-16,-14 13 2 15,-8 21 5-15,-15 19 0 16,-13 10 8-16,-13 11 8 16,-2 0 7-16,-2-8 5 0,15-21 3 15,11-28-3-15,23-21-7 16,16-33-6-16,7-13-5 16,11-3-3-16,1 10 0 15,5 8-4-15,-10 26 0 16,1 20-7-16,-11 25 1 0,-4 26 0 15,-15 14 5 1,-7 20 0-16,-10 0 7 0,-9 8 4 16,-3-21 4-16,0-4 4 15,7-25 3-15,9-19-3 16,13-33-3-16,6-24-4 16,10-24-5-16,5-15-2 15,1 2 1-15,4-5-2 16,2 14-1-16,2 4-1 15,-6 20 1-15,2 20-8 16,-6 21 2-16,5 32-1 16,-7 21 3-16,16 21-2 15,-7-1 8-15,7 8 0 16,-5-14 2-16,1-5-1 16,-13-21 2-16,0-10-1 15,-6-16 0-15,-5-25-1 0,-4-18 2 16,-2-16-1-16,-4-10-1 15,-3-12 0-15,-6 5 2 16,-1-8-2-16,-1 12 0 16,-3-14 1-16,1 12 0 15,4 4-1-15,10 14 0 16,1 7-2-16,8 21-3 16,9 13-3-16,7 15 0 0,12 25-2 15,4 12 4-15,9 20 1 16,1-10 5-16,0 8-1 15,-9-16 3-15,-4-8-1 16,-9-19 0-16,-7-1 0 16,-8-17 2-16,-5-15-2 15,-6-10 0-15,-9-18 1 16,-2-3 1-16,-17-9 1 16,-1 1-1-16,-13-1 1 15,-2 7-1-15,-6 2-1 16,8 9-1-16,1 10-2 15,8 12 0-15,13 9-1 16,9 14 0-16,18 20-2 16,12 9 1-16,22 14 0 15,5 3 0-15,17 3 2 0,-4-10 1 16,4-5-2-16,-13-10 3 16,-3-8 1-16,-14-9-2 15,-11-8 2-15,-12-9 3 16,-16-7-2-16,-8 0 3 15,-19-8 0-15,0 1-2 16,-21-8 0-16,1 0 0 0,-19-11 1 16,7 4 3-16,-10-4 2 15,5 5 2-15,-6 3-1 16,16 10-2-16,-3-1-1 16,15 3-5-16,11 4-1 15,21 6-2-15,12-1-2 16,17 2 0-16,19 5-3 15,14-1 0-15,19-2 1 16,2-5 1-16,18-3 0 16,-6 1 2-16,10-5-2 15,-11-1 4-15,3 2-2 16,-20 0 1-16,-7 0 0 16,-21-1-1-16,-14 3 1 15,-17 1 1-15,-17 5 1 16,-10 0 1-16,-16 3 1 15,-5-2-1-15,-17 4-2 0,5-7 0 16,-5 0-2-16,8-4 2 16,3-2-3-16,14-7 2 15,4-3-2-15,12-2 1 16,0-7-2-16,6-1 1 16,7-7-2-16,9-5 0 15,4-15-1-15,16-12 0 0,6-30 1 16,6-7-2-16,7-18-6 15,-6 9 0-15,-3 2-3 16,-4 27 3-16,-7 17 1 16,-12 30 7-16,-1 14-2 15,-10 25 2-15,-5 25-2 16,-11 11 1-16,-4 24 1 16,-2 14 3-16,-5 19 2 15,-6-7 3-15,3-1 3 16,2-25 1-16,7-14 0 15,8-36-2-15,19-31-2 16,8-26-2-16,12-29-2 16,4-11 0-16,7-10-1 15,-7 13 1-15,2 10-2 16,-7 29-1-16,-7 18-7 16,-6 29 1-16,-8 23 0 0,-5 19 2 15,-10 25 1-15,-7 4 8 16,-4 6 0-16,3-11 8 15,2-21-40-15,12-33-49 16,21-34 9-16,12-31-422 16,9-25 88-16</inkml:trace>
      </inkml:traceGroup>
    </inkml:traceGroup>
    <inkml:traceGroup>
      <inkml:annotationXML>
        <emma:emma xmlns:emma="http://www.w3.org/2003/04/emma" version="1.0">
          <emma:interpretation id="{CF33BEC5-35F1-495A-9D32-4A32D7CCDD95}" emma:medium="tactile" emma:mode="ink">
            <msink:context xmlns:msink="http://schemas.microsoft.com/ink/2010/main" type="paragraph" rotatedBoundingBox="20468,7241 25880,5776 26217,7020 20805,84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1D8C8F7-20B0-46E6-A61C-91CDBB92027C}" emma:medium="tactile" emma:mode="ink">
              <msink:context xmlns:msink="http://schemas.microsoft.com/ink/2010/main" type="line" rotatedBoundingBox="20468,7241 25880,5776 26217,7020 20805,8486"/>
            </emma:interpretation>
          </emma:emma>
        </inkml:annotationXML>
        <inkml:traceGroup>
          <inkml:annotationXML>
            <emma:emma xmlns:emma="http://www.w3.org/2003/04/emma" version="1.0">
              <emma:interpretation id="{63F63889-9F20-4829-B0BB-FB83D802BA44}" emma:medium="tactile" emma:mode="ink">
                <msink:context xmlns:msink="http://schemas.microsoft.com/ink/2010/main" type="inkWord" rotatedBoundingBox="20468,7241 25880,5776 26217,7020 20805,8486"/>
              </emma:interpretation>
              <emma:one-of disjunction-type="recognition" id="oneOf1">
                <emma:interpretation id="interp1" emma:lang="" emma:confidence="0">
                  <emma:literal>HIGHER</emma:literal>
                </emma:interpretation>
                <emma:interpretation id="interp2" emma:lang="" emma:confidence="0">
                  <emma:literal>HIGHEND</emma:literal>
                </emma:interpretation>
                <emma:interpretation id="interp3" emma:lang="" emma:confidence="0">
                  <emma:literal>HIGHE21</emma:literal>
                </emma:interpretation>
                <emma:interpretation id="interp4" emma:lang="" emma:confidence="0">
                  <emma:literal>HIGHE2)</emma:literal>
                </emma:interpretation>
                <emma:interpretation id="interp5" emma:lang="" emma:confidence="0">
                  <emma:literal>HIGHE2l</emma:literal>
                </emma:interpretation>
              </emma:one-of>
            </emma:emma>
          </inkml:annotationXML>
          <inkml:trace contextRef="#ctx0" brushRef="#br1" timeOffset="-109613.3111">17 0 846 0,'-11'10'263'0,"4"-3"75"16,5 8-241-16,11 7 17 16,4 0-23-16,4 13-10 15,3 10-18-15,8 16 2 16,-4 2-17-16,7 24 8 16,-1-2-10-16,-1 11 3 15,-1-7-6-15,0 7-3 16,-4-17-12-16,-2 10-4 0,-6-15-8 15,1 6-6-15,0-21-4 16,-6-2-13-16,-2-18-29 16,-4-15-90-16,-1-22-44 15,-6-11-297-15,-5-6 5 16</inkml:trace>
          <inkml:trace contextRef="#ctx0" brushRef="#br1" timeOffset="-109150.6831">562-142 609 0,'4'-5'326'15,"-3"1"3"-15,3 9-112 16,13 12-77-16,-1 7-18 15,7 24 9-15,4 8-13 16,3 19 19-16,-3 12-20 16,5 28 8-16,-1-13-24 15,2 18-8-15,-3-15-28 0,0-7-15 16,-5-25-22-16,-1-1-8 16,-7-22-14-16,-2-6 3 15,-8-16-17-15,1-8-48 16,-12-16-52-16,-4-13-91 15,-4-15-48-15,-3-8-292 16,0-7 45-16</inkml:trace>
          <inkml:trace contextRef="#ctx0" brushRef="#br1" timeOffset="-108655.6572">244 637 954 0,'-20'11'307'15,"2"4"92"-15,12-10-269 16,8-3 8-16,5-6-22 15,10 2-13-15,1-5-25 0,14-2 8 16,-1-2-10-16,10-4 1 16,-3-2-20-16,14-1-2 15,-6-6-14-15,12-11-5 16,-7 5-13-16,7-5-2 16,-10 2-10-16,-2-1-4 15,-11 10-3-15,0 2-3 16,-15 13 1-16,-3 0 4 15,-6 7 8-15,-2 4 16 16,-9 1 8-16,0-5 8 16,-4 6-1-16,-1 0-7 15,-1-2-17-15,1 3-7 16,1 1-10-16,-1-3-3 0,1 5 0 16,-4-3-2-16,3 1 4 15,1 1-17-15,-1-1-20 16,3-2-64-16,0-1-48 15,2 3-130-15,7 1-306 16,8 6 37-16</inkml:trace>
          <inkml:trace contextRef="#ctx0" brushRef="#br1" timeOffset="-108077.4326">1153-149 928 0,'3'3'349'0,"7"8"52"16,8 12-213-16,1 3-47 0,6 16 3 16,3 8-36-16,2 6 9 15,-1 1-25-15,8 17 2 16,-11-15-23-16,4 15-5 16,-5-4-18-16,-1 2-2 15,-11-14-16-15,6-1-2 16,-8-16-8-16,-2-6-5 15,-5-11-7-15,-1 0-2 16,1-13-3-16,-2-2-2 16,-4-5 1-16,0-4-7 15,4-7-14-15,-6 1-44 16,-1-7-36-16,-8-2-113 16,13 2-49-16,-6-1-300 15,1-1 16-15</inkml:trace>
          <inkml:trace contextRef="#ctx0" brushRef="#br1" timeOffset="-107209.1084">2451-415 888 0,'-9'-8'348'0,"-6"-1"56"16,-4 2-232-16,5 1-7 16,-3 3-43-16,-5-3-13 15,5 6-29-15,-1 0-2 16,-1-2-22-16,-1 4 2 16,2 2-12-16,-8 7 2 15,7 5-9-15,-8 12-2 16,3 5-12-16,1 10-2 15,1-2-9-15,0 7-3 16,5-2-2-16,3 13 2 0,4-6 2 16,3 12 9-16,3-10 4 15,6 14 10-15,4-10 4 16,9 7 0-16,1-10-5 16,6 7-4-16,2-17-10 15,10-7-7-15,-3-12-6 16,8-8-2-16,1-10-4 0,1-15-1 15,-2-3 1-15,0-17-5 16,-8-1-11-16,-5-10-40 16,-8 3-25-16,-3-4-65 15,-11-1-37-15,-4-2-73 16,-8 2 4-16,-5-1 5 16,-3 10-220-16,-10-5 93 15</inkml:trace>
          <inkml:trace contextRef="#ctx0" brushRef="#br1" timeOffset="-106974.5896">2253 52 743 0,'-16'13'333'0,"10"6"23"16,8-14-191-16,15-12-11 15,1-4-53-15,12-10-10 16,-3-5-19-16,8 2 5 16,-7 8-12-16,5 14 19 0,-1 9 5 15,1 19 25 1,-7 9-3-16,-2 19 17 0,-6-2-13 15,-3 18-7-15,-8-11-33 16,1 2-17-16,-1-15-24 16,4-7-42-16,-1-17-49 15,-1-9-102-15,-2-15-94 16,1-5-369-16,-3-3 16 16</inkml:trace>
          <inkml:trace contextRef="#ctx0" brushRef="#br1" timeOffset="-106564.426">2741-581 822 0,'4'2'408'15,"5"16"33"-15,2 0-188 16,9 23-38-16,2 7-54 15,4 22-11-15,-2 2-47 0,6 21-5 16,-6-12-30-16,2 9-5 16,-6-18-20-16,2-3-10 15,-9-16-16-15,0-3 1 16,-2-15-10-16,-4-5-55 16,-5-12-64-16,9-16-65 15,-7-7-409-15,3-30 51 16</inkml:trace>
          <inkml:trace contextRef="#ctx0" brushRef="#br1" timeOffset="-105863.964">2942-94 850 0,'0'22'594'0,"4"-5"-38"16,5-8-149-16,17-3-155 16,2-12-98-16,18-7-45 15,0-7-63-15,9-2-22 16,-7-2-14-16,6-2-4 15,-14 8-4-15,1-1-2 16,-15 4-14-16,0 2-49 16,-11 6-62-16,-4-4-146 15,-4 5-330-15,-3 1 16 16</inkml:trace>
          <inkml:trace contextRef="#ctx0" brushRef="#br1" timeOffset="-106155.2587">3217-685 819 0,'-4'13'432'0,"6"4"20"15,8 7-181-15,4 9-57 16,7 8-66-16,3 14-9 16,-2 4-44-16,6 15 1 15,-3 4-15-15,5 16 4 16,-6-7-15-16,2 5-9 16,-6-18-24-16,2-2-10 15,-7-20-11-15,3-12-51 16,-8-16-35-16,-3-9-123 15,-5-13-75-15,-6-4-346 16,-5-13 14-16</inkml:trace>
          <inkml:trace contextRef="#ctx0" brushRef="#br1" timeOffset="-104784.5522">3822-731 819 0,'5'15'372'0,"-1"5"24"0,11 10-160 16,-4 1-90-16,5 20-3 15,3 4-42-15,5 15 0 16,-6-3-23-16,3 12-2 16,-3-9-11-16,2 1 9 15,-7-11-8-15,4-1 4 16,1-17-11-16,6-11-6 15,0-12-19-15,11-14-12 16,2-8-11-16,11-14-4 16,0-3-3-16,8-11-1 15,-6 1 2-15,1-1-3 16,-8 7 1-16,-3 3-2 16,-12 4 2-16,-2 6-8 0,-9 4-22 15,-6 1-54 1,-6 3-55-16,-5-1-110 0,-11-3-31 15,-11-3-287-15,-4 1 37 16</inkml:trace>
          <inkml:trace contextRef="#ctx0" brushRef="#br1" timeOffset="-104491.6092">3938-267 1092 0,'2'5'385'0,"5"-5"73"16,8-5-302-16,15-10-18 15,-1-1-56-15,12-4-19 16,3-6-38-16,6 0-10 15,-11 2-5-15,3 4-29 16,-11 0-39-16,-1 4-99 16,-15 7-20-16,-2 5-314 0,-10 6 25 15</inkml:trace>
          <inkml:trace contextRef="#ctx0" brushRef="#br1" timeOffset="-104126.8601">3684-745 828 0,'-7'14'432'0,"14"-2"10"15,6-7-187-15,22-7-60 16,6-7-64-16,16-9-22 16,-5-8-42-16,14-11-10 15,-10-6-26-15,8-1-7 16,-10 5-8-16,3 0-4 0,-13 14-4 15,2 2-9 1,-9 9-35-16,-5-1-118 0,-4 11-40 16,-4 2-330-16,-15 0-16 15</inkml:trace>
          <inkml:trace contextRef="#ctx0" brushRef="#br1" timeOffset="-103144.6779">4698-965 979 0,'-2'-24'398'0,"8"2"59"16,6-6-257-16,11-3-19 15,1 1-60-15,9-7-19 16,2 6-43-16,7 1-10 15,-1 10-19-15,3 7 7 16,-3 6-3-16,3 3 9 0,-7 8-1 16,6 3 4-16,-5 2-14 15,1 10-5-15,-6 5-12 16,1 5-5-16,-10 3-6 16,-4 6 0-16,-2-2-1 15,-6 2-2-15,-3-1 2 16,-11 2-1-16,0-4 0 0,-15 4 1 15,-3-8 2-15,-11 1-3 16,-1-6 2-16,-16-2-1 16,6-6 0-16,-13 2-12 15,3-7-6-15,-2 4-16 16,14-6-1-16,-1 0-4 16,17-4 11-16,9 4 4 15,12-5 15-15,8 7 10 16,10-2 8-16,14 2 8 15,7-2 7-15,13 4 6 16,3-6-2-16,13 2 7 16,-6 2-3-16,9 2 9 15,-7 0-3-15,-2 5 1 16,-5 2-11-16,1 4-4 16,-16 0-9-16,3 3-5 15,-5 1-7-15,-2-1-2 0,-5-5-1 16,-2 0-10-16,-12-7-23 15,-1-8-83-15,-13-9-82 16,5 4-436-16,-5-8 42 16</inkml:trace>
          <inkml:trace contextRef="#ctx0" brushRef="#br1" timeOffset="-103763.4401">4862-1078 1158 0,'-4'24'461'0,"6"11"49"15,9 8-315-15,6 16-40 16,3 6-72-16,8 14-17 0,-4-3-30 16,-2 5-3-16,0-11-11 15,-3 2-5-15,-8-15-5 16,-2 1-5-16,0-18-17 15,-7-8-93-15,-4-23-66 16,1-9-265-16,-7-17-120 16,-1-9-100-16</inkml:trace>
        </inkml:traceGroup>
      </inkml:traceGroup>
    </inkml:traceGroup>
    <inkml:traceGroup>
      <inkml:annotationXML>
        <emma:emma xmlns:emma="http://www.w3.org/2003/04/emma" version="1.0">
          <emma:interpretation id="{B7808B57-E6E8-4606-B332-E9B7E68D34B0}" emma:medium="tactile" emma:mode="ink">
            <msink:context xmlns:msink="http://schemas.microsoft.com/ink/2010/main" type="paragraph" rotatedBoundingBox="13461,10754 32339,5938 32717,7420 13839,12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51D22D-DC47-4700-913C-AD77D9A05126}" emma:medium="tactile" emma:mode="ink">
              <msink:context xmlns:msink="http://schemas.microsoft.com/ink/2010/main" type="line" rotatedBoundingBox="13461,10754 32339,5938 32717,7420 13839,12236"/>
            </emma:interpretation>
          </emma:emma>
        </inkml:annotationXML>
        <inkml:traceGroup>
          <inkml:annotationXML>
            <emma:emma xmlns:emma="http://www.w3.org/2003/04/emma" version="1.0">
              <emma:interpretation id="{ABBE6D35-6626-4EDF-9396-D7C924D33B70}" emma:medium="tactile" emma:mode="ink">
                <msink:context xmlns:msink="http://schemas.microsoft.com/ink/2010/main" type="inkWord" rotatedBoundingBox="14332,10786 14333,11961 13544,11962 13543,1078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640.1557">-6923 3806 593 0,'-2'18'310'0,"0"6"-11"16,0-7-74-16,11 9-172 15,4-4 14-15,4 11 2 16,5 6 0-16,7 18 3 16,-3-7 4-16,11 22-1 0,-4-2-9 15,4 12-17-15,2-12-13 16,-6 11-13-16,-3-16-7 15,1-6-10-15,-7-17 3 16,-13-5-6-16,4-15 5 16,-6-7-7-16,-7-11 11 15,-5-10-5-15,3-10 7 16,-11-21-8-16,-2-11 9 0,-8-19-11 16,-1-7 3-16,-13-9-9 15,6 9 8-15,-8-3-8 16,9 14 5-16,-7-5-5 15,9 7 7-15,-5-8-9 16,5 14 9-16,-4-2-8 16,4 11 8-16,6 12-9 15,5 14 9-15,4 5-4 16,9 10 14-16,0 3-2 16,4 0 10-16,2 2 1 15,3 2 5-15,10-4-4 16,9 2 7-16,13-2-2 15,10-1 1-15,18-7-9 16,-1-1-3-16,6 0-10 16,-11 0-2-16,4-2-6 0,-19 6 2 15,2-1-3-15,-7 1 5 16,-2-2-6-16,-8-2 5 16,0-4-4-16,-7-2 5 15,-2-1-6-15,-7 7 7 16,-4 2-7-16,-5 3 5 15,-8 4 4-15,-2 8 8 0,1 5-5 16,-3 4 8-16,-3 18-5 16,1 9-4-16,-1 28-8 15,0 10 7-15,-2 25-8 16,-2 0 7-16,-7 15-4 16,-1-13 6-16,-6 10-5 15,-1-21 10-15,4-2-1 16,9-24 5-16,2-15-6 15,8-23 2-15,3-15-11 16,2-25-1-16,7-23-6 16,3-17 4-16,8-30-4 15,0-9 8-15,10-14-8 16,-4 7 4-16,-2-8-10 16,-7 17 5-16,4-3-10 0,-8 16 9 15,0 9-7 1,-4 20 13-16,-1 16-8 0,-6 17 6 15,-2 20-8-15,-4 14 7 16,-1 25-10-16,-4 12 11 16,-6 22-3-16,-3-1 12 15,-4 10-1-15,0-18 12 16,2-6-4-16,3-22 6 16,4-18-8-16,12-33 0 0,1-34-8 15,4-15-1-15,1-29-5 16,-1-5 2-16,0-14-9 15,0 21 7-15,-2 5-8 16,0 30 7-16,2 18-11 16,-2 30 9-16,-6 35-9 15,1 24 9-15,-10 27-7 16,-5 14 15-16,-4 16-1 16,-2-22 13-16,-2-9 3 15,10-28 6-15,5-29-7 16,13-40-2-16,9-38-8 15,6-29-6-15,0-23-13 16,-3-5 3-16,-2-10-5 16,-3 29 7-16,-5 19-4 15,0 28 6-15,-8 28-4 0,-3 39 3 16,-8 31-2-16,-8 8 7 16,-1 19 5-16,2-17 8 15,2-10 0-15,5-26 0 16,15-9-7-16,0-31 1 15,10-16-7-15,-3-15 1 16,3-16-4-16,-5 1 7 16,-1 3-4-16,-6 16 5 0,-1 16-10 15,-3 16 5-15,-10 21-5 16,5 6 2-16,-9 12 1 16,11-1-12-16,3 0-89 15,10-15-101-15,-5-25-348 16,1-11-7-16</inkml:trace>
        </inkml:traceGroup>
        <inkml:traceGroup>
          <inkml:annotationXML>
            <emma:emma xmlns:emma="http://www.w3.org/2003/04/emma" version="1.0">
              <emma:interpretation id="{EDD4782F-CD9D-4CD7-BA03-97061A36FAB5}" emma:medium="tactile" emma:mode="ink">
                <msink:context xmlns:msink="http://schemas.microsoft.com/ink/2010/main" type="inkWord" rotatedBoundingBox="13694,10964 14666,10716 14957,11855 13984,12103">
                  <msink:destinationLink direction="with" ref="{1DF8F7E6-8C73-47CC-8255-51C0D6FD6C53}"/>
                </msink:context>
              </emma:interpretation>
              <emma:one-of disjunction-type="recognition" id="oneOf3">
                <emma:interpretation id="interp7" emma:lang="" emma:confidence="0">
                  <emma:literal>ß</emma:literal>
                </emma:interpretation>
                <emma:interpretation id="interp8" emma:lang="" emma:confidence="0">
                  <emma:literal>*</emma:literal>
                </emma:interpretation>
                <emma:interpretation id="interp9" emma:lang="" emma:confidence="0">
                  <emma:literal>5</emma:literal>
                </emma:interpretation>
                <emma:interpretation id="interp10" emma:lang="" emma:confidence="0">
                  <emma:literal>B</emma:literal>
                </emma:interpretation>
                <emma:interpretation id="interp11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7734.1968">-6399 3660 776 0,'-28'-2'222'0,"-1"-1"84"16,12 1-218-16,10 0-3 15,7 4-8-15,9-6 5 16,11 4-17-16,10-2 8 16,-1 2-3-16,12 0-3 15,1 2-26-15,5 0-10 16,-3 3-18-16,8-1-4 16,-12 0-6-16,6 0 0 15,-9-3-2-15,6-1 0 16,-12-1 1-16,4-3-1 15,-9-4 1-15,5-1 0 16,-7-2 0-16,0 2 0 16,-7 0 0-16,2 3-1 15,-10 4 0-15,-4 2-2 0,-5 0 1 16,0 8 0-16,-5-1 0 16,1 4 11-16,-3 4 6 15,-4 3 7-15,-2 3 4 16,-4 14 2-16,0 9-9 15,-7 17-3-15,2 7-7 16,-7 15 3-16,7 0 0 0,-12 12 5 16,5-5 0-16,-1 6 2 15,4-11-4-15,-1 0-1 16,3-22-6-16,3-2 2 16,7-21-3-16,1-3 0 15,5-16-1-15,6-7-1 16,1-8-3-16,1-4-1 15,1-8-1-15,3-9-1 16,0-7-1-16,7-18 3 16,4-12-2-16,9-22-1 15,-2-9-1-15,7-19-4 16,1 12-4-16,-4-6-4 16,-4 26 0-16,-2 9 0 15,-9 24 5-15,-5 7 1 16,-4 25 2-16,-8 9-3 15,-7 16 0-15,-1 24-2 0,-3 17 4 16,-9 30 6-16,2 6 8 16,-4 27 6-16,1-15 7 15,-1-7 10-15,9-36-1 16,7-22-2-16,8-42-4 16,11-48-4-16,10-33-13 15,9-41-3-15,1-15-4 0,5-7-4 16,-4 27-1-1,-4 12-1-15,-12 40 0 0,-4 21 0 16,-6 21 2-16,-6 23-6 16,-5 22 0-16,-6 19 1 15,-5 12 1-15,-6 17 4 16,-2 4 6-16,-7 3 5 16,7-16 4-16,2-6 3 15,8-24 2-15,12-31-2 16,12-31-3-16,7-36-4 15,15-11-6-15,9-16-16 16,1 3-7-16,5-5-11 16,-8 26-1-16,-2 1-2 15,-13 16 16-15,-7 14 6 0,-9 24 8 16,-6 18 0-16,-13 18 0 16,-7 26-1-16,-5 11 4 15,-10 28 6-15,-4 4 6 16,-5 16 10-16,5-12 5 15,2 0 6-15,10-30-2 16,7-12-2-16,13-40-6 16,12-38-7-16,14-31-6 15,11-34-7-15,-1-8-9 0,12-18-14 16,-4 17-4-16,-2 4-5 16,-7 26 2-16,-2 14 7 15,-9 23 12-15,-11 22-1 16,-8 25 6-16,-11 27-3 15,-3 14 2-15,-10 20 7 16,-1-3 6-16,-5 20 5 16,3-9 5-16,1-5 6 15,6-21-1-15,8-11-1 16,6-33-3-16,10-38-3 16,8-21-7-16,1-24-3 15,2-6 0-15,-3-4-2 16,-3 17 1-16,-7 6-1 15,-5 20 1-15,-6 5-1 0,-2 14 0 16,-9 1-1-16,2 8 0 16,-9-3 0-16,1 5 0 15,-5-2 0-15,4-1 1 16,-12 1-2-16,14 3 0 16,-8 2-1-16,3 4 0 15,-6 2 2-15,7 3 3 16,-4 2-1-16,3-1 5 15,9 1 1-15,10-5 1 0,9-4-4 16,15-4-2-16,19-5-4 16,9-10-1-16,17-1-3 15,7 2 3-15,7-3 0 16,-3 8 2-16,8 6-2 16,-8 5 2-16,3 0-1 15,-9 2 1-15,-1-3-1 16,-14-1 2-16,-3-4-2 15,-12 1 2-15,-7 2 0 16,-12-3 0-16,-9 1 1 16,-10 3 1-16,-11 0 0 15,-6 3-1-15,-11-1 1 16,-2 4-2-16,-12-2-1 16,1 0 1-16,-11-4-1 15,7 0 0-15,-3-1-1 0,5 1 1 16,1 2-3-16,8 4 0 15,3 3-1-15,8 3 1 16,6 3-2-16,12-4 2 16,10 3-2-16,15-9 2 15,17 3-3-15,12-6 2 16,21 0-2-16,4-1 4 0,10-3 0 16,-6-1 1-16,5-2 1 15,-10-1 1-15,3-1-2 16,-12 0 1-16,2-2-1 15,-12 4 1-15,-7 2 0 16,-10 1 0-16,-4 2-1 16,-16 3 1-16,-5-3 1 15,-6 0 0-15,-3 4 0 16,-9 0 1-16,-1 4-1 16,-7 0-1-16,-8 5 1 15,-2-2-1-15,-8 4 0 16,2-3 1-16,-7 6-2 15,4-1 1-15,-10-3-1 16,8 1 0-16,-4 2-2 16,5-1 2-16,5 0-1 15,10-1 1-15,6-4-1 0,3-7 2 16,10-2-2-16,5-2 0 16,-1-1-1-16,1-4 2 15,6 7-2-15,-4-6 4 16,-5 8-2-16,3 0 0 15,-3 4-2-15,-1-2 2 0,-5 5-1 16,2 1 0 0,-4-1 1-16,6 2 0 0,-4 2 0 15,4-1 0-15,-2 1-2 16,7 2 2-16,-7 0-4 16,9 5 2-16,1 6-3 15,6 6 2-15,8 8-2 16,5-1 2-16,8 22-2 15,6-1 2-15,6 17 0 16,-2-1 2-16,4 11 1 16,-5-18 2-16,2-1-1 15,-9-20 1-15,0-3 0 16,-14-14 0-16,-1-7 0 16,-7-9 1-16,-8-7-1 15,-4-14 2-15,-7-10-2 0,-3-8 1 16,-6-18-2-16,-8-6 1 15,-1-11-1-15,1 6 1 16,-1-8-1-16,5 17 1 16,2 1-3-16,11 12 1 15,-5-2-1-15,12 11 2 16,1 4-2-16,6 9 0 16,3 9-5-16,7 11-1 0,0 32-4 15,6 10 3-15,5 31 0 16,2 8 4-16,4 19 1 15,-6-18 3-15,0-7 1 16,-7-23 1-16,-6-13 2 16,-5-24 0-16,-2-9-1 15,-4-22 0-15,-4-23 0 16,2-14 0-16,-3-21-2 16,-2-5 1-16,-4-9 1 15,4 9-1-15,-1-1-1 16,3 20 1-16,2 8-1 15,5 21-1-15,3 2-1 16,-1 12-2-16,2 14-2 16,-1 7 0-16,3 18-1 0,0 14 1 15,3 21 1 1,-2-1 4-16,2 9 0 0,-1-10 1 16,-3-1 0-16,-1-15 1 15,3-2 0-15,-1-16 1 16,1-4-2-16,-1-14 11 15,3 0-53-15,-3-11-38 16,1-8 410-16,0-13-819 16,-3-8 363-16</inkml:trace>
        </inkml:traceGroup>
        <inkml:traceGroup>
          <inkml:annotationXML>
            <emma:emma xmlns:emma="http://www.w3.org/2003/04/emma" version="1.0">
              <emma:interpretation id="{BE785E96-CD77-4C1A-B596-3B527430BB5E}" emma:medium="tactile" emma:mode="ink">
                <msink:context xmlns:msink="http://schemas.microsoft.com/ink/2010/main" type="inkWord" rotatedBoundingBox="20105,9060 27592,7149 27970,8631 20483,10541">
                  <msink:destinationLink direction="with" ref="{1DF8F7E6-8C73-47CC-8255-51C0D6FD6C53}"/>
                </msink:context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101282.2403">-239 2351 781 0,'11'35'261'16,"0"17"64"-16,9 9-214 16,4 14-5-16,-2-1-23 15,0 11-15-15,0-11-20 0,-1 6 1 16,-3-18-9 0,1 7 6-16,-3-16-4 0,-3 3 9 15,-2-18-2-15,0 3 7 16,2-17-6-16,2-7 3 15,4-5-10-15,8-8 7 16,3-6-8-16,7-5 2 16,2-2-5-16,10-12 0 15,-1 7-12-15,13-3-7 16,-7 2-6-16,7 2-6 16,-8 4-3-16,1 0 2 15,-13 3-6-15,-3 3-46 16,-17-1-33-16,1 0-85 15,-7 2-49-15,-10-5-298 16,-12-4 49-16</inkml:trace>
          <inkml:trace contextRef="#ctx0" brushRef="#br1" timeOffset="-100913.7551">-66 2820 917 0,'-17'6'319'0,"3"-1"60"15,12 1-260-15,7-3-1 16,10-3-47-16,17-5-7 16,6-6-21-16,14-10 2 15,3 1-9-15,5-6-4 16,-9-3-12-16,8 3-5 16,-9 6-9-16,2-1-5 15,-12 6-19-15,-4 4-62 16,-18 2-31-16,-7 0-181 15,-16-4-144-15,-8 4-24 0</inkml:trace>
          <inkml:trace contextRef="#ctx0" brushRef="#br1" timeOffset="-100550.8173">-214 2322 783 0,'4'1'269'0,"2"-4"54"16,10-5-199-16,14-5-14 15,3-1-16-15,15-7 5 16,6 5-15-16,12-8 5 16,-5 2-24-16,9-6-4 15,-7 4-17-15,7-9-10 0,-15 3-18 16,12-5-6-16,-10 7-2 16,-3-3-31-16,-17 14-20 15,3 6-89-15,-18 15 315 16,-12 11-630-16,-5 7 254 15</inkml:trace>
          <inkml:trace contextRef="#ctx0" brushRef="#br1" timeOffset="-99879.8027">911 2021 887 0,'0'33'340'0,"5"28"55"16,10 9-225-16,11 20-32 16,0-5-25-16,7 15-17 15,4-11-17-15,0 1-2 16,-7-18-20-16,6 0-10 0,-15-22-17 15,-3-9-11 1,-7-19-11-16,-3-7-6 0,-8-17-8 16,-4-13-25-16,-5-11-13 15,-6-11-23-15,-2-5-4 16,-8-8 1-16,2 0 25 16,-4-7 11-16,3-1 22 15,-6-4 5-15,10-1 7 0,-4-7-1 16,9 9 2-16,4 2-1 15,5 11 0-15,6 7 6 16,6 15 7-16,5 8 14 16,4 7 8-16,12 1 12 15,5-1-1-15,12 4-2 16,4-4-12-16,8 5-5 16,-3 6-9-16,6 8-2 15,-5 7-3-15,-3 12 0 16,-1 3-1-16,2 5-1 15,-10 0 0-15,-3 2-1 16,-7-6-3-16,-6-1-2 16,-12-2-1-16,-3 7 10 15,-7 0 8-15,-6 5 12 16,-7-1 5-16,-9 4 12 16,-1-7-5-16,-14 7-3 0,-2-8-6 15,-6 6-6-15,-1-6-13 16,-17-4-5-16,7-9-1 15,-9 2-34-15,6-5-20 16,-1-6-74-16,12-4-87 16,7 0-368-16,13-3 46 15</inkml:trace>
          <inkml:trace contextRef="#ctx0" brushRef="#br1" timeOffset="-99209.3129">1769 1884 896 0,'-1'11'364'0,"2"20"42"16,7 1-227-16,8 18-34 16,3-1-35-16,5 16-14 15,5-4-17-15,7 7-1 16,-1-9-17-16,11 1-6 15,-4-14-18-15,6-8-11 16,2-12-10-16,-4-7-7 16,-9-14-3-16,0-3-2 15,-9-9 0-15,-8-15-2 16,-1-6 1-16,-8-16-2 16,0-12 2-16,-6-10-1 15,-5-1 0-15,-5-10-2 16,-1 3 2-16,-9-7-1 0,6 10 1 15,-9-1 5-15,5 15 4 16,-4 2 1-16,8 18 2 16,-2 6-3-16,5 14-4 15,5 11 2-15,-7 6-5 16,6 13-74-16,-7-5-82 16,0 3-379-16,-2 5 20 0</inkml:trace>
          <inkml:trace contextRef="#ctx0" brushRef="#br1" timeOffset="-98446.8062">2977 1404 665 0,'-9'-6'329'15,"-8"1"6"-15,1 1-113 0,-1 0-90 16,0 6-4-16,-5 4-35 16,0 12 3-16,4 4-22 15,-5 12 5-15,7 4-8 16,-1 14 5-16,2-8-9 16,4 14 5-16,6-5-14 15,3 16 5-15,2-10-7 16,11 16 7-16,-2-12-8 15,10 0 5-15,5-13-12 0,7-8-7 16,2-20-17-16,12-11-7 16,-1-14-11-16,6-21-5 15,-6-10 0-15,2-12-6 16,-9-2-31-16,-4-7-79 16,-7 12-118-16,0 10-354 15,-4 9 7-15</inkml:trace>
          <inkml:trace contextRef="#ctx0" brushRef="#br1" timeOffset="-97614.6365">3444 2214 804 0,'0'-1'294'16,"2"-10"49"-16,5-6-203 15,8-15-41-15,-2-6-21 16,7-20-7-16,1-2-21 0,3-24-6 16,-4 3-17-16,4-18-4 15,-7 4-13-15,-4-3-2 16,-4 15 0-16,-4-3 7 16,-5 21 4-16,2 2 11 15,-2 13 3-15,2 4 9 16,4 13-2-16,-3 0 9 15,3 14-3-15,5 8 9 16,2 6-2-16,5 16 13 16,3 9 0-16,10 15 17 15,-1 9-3-15,5 17 10 16,-2 0-11-16,11 11-1 16,-7-5-16-16,9 5-7 0,-5-11-18 15,1-4-7-15,-8-11-13 16,-7-5-9-16,-6-12-4 15,-7-1-5-15,-4-8-20 16,-7-1-62-16,-3-10-32 16,-7-9-125-16,-1-4-62 15,-6-3-304-15,-1-6 22 16</inkml:trace>
          <inkml:trace contextRef="#ctx0" brushRef="#br1" timeOffset="-97382.6231">3557 1649 1126 0,'3'17'459'16,"10"-10"45"-16,17-14-276 15,9-8-85-15,16-5-42 16,0-4-60-16,6-6-11 15,-7 5-22-15,0-5-85 16,-10 2-64-16,2 1-386 16,-9 3 17-16</inkml:trace>
          <inkml:trace contextRef="#ctx0" brushRef="#br1" timeOffset="-96303.1292">4271 1042 500 0,'-27'7'437'16,"4"-1"-59"-16,5-4 11 16,11 0-211-16,10-4 17 15,8-6-44-15,17-3-2 16,7 2-35-16,21-9-6 16,-1-1-30-16,15-7-12 15,-3 2-24-15,5-11-8 16,-6 4-13-16,1-10-8 15,-18 2-6-15,3-1-4 16,-11 7 0-16,-10 1-1 0,-11 8 0 16,-1 8 0-16,-14 4 0 15,-5 5 0-15,-7 7 2 16,-6 7 3-16,-3 3-3 16,-3 1-49-16,4 0-52 15,0-2-149-15,19-2-152 16,0-10-181-16,9-1-87 0</inkml:trace>
          <inkml:trace contextRef="#ctx0" brushRef="#br1" timeOffset="-96650.2788">4583 909 863 0,'-5'9'347'0,"9"17"53"16,5 11-220-16,4 13-7 16,-2 5-39-16,9 25-10 15,0-5-17-15,-3 7-18 16,0-9-30-16,1 1-10 0,-7-22-20 16,4 2-21-16,-10-23 1 15,-5-11-8-15,2-14-33 16,-2-17-103-16,-11-17-53 15,9-11-328-15,-11-9-7 16</inkml:trace>
          <inkml:trace contextRef="#ctx0" brushRef="#br1" timeOffset="-95881.8531">5226 656 781 0,'0'4'442'15,"0"3"0"-15,5 6-152 16,7 17-69-16,0 10-63 16,9 16-2-16,3 3-45 15,0 11-16-15,2-4-30 16,-1 8-5-16,-6-9-17 16,-4 3-7-16,-10-12-11 0,-1 4-9 15,0-17-9-15,-2 1 0 16,-1-16-15-16,7-6-57 15,-8-16-64-15,0-16-127 16,3-4-22-16,-10-20-304 16,5-3 29-16</inkml:trace>
          <inkml:trace contextRef="#ctx0" brushRef="#br1" timeOffset="-95377.6159">5806 510 478 0,'-15'2'590'16,"0"15"-117"-16,0 5 9 15,-1 15-244-15,5 2-92 0,3 16-37 16,5 4-59 0,4 13-6-16,5-7-5 0,7 12 15 15,2-7 4-15,7 2 9 16,2-13-11-16,11 2-10 16,-6-14-17-16,12-14-7 15,-4-17-12-15,7-14-4 16,-5-17-5-16,7-18-3 15,-7-7 0-15,-4-18-3 16,-11 1-3-16,-2-4-5 16,-9 6 0-16,-7-6-3 15,-1 9 4-15,-10-7 2 16,-4 4 6-16,-6-4 1 16,-7 5 4-16,-12-3 2 15,3 16 1-15,-10-1 3 16,-1 16 4-16,-4 7 0 15,5 10 0-15,8 6-7 16,7 4-34-16,9 3-88 0,8 2-108 16,15 14-369-16,-3-7 8 15</inkml:trace>
          <inkml:trace contextRef="#ctx0" brushRef="#br1" timeOffset="-94714.2206">6491 339 941 0,'-4'5'360'0,"4"17"64"16,0 4-242-16,6 26 8 16,1 7-39-16,4 20 3 15,-2 1-32-15,2 16-8 16,-3-8-31-16,-6 6-11 15,-4-18-27-15,0 0-12 16,-4-21-16-16,5-10-13 0,-1-18-32 16,5-16-83-16,1-18-42 15,3-24-121-15,1-14 87 16,5-10-363-16,-10-19 119 16</inkml:trace>
          <inkml:trace contextRef="#ctx0" brushRef="#br1" timeOffset="-94286.3064">6511 388 815 0,'-11'-9'451'0,"5"15"3"16,8 10-179-16,11 8-46 15,8 10-74-15,12 10-14 16,9 2-44-16,12 9-19 16,1 1-30-16,13 3-11 15,-5-7-18-15,4 1-2 16,-12-10-6-16,2-3-1 15,-14-14-3-15,-1 0-2 16,-7-6-1-16,6-3 0 16,-11-13-2-16,1-1-2 15,-5-6 3-15,-6-12-5 16,-9-4 3-16,0-3-2 16,-9-13 3-16,-7-20 0 15,-5-8 2-15,-4-22 5 0,-3-11 5 16,0-9 5-16,-3 7 5 15,-2-2 5-15,0 28-2 16,1-4 1-16,5 21-5 16,3 5-6-16,7 13-7 15,-3-2-5-15,5 14-4 16,-1 2-3-16,3 14 2 0,2 4-11 16,0 3-9-16,2 11-28 15,2 4-22-15,-3 5-74 16,-6 5-41-16,10 6-212 15,-1-10-170-15,-6-5-37 16</inkml:trace>
        </inkml:traceGroup>
        <inkml:traceGroup>
          <inkml:annotationXML>
            <emma:emma xmlns:emma="http://www.w3.org/2003/04/emma" version="1.0">
              <emma:interpretation id="{716CAF5C-E36C-4190-854F-ADDC75261BF1}" emma:medium="tactile" emma:mode="ink">
                <msink:context xmlns:msink="http://schemas.microsoft.com/ink/2010/main" type="inkWord" rotatedBoundingBox="32650,7213 32664,7210 32668,7226 32654,7229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1" brushRef="#br1">12171-22 0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5:09.684"/>
    </inkml:context>
    <inkml:brush xml:id="br0">
      <inkml:brushProperty name="width" value="0.1" units="cm"/>
      <inkml:brushProperty name="height" value="0.1" units="cm"/>
      <inkml:brushProperty name="color" value="#70AD47"/>
      <inkml:brushProperty name="fitToCurve" value="1"/>
    </inkml:brush>
  </inkml:definitions>
  <inkml:traceGroup>
    <inkml:annotationXML>
      <emma:emma xmlns:emma="http://www.w3.org/2003/04/emma" version="1.0">
        <emma:interpretation id="{1DF8F7E6-8C73-47CC-8255-51C0D6FD6C53}" emma:medium="tactile" emma:mode="ink">
          <msink:context xmlns:msink="http://schemas.microsoft.com/ink/2010/main" type="inkDrawing" rotatedBoundingBox="13683,10993 19223,11412 19151,12372 13610,11953" semanticType="callout" shapeName="Other">
            <msink:sourceLink direction="with" ref="{BE785E96-CD77-4C1A-B596-3B527430BB5E}"/>
            <msink:sourceLink direction="with" ref="{EDD4782F-CD9D-4CD7-BA03-97061A36FAB5}"/>
          </msink:context>
        </emma:interpretation>
      </emma:emma>
    </inkml:annotationXML>
    <inkml:trace contextRef="#ctx0" brushRef="#br0">-6613 3771 999 0,'-41'4'205'0,"-11"1"95"15,12 6-286-15,10 6-9 16,10-2 11-16,14 3-11 16,12 1 11-16,7-1-9 0,11 4 8 15,13 10-2-15,0-1 12 16,13 13 1-16,9-7 32 31,-30-18 2-15,1-1-34-16,106 60 0 0,3-1-2 15,29 12-6-15,-4-8 5 16,-36-20-7-16,-7-6 3 0,24 3-9 16,-16-9 6-16,30 7-8 15,-15-10 6-15,24 2-7 16,-13-7 8-16,22-4-9 15,-11-6 7-15,19-7-8 16,-23-7 6-16,28-4-10 16,-23-12 8-16,19-10-9 15,28-11 4 1,-1-4 1-16,-8-11-7 16,-2 0 7-16,-8 0-7 15,-49 3 8-15,9-3-8 16,-22 7 8-16,0-7-9 15,-28 2 9-15,4 4-9 16,-29 1 9-16,-3 2-7 16,-19 8 8-16,-5-3-8 0,-18 5 9 15,-3-1-9-15,-8 6 15 16,-4 0-2-16,-9 2 13 16,2 5-4-16,-4-2 8 15,-1 5-13-15,-3 1 1 16,1 0-11-16,-5 0 4 15,1 0-6-15,-2-2 8 0,2 2-5 16,0-2 8-16,-2 0-4 16,2 2 6-16,0 2-6 15,-4 0 6-15,2-4-9 16,0 4 3-16,0-2-11 16,0 0 4-16,0 3-10 15,2 3 6-15,-2 1-17 16,-6 4-23-16,-7 2-115 15,-3 0-308-15,-3 4 37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0:01:51.607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88E7FD-F0C7-4BFB-A3D6-4C346C693DC6}" emma:medium="tactile" emma:mode="ink">
          <msink:context xmlns:msink="http://schemas.microsoft.com/ink/2010/main" type="writingRegion" rotatedBoundingBox="11178,6688 10232,9229 8409,8551 9355,6009"/>
        </emma:interpretation>
      </emma:emma>
    </inkml:annotationXML>
    <inkml:traceGroup>
      <inkml:annotationXML>
        <emma:emma xmlns:emma="http://www.w3.org/2003/04/emma" version="1.0">
          <emma:interpretation id="{CF38A00B-E4C9-4276-A80C-16DB82ADE93C}" emma:medium="tactile" emma:mode="ink">
            <msink:context xmlns:msink="http://schemas.microsoft.com/ink/2010/main" type="paragraph" rotatedBoundingBox="11178,6688 10232,9229 8409,8551 9355,6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4D7BA8-EACE-4472-AAA7-5780F0603EED}" emma:medium="tactile" emma:mode="ink">
              <msink:context xmlns:msink="http://schemas.microsoft.com/ink/2010/main" type="line" rotatedBoundingBox="11178,6688 10232,9229 8409,8551 9355,6009"/>
            </emma:interpretation>
          </emma:emma>
        </inkml:annotationXML>
        <inkml:traceGroup>
          <inkml:annotationXML>
            <emma:emma xmlns:emma="http://www.w3.org/2003/04/emma" version="1.0">
              <emma:interpretation id="{157884EE-0085-4198-B1B7-7812CA50DCFD}" emma:medium="tactile" emma:mode="ink">
                <msink:context xmlns:msink="http://schemas.microsoft.com/ink/2010/main" type="inkWord" rotatedBoundingBox="11178,6688 10232,9229 8409,8551 9355,6009">
                  <msink:destinationLink direction="from" ref="{55D0BCCC-5549-457A-A18F-B386B4D3FE69}"/>
                  <msink:destinationLink direction="to" ref="{55D0BCCC-5549-457A-A18F-B386B4D3FE6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7800 3857 867 0,'-19'13'319'0,"-5"9"62"16,7 11-240-16,6 19-4 16,4 9-49-16,7 3-10 15,11-6-42-15,8-20-4 16,3-23-23-16,5-31 1 16,-1-21-10-16,-2-22 6 15,-3-1-5-15,-9-2 6 16,-8 16-7-16,-11 5 6 15,-6 13-6-15,-13 2 17 16,-2 10 2-16,-3 7 25 0,-4 10 3 16,0 20 21-16,7 12-7 15,4 26 6-15,9 13-21 16,10 13 0-16,14-11-21 16,9-2-4-16,10-26-14 15,9-26 0-15,2-25-9 16,0-30 5-16,-10-21-4 0,-3-19 5 15,-13 3-3-15,-9-4 5 16,-12 17-6-16,-5 7 6 16,-11 15-5-16,-9-2 5 15,2 17-5-15,-6 9 9 16,5 17 0-16,-3 22 11 16,11 16 1-16,2 19 8 15,13 8-6-15,13 14 0 16,14-13-11-16,19-7-4 15,11-26-9-15,11-30 4 16,-5-33-7-16,-1-24 4 16,-10-11-2-16,-16-9 4 15,-6 13-4-15,-12 5 5 16,-11 15-4-16,8 6 6 16,-18 9-5-16,-21 9 4 15,2 15-3-15,-12 18 3 0,-16 17-3 16,21 15 12-16,8 3 0 15,15-2 2-15,17-10-4 16,11-15 1-16,7-17-5 16,14-15-25-16,-9-11-28 15,-1-3-172-15,-1-12-360 16,-5-3 31-16</inkml:trace>
          <inkml:trace contextRef="#ctx0" brushRef="#br0" timeOffset="-3323.0061">7753 3988 656 0,'-1'5'300'16,"-7"-3"19"-16,4 6-166 16,4 3-30-16,2 7-47 15,-2 17 7-15,8 6-22 0,-1 20 19 16,4-2-12-16,0-5 11 16,4-16-22-16,3-10-3 15,3-22-27-15,3-25-3 16,0-16-19-16,2-26 3 15,-2-7-8-15,-4-14 5 16,-11 12-5-16,-5 6 5 16,-12 21-5-16,-10 6 6 15,-6 11-7-15,-2 12 15 16,0 6 8-16,-7 8 36 16,7 13 4-16,-1 15 28 15,8 13-6-15,2 18 0 16,12 3-29-16,7 10-2 15,9-11-24-15,7-9-5 16,4-24-11-16,8-17-3 0,-2-26-11 16,1-24 5-16,-8-16-5 15,1-10 1-15,2 1 1 16,-19 1 3-16,-10 13-5 16,-6 8 6-16,-4 10-5 15,-22 6 4-15,11 13-4 16,0 15 4-16,0 15-3 15,1 18 10-15,4 15 2 0,3 18 11 16,9-1 2-16,12 3 5 16,6-15-9-16,10-16-3 15,5-32-9-15,7-29-2 16,-1-19-6-16,1-23 2 16,-9 1-2-16,-5-3 2 15,-11 10-3-15,-12 6 3 16,-9 15-2-16,-5 13 3 15,-4 15-3-15,-4 25 10 16,-1 14 3-16,3 19 14 16,7 3 0-16,14 9 4 15,14-26-9-15,15-6-6 16,7-27-12-16,8-21 4 16,-9-16-16-16,-1 0-45 0,-14-1-57 15,-8 3-178-15,-8 22-353 16,-9 5 12-16</inkml:trace>
          <inkml:trace contextRef="#ctx0" brushRef="#br0" timeOffset="3321.0041">7733 3820 525 0,'-15'-4'363'0,"-1"-3"-32"16,6 5-79-16,-2 6-103 15,2 7-45-15,1 16 3 16,2 9-32-16,-6 12 11 15,11 7-22-15,2 10 14 16,9-12-11-16,11 6 11 16,8-22-20-16,7-11-6 15,2-20-23-15,7-23-5 16,-3-18-20-16,7-22 4 16,-13-3-8-16,-5-12 6 15,-14 10-5-15,-14-12 6 16,-15 20-7-16,-7-5 6 15,-6 15 6-15,-11 5 28 16,0 19 3-16,-9 20 25 16,5 20 3-16,-5 28 2 15,9 17-21-15,10 22 0 0,12-4-21 16,15 7-5-16,13-14-9 16,13-4-7-16,3-20-7 15,12-10 0-15,-1-18-3 16,5-17 2-16,-5-20-5 15,3-18 7-15,-14-11-4 0,-10-14 4 16,-6-3-4-16,-6 0 7 16,-11 9-6-16,-10-3 4 15,-1 14-4-15,-13 9 5 16,-5 12-3-16,-8 18 3 16,4 26-3-16,-1 20 6 15,8 13-2-15,8 17 6 16,15-6-2-16,16-6 2 15,9-19-7-15,14-18 1 16,1-19-8-16,8-23 1 16,-5-11-3-16,1-16 5 15,-14-1-3-15,2-7 4 16,-19 13-3-16,-15-5 5 0,-10 16-2 16,-10 2 2-16,-12 13-2 15,0 15 2-15,8 7-3 16,4 11 1-16,8 9-16 15,12 4-60-15,9-14-55 16,20 5-195-16,4-10-300 16,4-5-3-16</inkml:trace>
          <inkml:trace contextRef="#ctx0" brushRef="#br1" timeOffset="-6.07526E6">7897 3026 415 0,'-5'-7'250'15,"-3"-1"-6"-15,3-3-98 0,-6 7-15 16,5 3-55-16,-5-5 10 16,2 6-28-16,-2 0 12 15,0 0-23-15,-6-7 15 16,-1 3-19-16,-6 0 13 15,-2 2-16-15,-4-3 13 16,3 9-16-16,-14 1 12 16,4 6-15-16,-13 0 12 15,4 0-14-15,-15 0 14 16,13-1-13-16,-15-5 11 16,15 8-14-16,-7 0 12 15,7 6-18-15,-7 10 9 16,8 1-15-16,-8 3 7 15,7 4-15-15,-7 16 7 16,5-3-12-16,0 13 9 0,6-4-10 16,-8 11 10-1,11-9-6-15,-3 11 7 16,7-4-8-16,-2 17 9 0,10-9-8 16,-1 24 5-16,6-6-7 15,2 6 9-15,7-4-8 16,4 13 8-16,7-26-9 15,3 2 7-15,4-10-9 16,3-3 8-16,-1-5-10 0,5 10 9 16,-1 1-8-16,6 7 9 15,-1-8-8-15,10 5 7 16,4-18-8-16,7-3 4 16,0-13-7-16,15 2 4 15,-6-19-5-15,8 5 4 16,0-9-3-16,7 1 3 15,-7-6-4-15,10-5 4 16,1-10-5-16,4-5 4 16,-6-9-4-16,11-8 5 15,-2 2-4-15,7-6 5 16,-1 1-6-16,9-2 7 16,-9 1-6-16,-4-9 5 15,-11 8-6-15,1-11 7 16,-10 1-7-16,-4-14 5 15,-5 9-6-15,3-19 7 0,-8 6-7 16,3-18 8-16,-4 3-7 16,2-9 7-16,-10 7-7 15,5-3 7-15,-9 18-6 16,5 0 6-16,-12 6-7 16,6-6 7-16,-1 0-6 15,-5-12 5-15,-1 2-5 0,3-6 5 16,-3 0-5-16,-3-10 5 15,1 15-5-15,0-11 5 16,-6 11-4-16,-1 4 5 16,-7 11-4-16,1-10 6 15,-2 14-5-15,0-6 6 16,0 0-4-16,2-2 5 16,-4 4-6-16,0 0 6 15,-1 10-4-15,-1 0 6 16,-3 6-2-16,-3 2 7 15,-1 2-5-15,2-5 4 16,-2 0-8-16,2-4 2 16,0-2-6-16,-8 2 2 15,4 5-6-15,-2 4 6 16,-1 11-4-16,-3 2 4 0,4-1-1 16,-7-1 6-16,2 9-5 15,-2-12 5-15,3 7-5 16,-3-2 3-16,2 4-6 15,-12-12 6-15,8 14-5 16,-11-8 5-16,0 6-5 16,-4 0 6-16,6 3-7 0,-9 3 6 15,5 1-6-15,-9 0 5 16,7 6-5-16,-13-1 5 16,10 5-6-16,-6 5 4 15,5-1-4-15,-8 3 3 16,10 2-4-16,-7 5 4 15,7-9-4-15,6 7-18 16,11-5-38-16,4-4-101 16,11-5-86-16,-8 23-328 15,-3 10 0-15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0:02:35.804"/>
    </inkml:context>
    <inkml:brush xml:id="br0">
      <inkml:brushProperty name="width" value="0.1" units="cm"/>
      <inkml:brushProperty name="height" value="0.1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8E5D0749-5CF3-4F81-A2F7-F394A51ECFE0}" emma:medium="tactile" emma:mode="ink">
          <msink:context xmlns:msink="http://schemas.microsoft.com/ink/2010/main" type="writingRegion" rotatedBoundingBox="32434,7161 32357,10583 30888,10550 30965,7128"/>
        </emma:interpretation>
      </emma:emma>
    </inkml:annotationXML>
    <inkml:traceGroup>
      <inkml:annotationXML>
        <emma:emma xmlns:emma="http://www.w3.org/2003/04/emma" version="1.0">
          <emma:interpretation id="{740E25C8-7478-4B1C-8B40-752E73E0A8E2}" emma:medium="tactile" emma:mode="ink">
            <msink:context xmlns:msink="http://schemas.microsoft.com/ink/2010/main" type="paragraph" rotatedBoundingBox="32434,7161 32357,10583 30888,10550 30965,7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A8C9D-0CF4-46CE-83A9-E8B8B238F2FB}" emma:medium="tactile" emma:mode="ink">
              <msink:context xmlns:msink="http://schemas.microsoft.com/ink/2010/main" type="line" rotatedBoundingBox="32434,7161 32357,10583 30888,10550 30965,7128"/>
            </emma:interpretation>
          </emma:emma>
        </inkml:annotationXML>
        <inkml:traceGroup>
          <inkml:annotationXML>
            <emma:emma xmlns:emma="http://www.w3.org/2003/04/emma" version="1.0">
              <emma:interpretation id="{AEDA8AFD-8991-488B-ABE1-14BABD48B820}" emma:medium="tactile" emma:mode="ink">
                <msink:context xmlns:msink="http://schemas.microsoft.com/ink/2010/main" type="inkWord" rotatedBoundingBox="32434,7161 32357,10583 30888,10550 30965,71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1896-563 648 0,'-13'11'438'0,"-7"4"-7"16,1 11-112-16,1 9-97 16,3 0-56-16,6 2-38 15,5-8-53-15,10-5-20 0,7-12-29 16,7-22-11-16,8-14-12 15,14-18-2-15,-9-10-3 16,2-11-4-16,-3 12 2 16,-16 5 0-16,-18 14-1 15,1 12 2-15,-9 18 4 16,-10 20 7-16,-4 16 5 0,-4 27 28 16,-3 5 13-16,-2 6 20 15,12-9-6-15,12-15-3 16,11-22-30-16,13-17-13 15,11-20-21-15,7-21-1 16,-2-6-9-16,-1-16-7 16,-6-1-3-16,-13 3 5 15,-9 11-4-15,-8 12 8 16,-3 10 8-16,-9 21 7 16,-1 17-4-16,-10 32 6 15,-3 9 2-15,4 17 13 16,4-12 0-16,12-8 3 15,12-28-5-15,11-12-3 16,9-19-15-16,13-18-1 16,4-17-4-16,0-18-8 0,-7-4-3 15,-5-6 4-15,-17 8-3 16,-12 9 4-16,-7 14 9 16,-9 10 4-16,-8 17-3 15,-7 16 11-15,2 15-20 16,1 13-76-16,12-2-75 15,7-5-416-15,2-26 28 16</inkml:trace>
          <inkml:trace contextRef="#ctx0" brushRef="#br0" timeOffset="-4169.2877">1181-1896 9 0,'-9'-20'288'0,"-2"-4"-76"15,4 2 13-15,5 10 29 16,2 7-115-16,0 3-13 15,5 6-35-15,1 5 4 16,-4 0-9-16,1 4 9 16,1 4-7-16,0 12-1 15,1 5-17-15,3 15-4 16,-6 1-14-16,7 13 0 16,-5 0-7-16,5 14 4 15,0 1-2-15,2 18 3 16,-4-6-8-16,1 6 5 0,1-14-10 15,-5-1 1-15,3-15-9 16,-5 10 0-16,5-13-9 16,-7 14 4-16,2-3-9 15,-2 15 4-15,4-13-7 16,-4 14 3-16,2-22-7 16,1 1 3-16,-1-19-7 15,2 3 1-15,2-7-3 16,1 17 2-16,2-4-4 0,-1 9 2 15,-3-8-2-15,-1 0 3 16,-2-13-2-16,-4-5 4 16,5-7 0-16,3-3 2 15,-6-12-3-15,0 0 2 16,6-5-4-16,-6 2 2 16,-2-6-4-16,4 3 5 15,-1-1-4-15,-1-5 3 16,2-5-2-16,4 3 3 15,-3-2-5-15,-4-8 4 16,1 4-3-16,1 2 3 16,-4-6-4-16,3 0 2 15,3 4-1-15,-1-1 0 16,0 2-2-16,0-4 4 0,0-1-3 16,9 4 2-16,-4-2-3 15,12-3 4-15,3 5-5 16,7-4 3-16,-6-2-3 15,10-1 4-15,-2 7-4 16,6-4 2-16,-5 1 0 16,3-3 1-16,-8 2-1 15,3-5 1-15,-10 2-2 16,1 1 1-16,-3 1-2 0,-7-1 2 16,-5 4 0-16,-3 0 1 15,1 1 1-15,-4-3-1 16,0 2 1-16,-2-2-1 15,0 3-1-15,2-5 1 16,-2 0-1-16,1-6-1 16,-1-3 1-16,-2-7 0 15,-1-2-1-15,-3-6 2 16,1 1 0-16,-2-8 0 16,1 2 0-16,3-13-1 15,-1 1 1-15,1-6-1 16,3 3 0-16,0-2 0 15,0 6 0-15,0-4 0 16,2 6 1-16,-4-8 1 16,-1 2 0-16,1-7-1 0,4 2 0 15,-4-4 0-15,6 7-1 16,-2-9 0-16,2 7 0 16,-2-6 0-16,2 6 0 15,-2-3-1-15,-4 11 2 16,6-1 0-16,-4 16-1 15,0-6 1-15,1 9 0 16,-3-3 0-16,-2-10-1 0,1-8 1 16,1 4 0-16,-1-14-1 15,3-2 2-15,0 4-1 16,0 3-1-16,-2-3 0 16,1 13 1-16,1-2-2 15,0 7 1-15,-2 0 1 16,1 4 1-16,-1-2 2 15,2 4-1-15,-3-4 2 16,3 6-3-16,2-3 0 16,-2 3-3-16,0 5 3 15,4 4-4-15,0 2 2 16,-2 1-1-16,2 4 2 16,-1 3-3-16,-1-3 4 15,-3 0-1-15,1 0 0 0,0-1-1 16,0-7 1-16,-2 11-1 15,3-1-1-15,-1 2-1 16,0 5 2-16,-2 0-2 16,2 3 0-16,1-1 2 15,-3 4 3-15,-4 0-2 16,1 0 1-16,-2 2 0 16,-2 0 3-16,-4-4-1 0,2 2 6 15,-2 0 0-15,-1 2 4 16,-3-2-2-16,3 3 2 15,-1 3-6-15,-3 3 3 16,-1-7-6-16,1 5 2 16,2-1-5-16,-3-2 2 15,3-4-5-15,3 5 5 16,0-3-5-16,-1 4 4 16,-3-3-4-16,6 10 4 15,-1-5-6-15,-3 5 5 16,4-2-3-16,6 0 3 15,-8-6-3-15,9 3 3 16,1-7-3-16,1 3 4 16,-3-4-4-16,7 4 4 15,-4-4-4-15,-2 2 4 16,5-2-5-16,-5 0 5 0,0-2-4 16,3 0 3-16,1 2-3 15,-5-2 2-15,5 4-3 16,-2 2 3-16,0-4-2 15,6 2 1-15,2-4-1 16,0-2 1-16,-1-2-3 16,3-1 2-16,1-6-1 15,1-2 3-15,3 1-3 0,3-7 4 16,-2 1-1-16,-1-4 0 16,0 0-2-16,2-9 2 15,0 0-3-15,1-8 3 16,-1 4-3-16,4-5 5 15,-6 3-4-15,0-6 4 16,2 9-5-16,-4-9 5 16,-3 8-4-16,-1-3 3 15,-1 8-3-15,0-3 3 16,1 11-3-16,1-7 2 16,-1 10-3-16,1-8 4 15,-4 9-4-15,1-4 4 16,5 7-3-16,-5-7 3 15,5 7-4-15,-3-1 4 16,-1 5-3-16,-6 0 2 0,2 4-3 16,2 1 3-16,-4 3-4 15,0-1 4-15,4 1-3 16,2 1 3-16,-2 4-2 16,0 0 3-16,5-2-3 15,-5 4 1-15,0 2-4 0,1-2 3 16,1 3-3-16,0 3 4 15,-1-1-3-15,8 8 3 16,-3 3-2-16,8 8 4 16,-1 4-4-16,2 5 3 15,-6-6-2-15,2 10 3 16,-6-8-3-16,6 12 3 16,-2-1-3-16,2 8 3 15,-2-7-3-15,-2 12 1 16,-1-11 0-16,-1 6 1 15,1-9-2-15,-1 5 1 16,-1-11 1-16,-1-2-1 16,-1-7-1-16,-4-4 2 15,2-7 0-15,-2 0-1 16,1-6 1-16,-1-5-1 16,0 1 0-16,0-3 1 15,0-2 0-15,-3-2 1 0,3 2-1 16,-2-3 1-16,0 1-2 15,0-2 1-15,0 0-1 16,-1-1 1-16,1 1-1 16,-2-1 1-16,4-1-2 15,-2-5 5-15,0 5-17 16,1 1-50-16,-1-1-46 0,0-1-143 16,2-6-317-16,5-4 27 15</inkml:trace>
          <inkml:trace contextRef="#ctx0" brushRef="#br0" timeOffset="1580.5031">1017-373 731 0,'-17'11'287'0,"1"6"44"16,5-2-193-16,1-2 3 16,3 1-35-16,7-6-13 15,4-1-26-15,7-1-5 16,5 1-22-16,12-5-3 15,2 0-9-15,7-6 1 16,0 0-9-16,-1 1-3 16,-2-1-10-16,-3 0 0 15,-9 3-5-15,-1-3 2 16,-8 0-3-16,-8 2 3 0,1 0-1 16,-10 8 14-16,-2-2 6 15,-1 1 16-15,-2-1 3 16,-8 1 10-16,1-5-14 15,-12-7 0-15,2 2-18 16,-7-5-2-16,3 3-7 16,1 1 11-16,6 5-3 15,3 4 9-15,5 6-4 0,6 1 2 16,7 1-12-16,6 2-2 16,9-4-9-16,9 4 3 15,4-2-7-15,13 6 4 16,-1 1-4-16,7 4 3 15,-5-3-4-15,-1 1 4 16,-9-7-3-16,-6 0 3 16,-8-6-3-16,-3 1 4 15,-9-10-3-15,-4 0 5 16,-2-2-5-16,-7-3 6 16,-2-6-4-16,-6-4 2 15,2 1-3-15,-7-3 4 16,2-3-6-16,-4 5 3 15,6 1-3-15,1 1 2 16,4 0-3-16,7 6 3 0,3 0-3 16,6-2 3-16,3-6-2 15,3-3 0-15,0-12-3 16,3-8 3-16,-1-5-3 16,-4-4 3-16,2 6-1 15,2 8 3-15,-1 15-1 0,-3 5 0 16,-7 13-1-16,-4 10 3 15,-3 6-3-15,-1 20 4 16,1 8-2-16,0 13 3 16,-1-7-5-16,3 4 6 15,1-17-5-15,-3-13 4 16,9-14-4-16,1-8 6 16,-5-19-6-16,2-21 3 15,2-8-3-15,-2-11 4 16,-2-2-5-16,1 2 5 15,-5 22-3-15,2 11 1 16,-1 13-3-16,-3 13 2 16,1 13-2-16,5 20 3 15,-5 8-3-15,3 16 5 16,2 0-3-16,2 0 4 16,2-14-2-16,-2-12 5 15,6-16-7-15,-3-15 6 0,-1-11-7 16,-2-19 4-16,2-10-4 15,-4-16 3-15,-2 1-2 16,1-10 4-16,-3 14-5 16,-1-3 2-16,-2 12-2 15,-3 3 0-15,1 13-1 0,4 9 2 16,-4 14-2 0,2 17 3-16,-1 9-2 0,3 19 0 15,5 4 0-15,0 15 2 16,2-7-2-16,2-3 1 15,0-14-1-15,0-13 1 16,-2-16-3-16,5-23 2 16,-1-15-1-16,4-18 2 15,-7-5-1-15,3-4 3 16,-6 9-2-16,4 7 0 16,-4 15-1-16,2 13 0 15,-3 13-2-15,-1 17 2 16,-4 10-1-16,1 16 1 15,0 3 0-15,1 6 3 16,-1-8-3-16,5-5 2 0,2-17-1 16,-2-7 1-1,4-11 8-15,3-12-39 0,1-1-33 16,1-4-92-16,3 6-56 16,-9-12-344-16,-1 8 40 15</inkml:trace>
          <inkml:trace contextRef="#ctx0" brushRef="#br0" timeOffset="13555.4245">1580-2815 299 0,'-4'-2'201'16,"-1"-6"-21"-16,3 8-70 0,0-7-29 16,2 0-44-16,0-5-14 15,2 7-10-15,0-2 4 16,2 7 12-16,-3 3 15 15,-4 8 8-15,-3 13 4 16,1 0-3-16,-6 19-9 16,0-1-13-16,3 10-4 15,-3-11-6-15,4-4-2 16,3-17-3-16,-2-9-5 16,1-11-1-16,7-11-4 15,-6-9 1-15,4-5-3 16,2 1 3-16,0-5-4 15,-4 12 3-15,4 10-6 16,-4 5 2-16,0 9-3 16,2 6 1-16,-4 2-1 0,3-2 8 15,1 2 515-15,5-11-803 16,8-1 443-16</inkml:trace>
          <inkml:trace contextRef="#ctx0" brushRef="#br0" timeOffset="-1992.5337">1008-600 633 0,'-4'-9'180'0,"4"-2"54"16,6-4-178-16,5-3-12 0,2-3-11 16,7 1-17-16,0 0-6 15,6-1-9-15,-2 7 9 16,-5-1 0-16,-5 2 13 16,-4 4 7-16,-9 3 17 15,-6 2 14-15,1 6 6 16,-12 6 2-16,-1 3-3 15,-7 5-6-15,-2 5-10 16,-3 5-3-16,-1-1-3 0,-3 9-4 16,3-3-4-16,-1 6-6 15,-2-2-8-15,1 8-5 16,1-8-2-16,-1 3-3 16,5-6-1-16,-1-5-2 15,4-14 0-15,6-2-4 16,7-7-2-16,3 2-2 15,6-6-1-15,8 3-2 16,-1-6-1-16,6 1-2 16,2-6 1-16,11-6-1 15,-1-12 1-15,15-15 0 16,-1-7 3-16,13-13 0 16,-6 2 2-16,10 2 1 0,-8 13 2 15,2 1-2-15,-13 17 0 16,0 8-33-16,-14 7-20 15,-5 3 469-15,-21 10-815 16,-12 0 408-16</inkml:trace>
          <inkml:trace contextRef="#ctx0" brushRef="#br0" timeOffset="-7389.4056">1180-1781 1946 0,'-4'9'13'0,"2"-6"-6"16,2-1-3-16,-2 2-2 0,4-6 3 16,4 0-2-16,-3-3-50 15,-1-3-27-15,2-3 480 16,-8 8-805-16,-16-1 401 15</inkml:trace>
          <inkml:trace contextRef="#ctx0" brushRef="#br0" timeOffset="-664.6811">1850-936 997 0,'-17'22'395'15,"1"12"49"-15,3 4-266 16,3 3-12-16,9-4-66 16,8-8-28-16,6-16-35 15,13-24-17-15,3-16-20 0,6-21 0 16,0-4 0-16,-3-7 2 16,-10 14 1-16,-7 9 1 15,-12 12 0-15,-8 9 0 16,-1 13-1-16,-8 13 14 15,-1 13 9-15,-4 24 26 16,3 9 8-16,-1 8 15 16,8-8-13-16,9-7-9 15,13-26-28-15,16-31-10 16,8-25-15-16,13-27-3 16,-7-9-13-16,-3-12-3 15,-12 16-1-15,-15-1 4 16,-11 23 0-16,-12 3 15 15,-4 19 3-15,-21 16 13 16,-2 17-2-16,-19 22 9 0,3 13-3 16,-6 15 5-16,14-12-14 15,18 1 1-15,17-15 8 16,20-11-73-16,15-22-53 16,18-8-131-16,-2 2-330 15,-6-2-2-15</inkml:trace>
          <inkml:trace contextRef="#ctx0" brushRef="#br0" timeOffset="-1163.118">1793-1261 896 0,'-12'-3'262'0,"0"-1"64"0,6 0-254 16,4 2-21-16,0 6-20 15,2 7-8-15,2 2 3 16,-2 15 21-16,0 7 10 15,2 9 27-15,2-11 6 16,-1 1-2-16,5-14-23 16,7-11-12-16,3-20-31 0,10-11-9 15,3-15-10-15,6-24 1 16,-6-9 1-16,-1-11-1 16,-15 9 0-16,-12 5 2 15,-4 21-1-15,-12 9-1 16,-4 19 9-16,-7 19 22 15,-6 14 7-15,-12 29 21 16,1 16 15-16,-3 26 13 16,9-3-18-16,11 1 2 15,13-24-23-15,16-13-13 16,10-31-24-16,15-12-5 16,5-19-12-16,13-7 1 15,-4-11 0-15,2-19-3 16,-11-1-4-16,-7-8 1 15,-17 3-1-15,-9 3 1 0,-11 16 4 16,-8 8 5-16,-5 20-1 16,-9 20 2-16,1 22 0 15,-5 25 8-15,5 12 3 16,6-1 8-16,13-14-1 16,13-7-2-16,13-31-9 15,11-11-3-15,5-19-9 16,4-15 2-16,-5-16-3 0,-1-2 2 15,-10-4-3-15,-10 8 4 16,-9 7-3-16,-11 11 2 16,-7 15-2-16,-12 11 1 15,-3 11-15-15,-6 19-46 16,9 11-53-16,6 7-117 16,12-6 478-16,4-7-806 15,12-15 360-15</inkml:trace>
          <inkml:trace contextRef="#ctx0" brushRef="#br0" timeOffset="-3274.9959">1462-2906 500 0,'-7'0'332'0,"7"-4"-35"15,0 8-79-15,3 7-99 16,-1-3-39-16,0 6-8 16,-2 3-9-16,0 7 6 15,-4-7-8-15,1 8 2 16,-5-6-2-16,1 1-7 16,-2 2-12-16,1 8-6 15,-1-2-7-15,3 3-5 16,1-5-5-16,1-8-7 15,2-7-4-15,-1-5-2 16,1-1-2-16,2-1-1 16,0 2 0-16,0 5 5 15,0 2 3-15,-4 3 4 16,6 1 3-16,-4 0 1 16,-3-5-4-16,1 0-3 15,6-5-4-15,-8 0-5 16,6-1 0-16,4-1-4 15,1 1 2-15,-1-6-2 0,2 2 2 16,3-4-3-16,2-2 6 16,0-1-6-16,2-3 5 15,4 3-4-15,-3-1 4 16,-3 3-4-16,-1 1 4 16,1 2-3-16,-4 2 3 15,-3-2-3-15,-6-2 2 16,8 2-1-16,-3-2 0 0,-3 0-2 15,4 4 2-15,1-4-2 16,-3 2 1-16,0 0-1 16,-2-2 4-16,0-2-3 15,0 3 4-15,0-3-3 16,-2 0 3-16,-1-1-4 16,3-1 4-16,-4-1-4 15,0 3 3-15,1-1-4 16,3 3 4-16,-4-2-5 15,2 0 4-15,2-1-4 16,0-4 4-16,0-3-4 16,2 0 4-16,2 2-5 15,-1 1 6-15,5 5-5 0,-8 1 2 16,1 3-2-16,-1 5 7 16,0 6-37-16,0 4-16 15,4 4-103-15,5 5-311 16,4-2 44-16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2:41.22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42632FFD-3AE0-41D3-94EA-9C6EB98BE2E2}" emma:medium="tactile" emma:mode="ink">
          <msink:context xmlns:msink="http://schemas.microsoft.com/ink/2010/main" type="inkDrawing" rotatedBoundingBox="13115,7257 14719,2813 15564,3118 13960,7562" semanticType="callout" shapeName="Other">
            <msink:sourceLink direction="with" ref="{4822862A-A80F-4D35-AF63-83FC99C67551}"/>
            <msink:sourceLink direction="with" ref="{C75F1566-D8BE-4126-AFEE-CE58ABC932E7}"/>
          </msink:context>
        </emma:interpretation>
      </emma:emma>
    </inkml:annotationXML>
    <inkml:trace contextRef="#ctx0" brushRef="#br0">-42 334 788 0,'0'-12'258'0,"3"3"65"15,8-11-203-15,-3-8-12 16,21-1-8-16,5-10-21 0,12-22-11 16,2-13-5-16,18-27-5 15,-5-8 0-15,15-28-8 16,-8 11 2-16,8-18-14 16,-4 17-4-16,11-32-15 15,-11 17 2-15,20-26-13 16,-5 22 4-16,2-18-10 15,-10 31 8-15,-3-9-7 16,-19 25 13-16,-7-3-5 16,-11 28 11-16,-8 0-6 15,-5 25 9-15,-6 1-11 16,-3 18 7-16,-4 9-6 16,-2 15 11-16,-7 6-1 15,-6 16 12-15,-8 9-11 16,-4 15 7-16,-16 19-11 0,-7 16 2 15,-20 26-7-15,-4 19 11 16,-28 34-4-16,-1 5 7 16,-23 29-8-16,10 3 5 15,-17 10-12-15,20-17 7 16,-7 13-11-16,20-27 8 16,2 12-10-16,23-18 7 15,-3 0-12-15,21-21 10 0,-1 6-11 16,10-36 9-16,4 1-9 15,7-28 9-15,0-16-7 16,7-23 10-16,12-9-8 16,3-25 8-16,17-8-12 15,-2-15 10-15,16-16-13 16,10-23 8-16,20-32-11 16,-2-29 11-16,34-27-12 15,-6-2 10-15,22-31-12 16,-4 5 12-16,12-7-13 15,-12 13 10-15,6-21-10 16,-20 41 11-16,-1-2-10 16,-21 28 10-16,-1-2-8 15,-16 32 10-15,-2-10-13 16,-9 26 12-16,1 0-11 16,-6 19 10-16,-1 3-11 0,-7 24 11 15,-10 8-9-15,-6 16 9 16,-9 10-10-16,-4 6 11 15,-12 18-12-15,-2 10 10 16,-14 34-10-16,-12 13 10 16,-16 46-9-16,-5 9 12 0,-30 42-11 15,-2-5 13 1,-19 43-8-16,6-17 12 0,-13 24-9 16,21-36 9-16,-1 18-9 15,23-41 6-15,3 1-10 16,21-36 9-16,-3 0-9 15,16-36 10-15,5-8-9 16,11-36 12-16,4-11-8 16,11-27 13-16,11-28-13 15,15-25 10-15,20-45-12 16,16-30 6-16,27-27-12 16,7-5 10-16,20-23-12 15,-7 13 11-15,7-4-12 16,-16 16 10-16,3-8-9 15,-23 21 10-15,-7 16-12 16,-14 21 12-16,-13 12-11 0,-14 36 10 16,-14 23-11-16,-12 23 13 15,-19 30-14-15,-10 21 12 16,-23 38-10-16,-4 19 11 16,-22 35-9-16,-2 3 11 15,-13 30-10-15,8-18 9 16,-10 16-10-16,13-26 10 15,-5 19-9-15,13-24 11 0,10 7-8 16,5-28 11-16,3 1-8 16,20-38 11-16,4-10-9 15,6-19 6-15,12-17-10 16,16-7 8-16,-1-11-11 16,8-15 9-16,10-20-10 15,20-7 9-15,12-40-11 16,13-12 10-16,20-37-10 15,1-2 9-15,5-17-11 16,-6 17 8-16,6-2-18 16,-20 32 6-16,-8 3-11 15,-18 28 11-15,-14 11-7 16,-15 22 19-16,-16 19-6 16,-12 7 11-16,-14 31-9 0,-10 17 10 15,-19 30-11-15,-2 5 10 16,-13 37-11-16,3-7 12 15,-12 14-11-15,14-14 9 16,3-1-7-16,16-32 11 16,16-21-11-16,17-32 11 15,17-19-10-15,15-19 7 16,19-26-10-16,3-20 10 0,27-45-12 16,9-5 12-16,12-26-10 15,-2 0 9-15,17-15-11 16,-11 32 12-16,5-30-11 15,-13 13 10-15,10-5-10 16,-13 14 11-16,9-22-11 16,-17 22 10-16,8-10-11 15,-16 15 12-15,0 7-11 16,-18 31 11-16,0 10-12 16,-18 25 11-16,0 9-10 15,-11 8 10-15,-5 5-10 16,-8 3 11-16,5 12-10 15,-7 0 10-15,4 2-13 16,-2 8 11-16,-7 12-11 16,-8 8 10-16,-7 23-10 0,-9 10 11 15,-12 18-9-15,3 3 10 16,-7 5-10-16,14-19 10 16,4-10-9-16,12-23 8 15,15-22-9-15,13-25 10 16,19-23-11-16,10-12 11 15,8-23-11-15,0-1 12 16,8-14-11-16,-10 12 12 16,0-16-14-16,-5 17 14 0,-4-2-12 15,-10 23 11-15,-8 12-11 16,-14 19 12-16,-5 12-12 16,-7 15 10-16,-6 13-10 15,-9 9 10-15,-9 28-9 16,-3 7 11-16,-12 22-9 15,2 1 12-15,-4 14-12 16,5-13 10-16,3-2-10 16,12-21 10-16,10-16-13 15,10-20 11-15,14-23-12 16,10-18 12-16,8-23-10 16,11-6 8-16,10-23-7 15,-7 1 9-15,14-13-11 16,-4 11 9-16,-2-11-9 15,-5 17 9-15,-2 7-9 0,-19 16 8 16,-3 15-8-16,-12 19 11 16,-12 18-12-16,-10 12 12 15,-14 29-11-15,-6 10 12 16,-17 29-13-16,8 3 12 16,-13 15-10-16,13-12 9 15,3-1-7-15,12-30 10 16,2-19-9-16,16-25 8 0,13-25-9 15,13-27 7-15,9-21-9 16,5-6 9-16,14-23-8 16,-4 1 9-16,4-15-11 15,-5 11 9-15,7-5-8 16,-8 18 9-16,-2 1-10 16,-12 22 12-16,-5 8-12 15,-7 19 10-15,-12 9-10 16,-6 22 9-16,-10 22-12 15,-5 19 11-15,-13 32-10 16,-4 17 11-16,-12 21-11 16,3-3 12-16,-7 12-9 15,9-18 10-15,4-12-10 16,10-32 10-16,10-17-10 0,15-28 10 16,11-33-12-16,13-26 10 15,20-26-8-15,-2-20 10 16,13-22-11-16,0-1 12 15,4-14-10-15,-11 8 8 16,11-6-10-16,-8 18 10 16,-3 8-11-16,-8 31 11 0,-7 11-11 15,-12 22 10-15,-7 13-9 16,-10 10 9-16,-12 18-12 16,-7 24 10-16,-15 40-8 15,-7 14 8-15,-8 36-9 16,6 2 13-16,-13 2-11 15,15-23 12-15,2-5-11 16,11-35 11-16,7-18-10 16,20-26 7-16,16-42-9 15,15-25 9-15,18-32-8 16,3-14 8-16,15-29-8 16,-6 11 8-16,8-12-8 15,-13 18 8-15,-2-2-10 16,-13 30 11-16,-9 20-10 15,-15 20 9-15,-5 16-10 16,-8 23 11-16,-13 16-11 16,-11 15 8-16,-13 35-8 0,-5 16 10 15,-15 36-11-15,5 3 12 16,-3 8-9-16,13-26 10 16,1-7-12-16,18-36 12 15,2-21-12-15,22-27 13 16,10-31-12-16,11-22 10 15,11-26-11-15,5-11 12 0,10-20-12 16,-6 5 12-16,8-15-11 16,-1 14 11-16,1-5-13 15,-12 16 12-15,1 3-12 16,-14 15 10-16,-5 7-9 16,-9 23 12-16,-3 8-12 15,-10 18 9-15,-5 23-10 16,-8 21 10-16,-16 25-12 15,-2 19 11-15,-13 26-9 16,4-4 13-16,-4-2-11 16,16-25 11-16,6-18-9 15,19-30 8-15,11-27-11 16,14-25 11-16,8-30-10 16,9-13 9-16,6-23-9 15,-3 1 11-15,-1-4-12 0,-9 19 12 16,-8 11-9-16,-12 24 8 15,-6 25-10-15,-17 27 10 16,-17 29-11-16,1 19 8 16,-8 27-8-16,0 0 11 15,1 12-10-15,6-19 11 0,5-2-9 16,6-19 8-16,1-12-9 16,11-22 9-16,5-14-11 15,0-21 11-15,10-21-12 16,5-9 9-16,7-24-10 15,1-10 11-15,12-14-12 16,-3 0 11-16,3-11-11 16,-7 15 10-16,4 5-12 15,-11 20 11-15,-6 6-10 16,-4 22 12-16,-5-1-10 16,-4 8 13-16,0 6-10 15,2 2 10-15,-5-3-10 16,5 12 10-16,-8 9-14 15,-1 13 12-15,-9 23-11 16,-3 23 9-16,-12 29-10 16,-2 10 13-16,-2 9-11 0,8-16 12 15,6 4-11-15,9-34 12 16,6-14-11-16,5-23 10 16,6-16-10-16,-1-26 11 15,13-24-12-15,0-17 12 16,12-26-11-16,5-3 9 15,10-22-10-15,-1 3 12 16,11-15-12-16,-12 14 12 16,1-3-11-16,-12 21 11 0,-1 8-13 15,-13 25 14-15,-4 6-13 16,-2 20 11-16,-11 11-11 16,-3 11 11-16,-4 7-12 15,-3 16 11-15,-2 6-12 16,3-1 12-16,0 11-10 15,1-6 11-15,-1 17-11 16,-4-5 11-16,4 12-12 16,-3-3 13-16,3 2-11 15,1-16 10-15,5-6-10 16,1-16 11-16,0-10-12 16,3-8 12-16,4-13-12 15,-1-7 13-15,4-17-12 16,3 2 12-16,0-18-12 0,0 1 11 15,2-3-10-15,-3 11 10 16,-1-7-11-16,-1 14 11 16,-1 0-12-16,-5 4 11 15,0-6-10-15,-3 6 11 16,-1-2-11-16,-2 4 12 16,-1 4-12-16,1 8 9 0,3 10-10 15,-1 9 11-15,-2 19-12 16,3 12 11-16,-5 14-10 15,3 9 10-15,5 12-11 16,4-10 13-16,5 1-11 16,6-7 12-16,-6-11-12 15,-4-13 10-15,1 6-9 16,-4-10 10-16,-2-11-9 16,2 0 11-16,-4-16-9 15,2-11 11-15,-4-27-11 16,0-5 11-16,-5-16-9 15,4-2 11-15,-7-21-7 16,1 11 13-16,-5-8-8 16,3 8 10-16,-9-12-8 15,5 23 5-15,-3-7-11 0,-1 13 7 16,1-3-13-16,3 21 9 16,5 8-7-16,0 20 6 15,7 12-8-15,-1 14 9 16,1 13-12-16,-4 4 9 15,7 12-10-15,5 10 8 16,9 15-8-16,2 1 10 16,7 12-10-16,3-5 10 0,0 3-12 15,0-9 10-15,2-3-8 16,-4-8 9-16,0-10-10 16,-7-22 12-16,-4-6-13 15,-4-14 10-15,-1-13-7 16,-6-12 9-16,-2-15-9 15,2-11 11-15,-4-17-10 16,4-6 8-16,-5-15-10 16,-3 2 10-16,-8-1-8 15,1 12 9-15,-9-3-12 16,2 12 13-16,-1-2-13 16,5 14 9-16,-1 5-9 15,8 10 12-15,-2 11-11 16,12 15 10-16,-3 5-10 15,4 7 8-15,0 7-8 0,5 8 6 16,-1 16-8-16,4 11 9 16,8 15-9-16,3 4 9 15,-1 11-8-15,1-4 11 16,-3 0-11-16,-3-9 12 16,0-2-12-16,-4-18 10 15,1-14-9-15,-5-10 11 16,-3-11-10-16,-6-16 9 15,2-14-7-15,-1-11 10 0,-3-22-11 16,-1 0 10-16,-6-12-11 16,-2 7 10-16,-7-12-11 15,0 11 10-15,-8-14-10 16,6 8 10-16,-4 1-9 16,10 9 8-16,5 3-8 15,6 19 8-15,3 8-9 16,4 9 8-16,4 14-10 15,-6 13 7-15,7 16-7 16,1 14 6-16,11 22-8 16,-3 7 11-16,14 30-10 15,0-4 11-15,5 23-10 16,-2-8 11-16,8 19-11 0,-13-21 12 16,5 7-12-16,-7-25 12 15,-1-2-10-15,-9-28 10 16,7 2-11-16,-8-18 12 15,-2-8-10-15,-4-18 9 16,0-4-7-16,-3-15 11 16,-8-12-10-16,-3-1 9 15,-2-7-8-15,-2 2 9 16,-10-17-13-16,7 8 10 16,-10-21-9-16,1 2 7 0,-2-18-10 15,4 2 12-15,3-14-12 16,7 8 9-16,-4-9-8 15,4 18 9-15,-4-3-10 16,2 16 11-16,-7-4-10 16,1 17 8-16,3-3-9 15,-1 7 10-15,1-3-11 16,4 12 10-16,0-3-10 16,2 5 11-16,3 1-12 15,0 8 11-15,3-1-9 16,-4 4 10-16,7 1-11 15,-5 2 11-15,1-3-9 16,-7 3 9-16,5 0-10 16,0 1 9-16,-3-1-10 15,5 1 10-15,3 1-10 0,-2 5 11 16,1-4-10-16,3 4 9 16,-6-2-10-16,-1 6 10 15,-1-4-10-15,-3 4 10 16,0-3-10-16,4 3 11 15,-1 0-12-15,7-1 10 0,-1-1-22 16,4 2 3-16,-2 0-27 16,1-2-6-16,3 3-64 15,-2 2-43-15,-8 3-162 16,-3 4 515-16,-22-6-807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33.993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 contextRef="#ctx0" brushRef="#br0">3 20 577 0,'0'-9'285'0,"2"5"13"0,-2 2-127 15,-2-3-29-15,0 7-28 16,0-2-1-16,2 2-12 16,2-1 4-16,2 9-9 15,7 4 2-15,0 5-7 16,9 7-5-16,-3 3-13 0,5 6-10 15,-5-5-10-15,5 3-14 16,-4 0-2-16,6 4-4 16,0-3 4-16,0 6-5 15,0-1 6-15,2 5-6 16,-4-3-2-16,4 5-6 16,-2-5-1-16,0 7-4 15,0-11-4-15,-2 3-2 16,-5-8-1-16,1-1-2 15,-5-13 0-15,-2 5 1 16,0-5-2-16,-1 6 3 16,-1 0 1-16,4 11 1 15,0-2 2-15,-2 3-3 16,5-7-2-16,-3-1-4 16,-5-10 1-16,-1-3-7 0,2-8 3 15,-7 3-3 1,2-3 3-16,-2 2-5 0,-2 0 5 15,-2 3-6-15,6-1 5 16,-6-4-6-16,2-1 8 16,-2-6-37-16,-2-6-22 15,-5-9-100-15,0-5-63 16,-1-2-386-16,3-4 42 16</inkml:trace>
  <inkml:trace contextRef="#ctx0" brushRef="#br0" timeOffset="11471.2">5 52 565 0,'-6'3'246'0,"2"1"29"16,-1 0-154-16,-4-2 15 15,-1-4-46-15,3 2 11 16,3 0-23-16,-1-2 17 0,5 4-25 15,0 0 12-15,-2 1-25 16,4-3 11-16,5 4-23 16,-3-8 16-16,5-1-16 15,0-1 20-15,-1-3-17 16,-1 0 13-16,2 1-21 16,6 1 11-16,2-2-22 15,3-2 7-15,-3-4-15 16,3 0 11-16,-3-5-12 0,1-2 10 15,-1 1-11-15,3 7 9 16,-1 1-9-16,1-4 7 16,-4 10-11-16,7-1 5 15,-3-5-10-15,9 2 2 16,-5 6-8-16,4-6 5 16,-2 0-6-16,4-1 4 15,-12 1-3-15,8 2 7 16,-2 0-4-16,-2 5 6 15,-2 1-4-15,2 1 3 16,-5 0-5-16,11 2 0 16,-12-2-7-16,8 4 5 15,-3 2-5-15,6 1 2 16,-8 2-4-16,7 1 5 0,-2-1-5 16,0 2 4-16,-9 4-5 15,3-2 7-15,-1 6-6 16,-1 9 6-16,-1-6-6 15,7 6 7-15,-5-2-8 16,-1-2 7-16,-5-1-6 16,1-1 7-16,-5-2-9 15,0 3 8-15,-3 1-6 0,0 2 5 16,-2-2-5-16,-1 7 6 16,-1-5-6-16,-1 0 6 15,-7-3-7-15,3 1 8 16,-3-5-8-16,-1 1 7 15,-2-3-7-15,0 5 7 16,-2-1-8-16,-4 5 8 16,1-2-7-16,-1 0 7 15,4-7-8-15,-3 5 9 16,3-9-8-16,-8-4 7 16,3 1-8-16,-8 1 8 15,4-2-7-15,-2-1 6 16,5 5-7-16,5 0 8 15,1-3-7-15,-2-1 6 16,8 0-6-16,-1-1 6 0,1-4-7 16,-1 1 6-16,7-4-6 15,-1 1 6-15,0-6-7 16,6 4 7-16,1-3-6 16,4 1 6-16,1-3-6 15,6-1 8-15,3-3-8 16,3-2 6-16,2 0-6 0,5-3 7 15,-3-3-7-15,2-1 7 16,-2 3-6-16,1-3 7 16,-1 5-7-16,4 2 7 15,-1 4-8-15,3 3 7 16,-3 5-7-16,1 1 7 16,-3 3-7-16,3 3 7 15,0-4-6-15,-1 0 7 16,-5 3-6-16,0-3 5 15,-2 3-5-15,-1 1 5 16,-7 1-7-16,3 3 7 16,-2 3-5-16,1 3 6 15,-5 1-6-15,-3 1 6 16,5-1-6-16,-8 3 5 16,1-1-6-16,-2-5 6 15,-1 1-6-15,-3 4 6 0,4-10-5 16,-4 7 6-16,-4 3-4 15,1 1 4-15,-5-9-5 16,1 10 4-16,-4-12-3 16,0 6 3-16,1-1-3 15,-3 1 9-15,-1 4 0 16,-1-5 7-16,0-1-1 16,-5 2 7-16,3 4-6 0,-7-3 4 15,0 1-7-15,-4 3 6 16,-1-3-5-16,-6 1 6 15,5-1-7-15,-5 1 7 16,4-3-8-16,-4 5 6 16,2-3-10-16,-1 3 6 15,5 1-11-15,-3 1 7 16,5-7-9-16,-3 1 6 16,2-3-9-16,1-4 6 15,1 1-7-15,2-3 5 16,5 0-6-16,1 1-4 15,7-1-27-15,3-1-39 16,7-3-51-16,6-5-146 0,10-1 6 16,9-5-326-1,4 1 8-15</inkml:trace>
  <inkml:trace contextRef="#ctx0" brushRef="#br0" timeOffset="12906.7728">1175-473 554 0,'-3'4'321'0,"-1"5"-3"15,-2 0-92-15,12 6-84 0,1-4-16 16,3 4-14-16,4 0-17 16,3 5 6-16,1 6-15 15,5 9 2-15,4 4-5 16,-3 7 1-16,4 0-13 15,2 6-6-15,-6-10-10 16,0 4-7-16,1-5-8 0,5 0-10 16,-4-10-2-16,3 6-7 15,-1-6-1-15,2-1-7 16,-8-12 3-16,2-1-5 16,-4-6 4-16,2-5-5 15,-5-5 4-15,5 3-6 16,-4-6 2-16,5-3-6 15,-3 1 3-15,0-1-6 16,-1-7 4-16,1-2-4 16,-5-3 3-16,1-7-4 15,-3 0 4-15,-2-4-4 16,-1 3 5-16,1 1 0 16,-6 3 5-16,3-1 2 15,-3 5 5-15,-3-1-3 0,0 1 1 16,-2-7-3-16,-4-1-3 15,2-5-5-15,-5-1 1 16,-6-6-3-16,2 2 2 16,-4-8-3-16,-1 1 5 15,-7-12-2-15,-1-1 2 16,0-3-4-16,0 5 4 0,-5-6-5 16,9 11 5-16,-3 0-7 15,7 9 5-15,-5 2-5 16,7 9 5-16,-1 3-5 15,6 6 5-15,1 4-4 16,6 4 4-16,-1 6-6 16,1 3 4-16,6 2-2 15,-4 4 3-15,-2 3-4 16,5-1 5-16,3 3-6 16,-4-4 3-16,0 6-3 15,5 0 4-15,-3-1-6 16,-1-1 8-16,1 2-6 15,-2-7 5-15,-2 1-5 16,0-1 7-16,2 0-8 16,0-1 6-16,-2 5-5 15,1-5 5-15,-1 1-11 0,0 0-2 16,-1-4-37-16,1 2-13 16,-4-2-87-16,-2-2-56 15,-5 5-386-15,4 7 58 16</inkml:trace>
  <inkml:trace contextRef="#ctx0" brushRef="#br0" timeOffset="13820.5051">2352-1093 642 0,'-8'-15'398'0,"4"8"-25"0,-3-12-82 16,2 12-148-16,-1-6-13 15,-1 4-28-15,-4-6-3 16,-1 8-11-16,-4-3 2 16,-1 8-7-16,-3 2 3 15,1 4-8-15,-1 5-7 16,3 2-14-16,1 13-15 15,3-3-12-15,2 10-15 16,3-5-8-16,-1 9-8 16,6-7 5-16,3 11-3 15,0-10 5-15,5 14-1 16,4-10 10-16,8 4-4 16,-2-10 4-16,11 1-5 0,-1-9 3 15,7-6-10 1,-4-8 2-16,7-5-5 0,-4-2 5 15,2-3-8-15,-1-1 8 16,-1 2-7-16,-5 6 6 16,2 4-7-16,-4 3 7 15,1 6-6-15,-4 5 8 16,3 6-8-16,-6-4 8 0,-1 11-6 16,-4-1 5-16,0 3-4 15,-8-4 11-15,-5 12 3 16,0-8 10-16,-5 5 7 15,-3-4 8-15,-5 2 2 16,0-8-1-16,-11 3-5 16,0-9-5-16,-9-4-9 15,2-5-5-15,-6 4-9 16,5-8-2-16,-1-2-5 16,6 0 1-16,-5-3-10 15,8-4-7-15,0-1-47 16,6-2-27-16,1-3-77 15,8-4-43-15,3-14 272 16,1-13-655-16,5-7 300 16</inkml:trace>
  <inkml:trace contextRef="#ctx0" brushRef="#br0" timeOffset="14670.6715">2710-1361 821 0,'5'6'312'0,"4"1"49"16,6 2-207-16,2 6-1 15,9 4-22-15,0 10 12 16,1 4-8-16,1 12-2 16,-2-3-13-16,2 10-6 15,1-1-27-15,4 10-7 0,-1-3-14 16,5 10-9-16,-8-9-11 16,1 2-7-16,-6-9-6 15,0-1-8-15,-6-12-4 16,-3-4-9-16,-8-9 1 15,-5-4-9-15,-2-7 2 16,4-4-6-16,-6-5 4 16,6-1-7-16,1-5 7 15,-5 4-5-15,-2-4 5 0,1-2-2 16,-5 0-2-16,0 0-39 16,1-1-24-16,1-1-93 15,1-2-57-15,1-3-221 16,0-4-144-16,0-3-46 15</inkml:trace>
  <inkml:trace contextRef="#ctx0" brushRef="#br0" timeOffset="15187.7449">3214-1490 623 0,'2'4'420'0,"3"7"-21"16,1 3-82-16,5 7-106 15,4 1-49-15,3 17-16 16,4 3-27-16,8 23-26 16,3 1-1-16,8 17-3 15,-4-3-16-15,-1 7-10 16,-2-10-17-16,-7-1-11 16,-8-19-15-16,-3-7-4 0,-4-21-20 15,-5-16-58-15,-3-13-50 16,-12-16-139-16,1-8 445 15,-15 0-771-15,-4 3 329 16</inkml:trace>
  <inkml:trace contextRef="#ctx0" brushRef="#br0" timeOffset="15814.0737">3195-1438 597 0,'4'7'568'0,"7"8"-95"16,4 1-33-16,14 5-214 15,6 3-69-15,17 5-31 16,-2-1-45-16,17 5-23 15,-12-3-22-15,8 5-7 16,-10-2-5-16,4 8-1 16,-7-6 2-16,8 3-1 0,-9 3-5 15,5-4-7-15,-8-4-2 16,2 4-6-16,-7-4-1 16,-1-7-5-16,-6-5 7 15,-3-3-8-15,-9-7 6 16,-3-7-5-16,-10 1 5 15,-2-8-5-15,-7-8 5 16,-2-12-4-16,-5-1 5 16,-11-20-6-16,-5-6 5 0,-2-5-5 15,-7 3 4-15,-5-20-4 16,6 9 5-16,-2-14-5 16,-1-4 6-16,1-14-7 15,9 12 6-15,-4-13-5 16,6 24 4-16,4 4-5 15,3 22 6-15,4 9-5 16,5 18 3-16,5 8-1 16,-1 11 3-16,0-3-4 15,6 8 3-15,-6-1 1 16,4 1-10-16,1 1-46 16,-3-6-22-16,-3 4-134 15,6 9 30-15,1-2-404 16,3 11 61-16</inkml:trace>
  <inkml:trace contextRef="#ctx0" brushRef="#br0" timeOffset="17082.5715">4135-1660 904 0,'-7'7'356'0,"5"3"50"15,7-12-235-15,14-2 0 16,3-5-39-16,17-8-18 16,1-5-18-16,12-9-17 15,-6 1-21-15,6 2-13 16,-9 8-17-16,3-4-13 16,-13 11-1-16,4-7-11 15,-9 3 3-15,-4-5-12 16,-10 7-8-16,-3 1-51 15,-9 3-27-15,0-1-80 16,-7 3-25-16,-7 2-307 0,5-4 68 16</inkml:trace>
  <inkml:trace contextRef="#ctx0" brushRef="#br0" timeOffset="16692.494">4181-1907 447 0,'-7'-8'338'0,"1"6"-24"16,3 1-54-16,3 2-96 16,5 7-23-16,4 10-8 15,4 4-22-15,6 8 3 0,-1 3-7 16,8 26-11-16,-2 2-12 15,0 17-5-15,0 3-14 16,4 15-7-16,-8-20-9 16,6 5-1-16,-2-20-7 15,-7-8 0-15,-3-18-2 16,5-9-3-16,-1-16-6 16,6-7-7-16,6-10-4 15,5-12-5-15,-2-5 0 16,10-11-1-16,-6 2 4 0,5-13-4 15,-1 3 1-15,1 1-6 16,-7 11 0-16,2 1-6 16,-5 13 4-16,-5 3-7 15,-8 8 4-15,-1 1-4 16,-10 5 4-16,-3 0-5 16,-3 5 6-16,-6 3-4 15,-3-1 9-15,-6 2-42 16,-2-3-16-16,-5-4-112 15,0-2-77-15,-1-4-360 16,-3-5 22-16</inkml:trace>
  <inkml:trace contextRef="#ctx0" brushRef="#br0" timeOffset="17497.67">4128-1959 906 0,'-9'7'360'0,"7"-1"48"15,7-2-228-15,6-6 6 16,8-2-36-16,8-5-8 15,3-4-18-15,11-6-11 16,-4-3-30-16,9-11-13 16,-4-2-16-16,6-8-12 15,-5 5-13-15,7-8-11 16,-12 7-7-16,7 0-8 16,-14 8 1-16,-1 1-5 15,-8 10 5-15,-8-1-4 0,-4 10 5 16,-5 4-5-16,-5 3 4 15,0 6-2-15,0 4 3 16,-3-1-3-16,1 4 6 16,-2 1-37-16,-3 1-14 15,-1-6-92-15,1 3-68 0,7 3-383 16,2 2 46 0</inkml:trace>
  <inkml:trace contextRef="#ctx0" brushRef="#br0" timeOffset="18541.5554">5490-2578 844 0,'-14'-18'356'0,"3"14"33"15,-2-7-189-15,2 0-63 16,-6-2-12-16,4 11-27 16,-7-7-3-16,-1 5-15 15,1 8-7-15,2 0-12 16,-8 5-9-16,2 2-12 16,2 4-5-16,1 3-5 15,-1 8-3-15,11 6-1 0,0 12-1 16,0 4-1-16,4 5-4 15,3-1-1-15,2 5-2 16,6-10-1-16,9 1-2 16,1-10 0-16,3-1-6 15,7-11 0-15,2-4-4 16,-2-11-2-16,5-5-4 16,3-8 4-16,1-11-5 15,0-2 5-15,6 1-5 16,-2 1 6-16,-6 3-5 15,6 9 6-15,0 6-6 16,-4 4 6-16,-1 2-5 16,-1 2 4-16,-3 8-5 15,-8-3 5-15,1 8-4 16,-7-2 3-16,3 9-3 0,-8-5 4 16,-1 7 6-16,-8-7 9 15,-2 9 8-15,-2-6 7 16,-13 4 5-16,-3-4-3 15,-8 8-4-15,-7-11-6 16,2 0-5-16,-8-6-4 16,-5 2-7-16,0-8-1 15,-4 1-7-15,-5-4 1 0,9-2 0 16,9-9-9-16,4-4-46 16,9-7-22-16,11-10-98 15,3-7-89-15,18 6-353 16,10 0 38-16</inkml:trace>
  <inkml:trace contextRef="#ctx0" brushRef="#br0" timeOffset="19485.0118">6181-2797 1003 0,'-9'-10'421'0,"1"-1"57"15,-1 4-255-15,-2 0-11 16,0 1-57-16,-6 2-13 15,-1 3-39-15,-2 1-16 16,3 3-24-16,-7 6-16 16,4 3-15-16,1 10-12 15,-3 4-9-15,-2 12-5 16,11 3-1-16,0 11-5 16,6-4 2-16,7 11 3 15,5-11 2-15,5 5-1 0,4-10 3 16,5-1-4-16,3-14-2 15,6 0-2-15,3-15 0 16,10-8-1-16,-6-7 2 16,11-9-2-16,-5-5 2 15,1-1-4-15,-7 0 4 16,0 2-6-16,-3 8 6 16,1 3-4-16,-2 4 5 0,2 6-7 15,-3 5 7-15,1 4-6 16,-5 0 5-16,2 9-5 15,-4-6 7-15,0 4-5 16,-4 0 4-16,2 6-7 16,-7-2 7-16,2 9-7 15,-4 0 4-15,-4 2-3 16,-2-2 6-16,-1 4-5 16,-10-6 3-16,0-3 0 15,-3 1 1-15,-11 2-1 16,-6-1 3-16,-6 8 9 15,-5-1 10-15,-15 3 5 16,2-5 5-16,-5 10-2 16,1-14-8-16,-4-4-9 15,12-8-4-15,2-12-38 0,8-11-29 16,-1-11-95-16,13-2-139 16,7 10-357-16,1 3 11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0:02:02.195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5D0BCCC-5549-457A-A18F-B386B4D3FE69}" emma:medium="tactile" emma:mode="ink">
          <msink:context xmlns:msink="http://schemas.microsoft.com/ink/2010/main" type="inkDrawing" rotatedBoundingBox="9173,10874 10542,9677 10818,9993 9449,11190" semanticType="callout" shapeName="Other">
            <msink:sourceLink direction="from" ref="{157884EE-0085-4198-B1B7-7812CA50DCFD}"/>
            <msink:sourceLink direction="to" ref="{157884EE-0085-4198-B1B7-7812CA50DCFD}"/>
          </msink:context>
        </emma:interpretation>
      </emma:emma>
    </inkml:annotationXML>
    <inkml:trace contextRef="#ctx0" brushRef="#br0">-4339 3802 1095 0,'-15'3'348'0,"8"3"87"15,7-4-310-15,2 0 35 16,2 1-35-16,3 3 10 16,6-4-18-16,2 1 8 15,3 1-34-15,8 2 1 16,0-1-24-16,5 3-2 15,4-1-22-15,8-1-5 16,-3-3-16-16,14-5-3 16,-4-3-8-16,5-8-4 15,-9 0-4-15,2-2 1 16,-11 6 0-16,0 0 9 16,-15 5 6-16,-1 0 13 15,-8 4 1-15,1-5 2 16,-8-1-11-16,5-1-1 15,2-4-10-15,2-2-3 16,-6 2-1-16,4-2 3 0,0 6-2 16,-8-3 2-16,1 7 0 15,-1-3-1-15,1 6-3 16,-1-5-3-16,6-1 0 16,4-11-2-16,4-3-2 15,7-8-1-15,1 1 1 16,8-8-2-16,-1 9 0 0,8-11 0 15,-1 4-1-15,9-12 0 16,-14 5 1-16,14-16 1 16,-9 6-2-16,5-12 0 15,-9 4-2-15,11-10 1 16,-15 11-2-16,-1-2 3 16,-8 13 0-16,-2 3 4 15,-6 14 0-15,-1 3 0 16,-9 13-2-16,3-2 3 15,-2 11-1-15,-3-3 1 16,3 3 3-16,1-3 3 16,-6 9-2-16,0-2 0 15,-4 0 0-15,-2-2-3 16,0 2-1-16,4 0 0 16,-2-8-1-16,4 8 0 0,2 0-1 15,-2 6-3-15,0-10 2 16,-2 8-1-16,0-6 1 15,2 6-2-15,-2-2 3 16,0 3 1-16,1-5-1 16,-2 0-2-16,-3-2 2 15,4 2-2-15,-2 4-1 0,0-2-1 16,0 0 3-16,0 3-1 16,1-5 0-16,-3 0 0 15,2 4-1-15,0 2 1 16,0-6 1-16,1-4-2 15,1 2 3-15,-2 0-1 16,-4-5 6-16,-1 7-31 16,-2 3-15-16,-8 7-82 15,-9-7 64-15,-11 3-656 16,-26-4 186-16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3:41.96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F8FEEC8D-796D-4DDE-81F1-91F1F1244E62}" emma:medium="tactile" emma:mode="ink">
          <msink:context xmlns:msink="http://schemas.microsoft.com/ink/2010/main" type="writingRegion" rotatedBoundingBox="13196,7822 17440,3988 20097,6929 15853,10763"/>
        </emma:interpretation>
      </emma:emma>
    </inkml:annotationXML>
    <inkml:traceGroup>
      <inkml:annotationXML>
        <emma:emma xmlns:emma="http://www.w3.org/2003/04/emma" version="1.0">
          <emma:interpretation id="{4006BCCA-A1BE-4150-9353-6E4B9468AB27}" emma:medium="tactile" emma:mode="ink">
            <msink:context xmlns:msink="http://schemas.microsoft.com/ink/2010/main" type="paragraph" rotatedBoundingBox="13196,7822 17440,3988 17975,4580 13731,8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F7011E-C786-44DE-96CA-CACA33F5B293}" emma:medium="tactile" emma:mode="ink">
              <msink:context xmlns:msink="http://schemas.microsoft.com/ink/2010/main" type="line" rotatedBoundingBox="13196,7822 17440,3988 17975,4580 13731,8414"/>
            </emma:interpretation>
          </emma:emma>
        </inkml:annotationXML>
        <inkml:traceGroup>
          <inkml:annotationXML>
            <emma:emma xmlns:emma="http://www.w3.org/2003/04/emma" version="1.0">
              <emma:interpretation id="{C75F1566-D8BE-4126-AFEE-CE58ABC932E7}" emma:medium="tactile" emma:mode="ink">
                <msink:context xmlns:msink="http://schemas.microsoft.com/ink/2010/main" type="inkWord" rotatedBoundingBox="13196,7822 17440,3988 17975,4580 13731,8414">
                  <msink:destinationLink direction="with" ref="{42632FFD-3AE0-41D3-94EA-9C6EB98BE2E2}"/>
                </msink:context>
              </emma:interpretation>
            </emma:emma>
          </inkml:annotationXML>
          <inkml:trace contextRef="#ctx0" brushRef="#br0">1220 62 834 0,'-33'20'238'16,"-2"10"73"-16,-15 23-227 15,0 6-8-15,-28 25 5 16,3 0-28-16,-20 18 2 16,7-15-11-16,-18 12 5 15,18-25-9-15,-5-5 9 0,23-20-6 16,13-10 3-16,20-26-12 15,22-15-8-15,24-22-14 16,36-27-4-16,16-12-7 16,48-24-1-16,1-3 1 15,35-12 1-15,-14 10-1 0,17-8 0 16,-32 24 2-16,4-1-1 16,-33 14 0-16,-10 11 1 15,-30 21-1-15,-18 5 4 16,-25 17 4-16,-34 27 6 15,-23 16 3-15,-32 34 10 16,-19 11 2-16,-29 41 8 16,6-2 5-16,-21 14-3 15,17-16-6-15,-2 7-1 16,29-36-9-16,12-6-7 16,38-29 0-16,21-17-6 15,29-31-4-15,32-34-5 16,20-29-5-16,41-35 2 15,16-18 1-15,39-31-1 16,-5 16-2-16,18-11-8 16,-26 31-3-16,-7 1 0 0,-34 34 1 15,-14 13 2-15,-30 24 8 16,-16 13 2-16,-25 22 1 16,-25 31 0-16,-30 21 1 15,-37 40 2-15,-18 17 2 16,-41 37 2-16,-2-2 2 15,-12 17 6-15,12-28 5 0,-2-10 10 16,36-21 0-16,12-15 2 16,30-36-6-16,20-14-6 15,26-18-11-15,17-25-5 16,18-14-3-16,15-15-3 16,17-11-1-16,24-19 0 15,-1-3 1-15,19-19 0 16,2 6 1-16,2 3 1 15,-17 21 0-15,-7 9 1 16,-26 24-2-16,-22 20 1 16,-24 21-1-16,-28 20 1 15,-20 11-1-15,-17 20 2 16,0-3 0-16,-9 3 1 16,12-13-2-16,10-3 0 15,21-13 0-15,5-10 0 16,18-14-1-16,11-2 0 0,6-6-1 15,6-10-4-15,3-6-30 16,13 1-68-16,4-10-58 16,11-27-30-16,13-4-337 15,6-20 73-15</inkml:trace>
          <inkml:trace contextRef="#ctx0" brushRef="#br0" timeOffset="-24945.8885">112 851 357 0,'2'-11'302'16,"5"-6"-37"-16,4 2 8 15,13-5-170-15,4 4 9 16,14-8 0-16,-3-2-15 16,17-17-7-16,3-5-12 15,22-16-4-15,-3-1-7 0,23-21-12 16,-1 8-1-16,22-16-12 16,-15 5-5-16,15-16-8 15,-11 15 7-15,11-23-6 16,-22 17 6-16,16-9-7 15,-12 13-1-15,16-8-15 16,-22 21 0-16,0-2-13 16,-23 15-4-16,-6 10 0 15,-29 21 9-15,-10 7-8 16,-17 14 9-16,-10 14 1 16,-17 9-1-16,-21 24-10 15,-13 8 10-15,-24 36-10 16,-13 4 8-16,-32 37-9 15,-7-3 12-15,-23 27-12 16,2-19 12-16,-19 27-10 16,20-30 12-16,-8 0-6 0,29-28 17 15,4 0-1-15,34-33 15 16,13-5-2-16,32-16 11 16,10-14-7-16,17-16 1 15,22-14-12-15,19-16 5 16,20-28-7-16,22-7 3 0,37-28-10 15,8-11 9-15,33-22-7 16,1 6 1-16,27-27-8 16,-15 14 8-16,22-12-11 15,-32 23 3-15,14-13-10 16,-31 22 5-16,11-17-11 16,-29 19 12-16,12-12-10 15,-31 27 9-15,3 8-9 16,-33 29 9-16,-10 8-10 15,-26 25 11-15,-7 7-11 16,-20 7 10-16,-13 8-8 16,-11 5 10-16,-21 13-11 15,-15 13 10-15,-36 22-9 16,-8 17 7-16,-38 29-9 16,1 10 11-16,-46 31-10 0,4-2 9 15,-34 20-10-15,21 8 10 16,-35 14-10-16,39-25 11 15,-5 13-10-15,44-21 9 16,1-13-7-16,41-29 10 16,1-4-7-16,29-31 13 15,1-4-8-15,17-26 9 16,13-9-6-16,14-16 6 0,16-8-10 16,8-17 8-16,18-8-8 15,12-10 4-15,22-19-9 16,15-12 9-16,35-26-12 15,12-12 8-15,36-19-8 16,6 16 7-16,25-31-9 16,-8 14 8-16,18-16-9 15,-22 15 9-15,5-26-9 16,-28 38 10-16,-10-1-8 16,-38 23 9-16,-8 7-10 15,-36 21 10-15,-13 6-10 16,-14 20 9-16,-10 13-6 15,-26 15 12-15,-21 33-10 16,-22 17 11-16,-41 25-10 16,-23 19 8-16,-37 31-11 0,6-1 10 15,-35 23-10-15,16-20 9 16,-16 23-10-16,25-27 9 16,-5 0-10-16,39-27 9 15,5 4-7-15,45-34 12 16,11-5-8-16,31-26 10 15,17-13-11-15,26-24 8 16,25-28-12-16,29-26 9 16,34-42-12-16,22-14 11 0,47-36-12 15,11 0 11-15,37-27-9 16,-6 20 9-16,24-19-9 16,-22 32 9-16,2-11-10 15,-40 31 10-15,4 0-9 16,-37 20 9-16,-1-8-8 15,-24 17 8-15,3-1-10 16,-29 18 11-16,2 2-9 16,-24 17 8-16,-9 7-9 15,-19 13 10-15,-9 7-11 16,-11 15 9-16,-15 8-9 16,-12 5 9-16,-14 22-11 15,-13 11 8-15,-29 26-9 16,-17 15 11-16,-38 37-10 0,-14 7 12 15,-29 33-9-15,3-4 9 16,-21 25-8-16,27-24 10 16,0 3-11-16,33-35 10 15,17-5-9-15,54-36 9 16,14-16-11-16,28-33 11 16,23-26-9-16,19-27 9 15,28-38-7-15,28-24 10 0,47-36-10 16,17 1 9-16,40-42-11 15,-12 11 8-15,28-22-10 16,-33 21 10-16,2-10-9 16,-37 36 10-16,-4-2-10 15,-39 32 11-15,-6 6-10 16,-23 22 9-16,-8 9-10 16,-23 28 10-16,-14 13-11 15,-14 20 10-15,-25 17-11 16,-22 14 11-16,-23 23-10 15,-16 15 10-15,-21 14-10 16,5-2 11-16,0-2-10 16,22-19 11-16,16-14-11 15,34-26 8-15,26-14-12 16,31-22 10-16,32-30-10 16,13-15 10-16,34-20-9 0,1-9 4 15,15-12-23-15,-12 20 9 16,-7-5-11-16,-28 26 10 15,-16 10-2-15,-34 25 22 16,-10 12-8-16,-14 17 10 16,-25 14-6-16,-10 7 8 0,-26 21-7 15,-12 3 11-15,-19 17-11 16,4-4 11-16,-4 3-9 16,16-14 8-16,16-9-9 15,25-21 8-15,19-16-14 16,33-16 11-16,35-22-12 15,17-13 11-15,31-21-11 16,-2 1 13-16,0-4-11 16,-23 13 11-16,-18 11-10 15,-34 14 10-15,-10 11-8 16,-14 11 10-16,-14 4-7 16,-3 14 10-16,-9 13-5 15,-10 5 8-15,-14 12-9 16,-2 5 8-16,-13 6-12 15,12-3 7-15,3-3-10 0,11-8 8 16,11-12-10-16,12-5 10 16,5-13-11-16,7-6 12 15,7-5-11-15,0-2 10 16,6-11-10-16,2 3 10 16,1-5-11-16,-1 7 10 15,-2-3-10-15,-6 9 12 16,-2 2-12-16,-5 3 11 0,2 3-9 15,-2 3 9-15,-6 2-10 16,0-2 9-16,0 5-10 16,-1-3 9-16,1 2-9 15,2-1 10-15,-1 3-10 16,3-2 9-16,-6-1-8 16,2-1 8-16,-1 0-9 15,-2 3 11-15,-1 1-10 16,3 1 9-16,-5-1-9 15,5-1 10-15,1-3-12 16,0-2 12-16,3-2-12 16,1 1 11-16,0 1-12 15,-2-2 14-15,2 2-14 16,0 0 12-16,-2 0-11 0,4-6 11 16,1 4-11-16,1-5 11 15,5-2-11-15,-1-2 10 16,1 1-8-16,4 1 8 15,-4 0-8-15,-5 3 9 16,1 5-9-16,-6-1 9 16,-3 4-11-16,2 1 12 15,0 5-7-15,-2-3 2 0,-1 10-56 16,-1-6-22-16,-5 4-117 16,-3 0-90-16,-11 9-338 15,1-5 23-15</inkml:trace>
          <inkml:trace contextRef="#ctx0" brushRef="#br0" timeOffset="2052.7001">3192-1651 182 0,'15'-12'144'16,"3"-5"3"-16,4 8-14 16,-5-8-5-16,0 10-4 15,-4 3 17-15,-8 0-14 16,-7 2 14-16,-9 4-30 0,-13 11 2 15,-11 13-27-15,-26 26-1 16,-7 16-27-16,-23 28-1 16,-3 4-17-16,-24 14-1 15,11-5-11-15,-12 3 4 16,21-21-6-16,0-8 3 16,34-26-4-16,18-20-1 15,29-28-8-15,30-27-3 16,29-23-7-16,40-25-3 15,17-17-1-15,34-24-1 16,2 12 0-16,21-13-1 16,-20 6-1-16,10-5 2 15,-20 22 0-15,0-14-1 16,-30 16 1-16,-6 7 1 16,-27 19-3-16,-19 9 1 0,-22 20 2 15,-16 23 20-15,-23 19 6 16,-31 25 9-16,-13 11 3 15,-46 22 7-15,-11 13-16 16,-34 16 2-16,12-5-2 16,-17 6 11-16,31-19 1 15,10-8-2-15,40-30-6 16,26-18-6-16,35-18-17 0,38-21-6 16,27-18-5-16,36-16-1 15,16-9 1-15,35-17 2 16,-8 3-2-16,10-1-5 15,-30 13 1-15,-8 4-1 16,-42 16 0-16,-12 15 0 16,-36 12 3-16,-22 18 2 15,-28 19-1-15,-33 19 1 16,-17 12 2-16,-25 17 6 16,-5-1 5-16,-6-4 12 15,25-14 11-15,20-9 8 16,31-28-8-16,28-12-5 15,34-14-13-15,24-24-11 16,13-12-9-16,31-20 1 16,4-5 0-16,21-13 2 0,-10 11-1 15,16-15-1-15,-29 11-1 16,6-7 0-16,-24 7 0 16,0-5-1-16,-25 13 1 15,5 8 1-15,-16 18 0 16,-7 8 0-16,-11 10 2 15,-3 4 0-15,-6-1-2 16,1-1 2-16,-1 5-2 0,2-5 0 16,-1-2 0-16,7-2 1 15,-3-4-2-15,6-9 1 16,0 0 0-16,2-1 1 16,-2 3 0-16,1-2-2 15,-4 7 2-15,1-1 0 16,-6 1-1-16,1-1-1 15,1 5 1-15,1-1-1 16,-3 6 1-16,-1 7-1 16,1 6 1-16,-6 12-3 15,-7 14 2-15,-10 23-1 16,-3 7 1-16,-14 27 0 16,2 5 1-16,-4 14 0 15,9-4 1-15,3-1 0 16,4-17 0-16,5-2-1 0,4-22 0 15,3-15 0-15,0-11 1 16,5-11 0-16,2-18 0 16,4-13 0-16,8-14 0 15,4-17-1-15,9-7 0 16,2-26 1-16,9 2 1 16,1-23-2-16,-2 4 1 15,0-12 0-15,-7 19-1 16,-9-2 2-16,-10 26-1 0,-3 8 1 15,-8 17 1-15,0 10-1 16,-1 8 0-16,-2 6 2 16,3 12-1-16,-4 9-3 15,1 9 1-15,-2 26-2 16,-4 4 0-16,-4 29 1 16,1 12 1-16,-3 21 2 15,1-3 1-15,-5 24 0 16,7-19 1-16,-12 4 0 15,4-17-2-15,-4-1 1 16,6-19-1-16,-5-4-1 16,10-12 0-16,0-12 0 15,4-18-1-15,6-7 1 16,3-17 0-16,2-15 10 0,4-3-15 16,7-10-85-16,-9-3-81 15,-3-6-398-15,-10 3 12 16</inkml:trace>
        </inkml:traceGroup>
      </inkml:traceGroup>
    </inkml:traceGroup>
    <inkml:traceGroup>
      <inkml:annotationXML>
        <emma:emma xmlns:emma="http://www.w3.org/2003/04/emma" version="1.0">
          <emma:interpretation id="{3A1DCE01-C175-48C6-B8B9-78CD5D2E3019}" emma:medium="tactile" emma:mode="ink">
            <msink:context xmlns:msink="http://schemas.microsoft.com/ink/2010/main" type="paragraph" rotatedBoundingBox="16065,9772 14942,6811 17419,5871 18542,88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A36AEE-A674-4DEE-ABBE-0DAED8937F26}" emma:medium="tactile" emma:mode="ink">
              <msink:context xmlns:msink="http://schemas.microsoft.com/ink/2010/main" type="line" rotatedBoundingBox="16065,9772 14942,6811 17419,5871 18542,8832"/>
            </emma:interpretation>
          </emma:emma>
        </inkml:annotationXML>
        <inkml:traceGroup>
          <inkml:annotationXML>
            <emma:emma xmlns:emma="http://www.w3.org/2003/04/emma" version="1.0">
              <emma:interpretation id="{9FC853AE-EDE5-4025-B17F-56939BBAFFA9}" emma:medium="tactile" emma:mode="ink">
                <msink:context xmlns:msink="http://schemas.microsoft.com/ink/2010/main" type="inkWord" rotatedBoundingBox="16065,9772 14942,6811 17419,5871 18542,8832"/>
              </emma:interpretation>
            </emma:emma>
          </inkml:annotationXML>
          <inkml:trace contextRef="#ctx0" brushRef="#br0" timeOffset="82596.4198">2020 290 680 0,'4'-17'209'15,"9"-7"56"-15,7-6-184 16,14-12 6-16,6 0-13 16,16-23-15-16,3 2-6 15,11-20-14-15,0 2-6 0,10-19-13 16,-10 12 4-16,4-8-15 16,-10 20 1-16,-1-2-11 15,-15 19 8-15,0 4-24 16,-13 14-2-16,-9 4-46 15,-9 15-10-15,-6 8-258 16,-4 10 58-16</inkml:trace>
          <inkml:trace contextRef="#ctx0" brushRef="#br0" timeOffset="82999.25">2091 94 404 0,'12'-20'233'0,"14"-10"0"16,13-5-98-16,15-13-12 16,1-5-40-16,21-18-24 15,3-1-14-15,16-11-16 16,-12 2-1-16,9-2-17 15,-11 17 1-15,-7 3-10 16,-14 13 1-16,-3 6 70 16,-13 14-350-16,-1-5 136 15</inkml:trace>
          <inkml:trace contextRef="#ctx0" brushRef="#br0" timeOffset="83372.3684">2421-20 504 0,'17'-21'231'0,"16"-8"14"16,12-3-130-16,25-8 4 16,-4-1-37-16,29-5-20 15,-5-2-13-15,14-9-20 16,-16 11-9-16,16-6-17 15,-21 8 3-15,0 7-8 16,-24 13 9-16,-2-6-25 16,-21 6-7-16,-5 4-271 0,-14-4 69 15</inkml:trace>
          <inkml:trace contextRef="#ctx0" brushRef="#br0" timeOffset="79481.7158">2081 123 333 0,'-11'12'247'0,"2"-3"-19"15,3-7-51-15,5-1-65 16,-1-2-23-16,7-7-19 0,5 3-8 16,2-6 0-16,12-4-4 15,10-2-4-15,10-9-11 16,10-3-5-16,16-10-8 15,2 0 4-15,24-10-2 16,-4 2 5-16,19-6-6 16,-13 7 4-16,15-10-11 15,-21 14 0-15,14-4-14 16,-27 9 3-16,10-4-12 16,-19 17 5-16,-3-2-8 15,-21 4 8-15,-6 4-8 16,-10 12 8-16,-15 1-8 15,-12 3 14-15,-1 5-39 16,-2-3-27-16,-20-5-320 16,-8-8 63-16</inkml:trace>
          <inkml:trace contextRef="#ctx0" brushRef="#br0" timeOffset="82097.8706">2445 31 528 0,'32'-18'215'0,"19"-19"32"16,14-6-141-16,16-16 10 15,-5 4-25-15,11-8-24 16,-15 13-13-16,4 4-20 16,-11 13-10-16,3-2-17 15,-13 7 1-15,8 2-14 16,-15 4-2-16,0-7-40 15,-5 10-60-15,-6 1-194 0,-19-12 14 16</inkml:trace>
          <inkml:trace contextRef="#ctx0" brushRef="#br0" timeOffset="79969.1408">2067 236 281 0,'-6'-2'291'15,"6"-7"-47"-15,11 0-3 16,4-8-112-16,16 1-19 0,4-12-25 15,19-7-12-15,1-8-8 16,23-16-14-16,0-2-6 16,21-7-20-16,-8 3-4 15,7-7-14-15,-15 15 3 16,4-7-11-16,-21 17 8 16,5-4-10-16,-18 14 8 15,1 0-8-15,-14 11 10 0,-4 0-25 16,-18 12-12-16,-7 6 78 15,-11 6-383-15,-7 2 133 16</inkml:trace>
          <inkml:trace contextRef="#ctx0" brushRef="#br0" timeOffset="80500.2971">1935 358 450 0,'-16'-4'226'15,"8"8"6"-15,3-8-113 0,8-1-13 16,7-12-34-16,6-1-13 16,10-10-5-16,11-16-2 15,6 1 5-15,14-14-7 16,4 3-3-16,13-14-9 15,3 11 1-15,12-13-14 16,-4 9 1-16,9-13-12 16,-14 9 2-16,1-8-15 15,-11 17 8-15,-5 1-12 16,-17 16 10-16,-4 9-9 16,-8 12 7-16,-14-2-31 15,-9 14-5-15,-15-1-42 16,-6 5-127-16,-5 6-142 15,2 10-6-15</inkml:trace>
          <inkml:trace contextRef="#ctx0" brushRef="#br0" timeOffset="81704.7927">2087 234 439 0,'5'-11'211'0,"3"-5"21"16,5-1-101-16,7-5-21 15,8 3-18-15,9-18-27 16,5-5-13-16,17-12-13 16,2-8-1-16,13-18-13 15,-7 5 3-15,12-7-11 16,-14 9 4-16,1 2-13 16,-14 23 6-16,-6-1-12 15,-12 13 8-15,-1 11-38 16,-11 6-9-16,4 1-271 15,-2 5 56-15</inkml:trace>
          <inkml:trace contextRef="#ctx0" brushRef="#br0" timeOffset="81286.0267">1956 371 519 0,'16'-26'215'16,"8"-18"23"-16,10-2-135 16,15-4 10-16,-2 2-29 15,10-13-12-15,0 2-7 16,8-11-16-16,-2 1-10 15,7-12-19-15,-11 9-2 0,9 0-15 16,-10 19 5-16,-7-3-11 16,-8 21 10-16,-1 6-16 15,-14 12 1-15,-4 6-38 16,-3 3-8-16,-7 1-259 16,-10-4 58-16</inkml:trace>
          <inkml:trace contextRef="#ctx0" brushRef="#br0" timeOffset="80889.3071">1965 323 562 0,'-6'-13'190'0,"12"0"43"15,-1-11-148-15,8-11-6 16,0-4-10-16,15-3-8 16,2-3-5-16,8-3-5 15,-10-3-1-15,9-5-7 16,-4 8 0-16,4-13-9 16,-2 1 1-16,17-14-10 15,-6 4 1-15,6-8-14 0,-8 10 5 16,4 5-15-16,-12 21 5 15,1 3-10-15,-17 9 10 16,-2 12-9-16,-8 5 4 16,-7 9-39-16,-8 2-9 15,-6 10-173-15,-8 5-118 16,-10 1-29-16</inkml:trace>
          <inkml:trace contextRef="#ctx0" brushRef="#br0" timeOffset="83869.9636">2100 79 599 0,'7'-22'234'0,"17"-8"33"15,15-5-165 1,16-7-7-16,3 0-33 0,16-6-31 15,-2 7-11-15,5-3-20 16,-8 10 540-16,-10 9-826 16,-20 17 449-16</inkml:trace>
          <inkml:trace contextRef="#ctx0" brushRef="#br0" timeOffset="91089.4017">2635 251 809 0,'-5'-2'244'0,"3"4"61"16,2-4-226-16,5-2-3 15,4 6-19-15,10 8 6 16,5 4-7-16,7 20 12 16,3 4-6-16,2 10 3 0,-4 1-14 15,-1-1-5-15,-10-17-18 16,-3-9-8-16,-9-18-11 16,-7-23-3-16,-9-16-4 15,1-11 0-15,-3-9-1 16,-4 1 1-16,2 17 0 15,4 9 4-15,1 17 2 0,8 19 10 16,11 16 7-16,13 18 10 16,11 14 0-16,5 8 2 15,0-3-9-15,1-11-7 16,-12-18-9-16,-3-25-5 16,-13-18-4-16,-6-26-1 15,-11-11 0-15,-7-19 0 16,-4 10 0-16,-5-2-1 15,1 20 1-15,2 6 0 16,6 18-2-16,11 15 1 16,13 19 4-16,9 16 7 15,3 7 2-15,8 8 3 16,-3-9 0-16,-3-10-3 16,-5-20-8-16,-3-13-2 15,-7-16-3-15,-4-12-1 16,-7-7 1-16,-1 4 0 0,0 7 0 15,0 6 0-15,5 13 0 16,12 8 0-16,1 7 0 16,11 5-1-16,-1-6 2 15,3-5-2-15,-3-9 0 16,-6-21 0-16,-8-11 0 16,1-2-1-16,-8 1 3 15,-3 6 0-15,-1 16-1 0,6 12-3 16,-5 18-37-16,-1 6-120 15,6 6-322-15,-9-4 30 16</inkml:trace>
          <inkml:trace contextRef="#ctx0" brushRef="#br0" timeOffset="91618.2305">3167 948 1035 0,'-8'33'387'16,"3"-20"38"-16,7-19-253 15,3-14-112-15,8-19-12 16,6-7-41-16,7-6-3 15,5 14-2-15,8 12 1 16,1 18-1-16,-1 16-2 16,-2 10 2-16,-4 2 23 15,-7-5 8-15,-2-11 7 16,-11-11 7-16,-2-23 0 16,-7-5-21-16,3-4-9 15,-3 8-1-15,7 7-38 16,-6 14-28-16,5 9-109 15,-5 8-131-15,1 2-195 16,-6 6-56-16</inkml:trace>
          <inkml:trace contextRef="#ctx0" brushRef="#br0" timeOffset="86099.6319">1911 257 741 0,'-13'9'277'0,"2"13"46"16,6 4-163-16,14 22-95 15,15 2 3-15,7 14-14 16,6-1-19-16,21 13-12 16,-1-9 7-16,15 7-11 15,0-10 1-15,5 3-11 16,-14-19 5-16,2-4-11 16,-19-14 5-16,-4-6-9 15,-12-6 9-15,-8-5-10 16,-13-4 9-16,-11-18-7 15,-5-2 7-15,-10-11-8 16,-5-8 10-16,-15-12-10 0,2 7 7 16,-13-17-9-16,2 0 10 15,-9-7-7-15,3 4 16 16,-7-10-1-16,11 15 13 16,-4-2 0-16,10 10 9 15,7 9-2-15,9 12 4 16,0 5-6-16,11 10 0 0,0 1-13 15,4-1-1-15,8 6-14 16,1 2 3-16,2 0-10 16,4 0 7-16,1 3-9 15,-3-1 9-15,0-2-9 16,-2-1 9-16,2 5-6 16,-4-2 10-16,0-8-7 15,-2 0 9-15,2-3-9 16,1-6 6-16,-1-4-9 15,4 6 5-15,14-4-8 16,-5-3 0-16,4-2-34 16,-2-3-4-16,2-4-22 15,-10 1 3-15,6 4 0 16,-9 7 32-16,4 8 4 16,-6 3 24-16,-2 4-5 0,4-2 9 15,-2 4-6-15,-2-8 8 16,6 4-8-16,-3 6 12 15,1-4-6-15,0-2 10 16,4 8 0-16,-10 1 11 16,0-3-3-16,-3 3 7 15,-1 4-3-15,-1 2 2 16,-4-7-9-16,0-1 3 16,-3 8-7-16,5 4 1 0,-10-8-8 15,10 4 4-15,-9 0-9 16,5 4 5-16,-9-8-8 15,6 8 7-15,-6 1-9 16,7-3-1-16,2-10 0 16,6 5 8-16,-4-12-7 15,8 4 12-15,-3 1 2 16,5 1 3-16,-5-4-8 16,8 6 9-16,-4-5-10 15,3-1 6-15,-1-1-11 16,2 1 7-16,0-2-11 15,0 0 9-15,7 9-8 16,4 8 11-16,6 9-4 16,1 8 9-16,12 6-7 0,3-3 8 15,8 10-12-15,-4-5 5 16,11 5-10-16,-4 3 9 16,6 5-9-16,0-5 8 15,3-1-8-15,-3-12 8 16,5 2-9-16,-7-11 8 15,0 0-7-15,-7-12 6 16,-4-1-6-16,-11-4 9 0,-9 3-10 16,-10-7 9-16,-7 1-10 15,-4 1 8-15,-5-5-9 16,-4-2 10-16,-5-11-10 16,-3-4 9-16,-1-2-9 15,-2-5 8-15,-5-15-8 16,1 8 10-16,-7-6-9 15,-2-4 10-15,-9-6-9 16,9 5 9-16,-8-8-8 16,14 7 7-16,-11-1-9 15,14 1 9-15,-5-5-8 16,9 9 8-16,0 0-8 16,16 7 8-16,-8 4-8 15,10 15 8-15,-1 6-8 0,5 5 7 16,-2 7-8-16,10 10 6 15,3 12-7-15,4 3 8 16,7 10-7-16,10 8 8 16,7 11-7-16,3-7 10 15,10 14-10-15,2-3 10 16,7 3-7-16,-2-9 8 16,15 21-9-16,-9-3 9 15,5 6-9-15,-9-7 8 16,4 2-10-16,-15-19 10 0,-2-5-9 15,-11-10 9-15,-1 6-9 16,-12-6 9-16,-4 2-9 16,-3-5 9-16,3 2-8 15,-6-12 7-15,8 6-8 16,-2-13 7-16,3 4-9 16,-5-8 9-16,6 4-7 15,-7-11 7-15,0 5-6 16,0 3 8-16,-1 5-7 15,-1-6 7-15,2 10-9 16,0-5 9-16,-2-2-10 16,2-3 10-16,-2 0-10 15,-2-1 9-15,3 5-9 16,-2-6 9-16,0 4-10 0,3-3 10 16,0-4-10-16,-8-4 10 15,8 4-10-15,-4-2 10 16,6 7-9-16,-8 0 9 15,6 6-10-15,-6-6 10 16,2-3-10-16,-9-8 10 16,4-1-9-16,-6-8 9 15,-2-2-10-15,0-2 11 0,0-1-11 16,2-5 10-16,2 1-1 16,0-2 1-16,5-7-11 15,0 1 9-15,5-2-12 16,-1-3 2-16,5 0-4 15,-1 4 11-15,2-3-11 16,-3 1 11-16,5 5-13 16,-4 2 9-16,-1-2-15 15,-1 4 5-15,6 2-19 16,-6 0 8-16,1 1-14 16,-6 1 11-16,-1 3-7 15,-3 1 18-15,-4-1-3 16,2 2 16-16,-6 0-5 15,0 2 12-15,1 0-8 16,-5 0 9-16,-6 0-8 0,6 2 9 16,1 4-10-16,-2-8 9 15,-1 4-8-15,3 1 9 16,0-1-11-16,-3-2 11 16,7 4-10-16,3 0 11 15,1-4-22-15,5 0-3 16,1 0-49-16,-1-4-6 15,-2 2-44-15,1 0 10 0,-1-2-278 16,-4 6 99-16</inkml:trace>
          <inkml:trace contextRef="#ctx0" brushRef="#br0" timeOffset="77350.4781">2078 416 231 0,'-13'-10'281'0,"0"7"-59"16,0-9 2-16,9 5-105 15,-5 2-29-15,5-1-22 16,0 0 1-16,4 5 5 16,0-1 7-16,0 0 4 15,4 17 6-15,4 7-3 16,8 19-5-16,5 7-9 16,17 20-10-16,5-2-12 0,18 12-14 15,0-4-3 1,18 20-8-16,-3-12 5 0,22 32 0 15,-9-5 6-15,10 21-7 16,-15-14 4-16,10 21-9 16,-22-34 0-16,2 1-7 15,-13-32 7-15,2-2-8 16,-17-29 3-16,-2-1-10 16,-12-14 5-16,-8-2-13 15,-8-15 6-15,-7 4-9 16,-7-16 7-16,-7-10-10 15,-6-11 10-15,-8-9-10 16,-9-14 10-16,-8-14-9 16,-1-5 8-16,-6-14-9 15,-3 6 9-15,-4-12-10 0,6 8 8 16,-6-9-7-16,4 11 7 16,-10-18-7-16,4 18 8 15,-10-11-9-15,2 17 9 16,-8-11-9-16,11 20 9 15,-2-7-9-15,12 14 9 16,-1-3-10-16,15 14 11 16,-4-7-10-16,6 10 10 15,-6-7-11-15,5 10 10 0,-3-3-10 16,8 14 10-16,-7-4-9 16,8 19 10-16,4-4-10 15,6 15 8-15,-1 2-9 16,11 11 7-16,8 8-8 15,0 12 8-15,2 9-8 16,5 6 8-16,8 19-7 16,5-4 8-16,13 20-8 15,11 0 9-15,13 22-9 16,12 3 10-16,21 30-6 16,-2-5 11-16,18 24-6 15,-9-16 12-15,5 3-2 16,-23-39 6-16,6 2-7 15,-17-29 4-15,4 3-9 0,-13-20 4 16,2 8-9-16,-15-23 7 16,-2-4-10-16,-14-18 7 15,-6-9-10-15,-12-15 8 16,-10-16-7-16,-15-16 8 16,-13-25-9-16,-13-10 10 15,-17-19-10-15,-5 1 8 0,-17-25-9 16,3 9 10-16,-11-17-9 15,9 7 8-15,-16-24-8 16,13 22 9-16,-12-5-11 16,9 18 10-16,-8-5-9 15,17 25 8-15,-4 1-8 16,17 14 10-16,-4 0-10 16,15 19 10-16,2 0-10 15,7 11 9-15,-2 3-9 16,14 8 8-16,-7 10-8 15,12 8 8-15,6 17-9 16,10 17 6-16,12 24-9 16,12 12 8-16,14 27-7 15,6 1 9-15,16 15-8 16,5-3 11-16,21 27-10 0,1-11 10 16,24 30-8-16,0-10 8 15,10 3-9-15,-11-27 9 16,5 2-8-16,-19-25 7 15,-1-10-8-15,-17-13 8 16,-6-11-9-16,-19-22 9 16,-9-13-10-16,-14-14 9 0,-9-16-8 15,-13-14 8 1,-15-21-8-16,-9-14 11 0,-21-29-11 16,-6-1 10-16,-24-35-8 15,0 2 9-15,-18-28-11 16,10 7 10-16,-14-20-9 15,16 28 9-15,-12-4-9 16,16 32 10-16,-7-1-10 16,16 19 9-16,-1 0-8 15,16 15 8-15,-5-9-9 16,10 16 8-16,2 7-9 16,7 12 9-16,2 11-6 15,11 16 5-15,7 12-7 16,2 5 7-16,13 9-9 15,0 4 9-15,2 11-8 16,8-2 9-16,1 2-8 0,-3-2 9 16,5 6-10-16,3-4 9 15,-1 4-9-15,2-1 9 16,4-1-8-16,-3-2 8 16,1-5-8-16,-8-6 7 15,0-4-10-15,-1-4 3 16,-6-6-22-16,0 2-3 0,-1-1-61 15,3 0-34-15,11 6-390 16,1 7 78-16</inkml:trace>
          <inkml:trace contextRef="#ctx0" brushRef="#br0" timeOffset="112660.0945">2567 1903 782 0,'-6'-7'263'0,"10"16"39"16,1-3-209-16,1 1-13 15,-4 0-21-15,0 17 2 16,-4 0 7-16,-6 19 0 16,-1 7 0-16,-4 11-8 15,-1-9-5-15,-3 7-11 16,2-13-9-16,2-2-9 16,2-14-2-16,2-6-14 15,5-13 3-15,6-15-10 16,2-12 6-16,9-16-10 15,1-7 8-15,5-14-8 16,1-1 7-16,1-7-10 16,-5 2 10-16,4 4 0 15,-5 16 12-15,-2 4-1 16,-4 16 16-16,-1 12 7 0,-8 3 6 16,-4 10 1-16,-3 5 3 15,-6 22-7-15,-2 8-7 16,-5 20-8-16,-2 1-4 15,-4 11-9-15,4-14 0 16,-1 2-6-16,5-19-1 16,1-5-3-16,8-15 8 0,2-5-74 15,1-13-53-15,2-15-402 16,4-2 42-16</inkml:trace>
          <inkml:trace contextRef="#ctx0" brushRef="#br0" timeOffset="70106.6947">2904 1619 730 0,'-13'11'224'15,"-8"5"65"-15,1 16-205 16,2 8-6-16,-12 18-9 16,8 8-21-16,-6 16-14 15,-3-9 1-15,3 11-2 16,4-16 5-16,-7-14 1 0,10-19 8 16,5-11 4-16,6-19-5 15,7-23-16-15,10-14-2 16,11-21-16-16,5-14-7 15,6-12-5-15,8 5 7 0,-2-9-10 16,-7 12 9-16,3 7-10 16,-10 16 12-16,-10 9-1 15,-2 24 15-15,-9 19 8 16,-4 16 18-16,-7 23 5 16,-3 16 7-16,-14 18-4 15,2 7-2-15,-13 10-7 16,2-15-2-16,-5-5-8 15,12-22 1-15,8-13-13 16,18-32-1-16,17-31-14 16,19-22 2-16,12-26-11 15,2-9 7-15,-3-10-11 16,-8 13 9-16,-6 6-9 16,-10 26 9-16,-10 9-9 15,-3 21 10-15,-8 23-6 16,-4 17 8-16,-10 11-5 15,-5 6 9-15,-1 9-4 16,0-10 7-16,0 3-5 0,3-14 3 16,10-1-9-16,3-11 4 15,3-6-8-15,3-15 4 16,9-16-7-16,2-2 7 16,4-23-9-16,7-7 8 15,2-14-7-15,-4 5 7 0,1-9-7 16,-8 22 9-16,-4 7-9 15,-4 23 7-15,-10 19-7 16,-8 20 6-16,-4 18-7 16,-1 10 8-16,-8 14-8 15,-2-7 9-15,-1 5-6 16,1-13 6-16,-2 2-8 16,10-19 8-16,2-1-7 15,6-12 8-15,5-9-9 16,2-1 9-16,3-6-9 15,2 1 8-15,3-1-9 16,-3 4 10-16,0-6-9 16,0 2 8-16,-1-1-9 15,-1 1 8-15,2-2-8 16,0-2 9-16,0 2-9 16,-4-5 9-16,4 3-8 0,-2 0 7 15,2-3-8-15,0 5 9 16,2 1-9-16,-2 3 8 15,2 0-8-15,-2 0 9 16,2-3-9-16,-2 1 8 16,-2 0-8-16,-2 4 9 15,2 1-10-15,2-1 9 0,-3 1-7 16,-1-3 7-16,2-1-8 16,4-3 8-16,-6 2-8 15,4 0 7-15,0-2-8 16,0-2 8-16,-2 0-7 15,1 0 8-15,1 1-9 16,3 1 11-16,-5 0-10 16,2 1 8-16,0-1-7 15,0 0 9-15,-3-1-11 16,3 2 9-16,-2 1-9 16,2-2 10-16,0 4-10 15,-2 0 9-15,-2-6-5 16,2 0 0-16,-3 2-40 15,-6-2-27-15,2 6-104 16,-3-2-29-16,-8 7-325 16,2 2 35-16</inkml:trace>
          <inkml:trace contextRef="#ctx0" brushRef="#br0" timeOffset="72112.2375">2065 270 830 0,'-18'-4'213'0,"-1"6"94"15,12 7-222-15,-4 6-18 16,11 4 6-16,5 8-10 0,6 1-17 16,10 11-10-16,8 5 4 15,6 12 0-15,2-8 4 16,11 15-1-16,-5-6 6 15,7 8-1-15,-6-8 1 16,8 8-7-16,-8-8-1 16,6-5-9-16,-4-6-3 15,10 10-6-15,-10-12 6 0,8 15 3 16,-8 6 6 0,2 2 3-16,-11-8 4 0,5 15-6 15,-8-13-2-15,6 4-8 16,-1-10-3-16,5 4-9 15,-7-16 1-15,4-1-6 16,-8-7 4-16,-3 1-6 16,-6-7 7-16,4 4-9 15,-6-7 5-15,4 6-8 16,-2-10 2-16,-2 2-8 16,-4 2 7-16,-3 0-8 15,-2-8 7-15,-2 6-5 16,-3-9 11-16,-7-6-1 15,5 1 9-15,-6-1-6 16,0-7 6-16,-2 3-12 0,6-3 0 16,-4-2-8-16,0 0 5 15,0 0-9-15,4-2 10 16,-1 4-10-16,-1 2 9 16,0-2-8-16,2-2 10 15,-2 2-11-15,-2-4 10 16,-2 2-8-16,4-2 9 15,-2 0-9-15,-2-2 8 16,2 2-8-16,0-5 8 0,-2 0-9 16,0-1 8-16,-2 1-8 15,2-1 9-15,2 1-10 16,-3 3 10-16,-1 1-8 16,-2-1 8-16,-6 6-7 15,-1-4-18-15,-8 2-132 16,-5 2 204-16,-9 0-604 15,-4-10 143-15</inkml:trace>
          <inkml:trace contextRef="#ctx0" brushRef="#br0" timeOffset="115325.0535">2541 1524 710 0,'-18'-13'237'0,"-6"-2"64"15,9 10-185-15,4 3-15 16,7 4-18-16,4 7-8 16,6 6-28-16,5 12 3 15,2 7-14-15,5 12 2 0,1-4-4 16,3 8 2-16,-3-5-10 15,-1-1 2-15,-7-12-2 16,-2-5 2-16,-7-10-1 16,0-11 1-16,0-3-1 15,-2-14 1-15,0-11-3 16,0-11-2-16,-4-6-2 0,-1-19 2 16,-3 5 0-16,-3-10 8 15,2 6 3-15,-4-1 6 16,-5 12-4-16,-1-2 0 15,1 13-8-15,-3-2-3 16,7 7-7-16,2 6-5 16,5 11-5-16,5 6-3 15,2 16-4-15,2 11-1 16,5 16 2-16,10 12-2 16,0 13 0-16,9 9 0 15,-1-3 1-15,1-3-2 16,0-10 3-16,-9-13-1 15,-4-14 2-15,-6-8-2 16,-5-14 2-16,-4-6-1 16,0-5 2-16,-1-16 1 0,-1-6 4 15,-2-18-3 1,-3-11 3-16,-2-12-2 0,-4 1-1 16,-3-8-1-16,-1 19 4 15,-1-3 0-15,0 14 1 16,1 5 4-16,3 14-2 15,1 8 1-15,6 12-1 16,7 7-4-16,5 13-3 16,10 16-1-16,8 6-3 0,12 23-2 15,2 5 1-15,9 1-1 16,-5-10 1-16,2 2-1 16,-12-19 1-16,1-2-1 15,-12-13 2-15,-1-6-2 16,-10-8 2-16,1-10 0 15,-8-7 3-15,-2-15-2 16,-6-10 2-16,-6-8-1 16,-3-1 1-16,-11-12-2 15,-1 5 2-15,-12-2-2 16,2 4-1-16,-7-6-1 16,4 14 1-16,-1 1 0 15,10 17 1-15,5 7 0 16,10 17 1-16,3 7-1 0,11 17-1 15,8 11-2-15,11 11 1 16,13 13-3-16,8-2 2 16,11 0 0-16,-1-9 1 15,0-3-1-15,-9-16 1 16,-2-5 0-16,-15-9-1 16,-1-5 0-16,-14-13 2 15,-5-10 1-15,-3-2 1 0,-7-13 0 16,-6-8 1-16,-5-1-1 15,-1 2-1-15,-7 5-1 16,7 10 0-16,5 12-2 16,8 14 1-16,5 14-2 15,6 13 0-15,5 15-2 16,2 2 4-16,4 1-2 16,0-6 1-16,2-12 0 15,-2-9 2-15,2-6-2 16,-2-11 1-16,2-3 0 15,-1-8 0-15,-1-9-1 16,-2-11 0-16,-1-8 1 16,-3-7 0-16,-2-9 0 15,-1 1 1-15,-2 7 1 16,2 10-2-16,-2 9 0 0,1 16 1 16,-1 21-2-16,2 15 0 15,-6 17 0-15,6 8 0 16,-6 6 0-16,4-12 2 15,-2-7-1-15,9-14 0 16,-7-7 1-16,3-18-1 16,3-12-1-16,5-11 2 15,-4-12-2-15,4-10 2 0,11-2 0 16,-11 2 1-16,0 8-2 16,-2 11 2-16,-6 12-2 15,-14 19 1-15,-4 23-3 16,-4 10 2-16,-14 11 3 15,1 5 4-15,-3-9 6 16,7-15 6-16,4-7 0 16,20-14-3-16,6-19-5 15,16-14-6-15,10-14-5 16,5-3 0-16,2-9 0 16,0 9 1-16,-4 7-1 15,-7 22 1-15,-6 3-2 16,-5 16 2-16,-11 7-1 15,-6 8 0-15,-9-2 0 16,-4-6 2-16,-2-2-3 0,6-5 2 16,4-9-2-16,7-4 2 15,4-4-2-15,1-3 3 16,3-2-12-16,1 3-5 16,2 2-19-16,0 4-11 15,4 0-51-15,0 6-6 16,5-6 281-16,2-13-698 15,0-4 324-15</inkml:trace>
          <inkml:trace contextRef="#ctx0" brushRef="#br0" timeOffset="91956.4494">3472 1234 863 0,'-9'-19'417'0,"-2"1"-4"16,9 5-187-16,19-2-111 15,5 7-41-15,15-8-2 16,0 1-16-16,5-11 0 16,-14-3-14-16,13-5-6 15,-14 12-15-15,7 4-5 16,-7 14-4-16,6 4-2 0,-3 4-2 16,5 3 0-16,-3-7-2 15,-1-4-13-15,-9-3-41 16,-7-13 377-16,-8-17-820 15,-5 5 358-15</inkml:trace>
          <inkml:trace contextRef="#ctx0" brushRef="#br0" timeOffset="111664.5454">2602 1748 677 0,'2'-11'308'0,"-4"-6"18"0,6 6-133 16,-2-2-63-16,-4-2-8 16,-2-2-18-16,3 5-5 15,-3 2-16-15,0-1-11 16,4 11-13-16,0 19-10 16,-2 5-3-16,0 15-4 15,6 10-2-15,5 13-7 16,3-18-1-16,8 10-15 15,-2-10-5-15,1-11-10 16,-6-7 4-16,1 2-6 16,-8-15 6-16,0-8-6 15,-5-1 7-15,-2-11 0 16,-5-10 8-16,0-13-2 0,1 3 8 16,-6-12-3-16,3-4 0 15,-4-9-4-15,0 10 6 16,-6-15-1-16,1 5 6 15,-1 9-3-15,7 16 6 16,-2 6-7-16,5 16 2 16,3 14-10-16,1 9 2 0,1 19-9 15,8 6 3-15,1 11-10 16,1-6 6-16,8 5-6 16,3-14 4-16,-1-2-6 15,-4-15 6-15,0-3-6 16,-6-8 7-16,-1-4-4 15,-3-12 6-15,-3-6-5 16,0-10 6-16,0-12-6 16,-3-11 4-16,-1-14-5 15,4-5 4-15,-2-5-6 16,-2 0 5-16,1 5-6 16,-1 15 7-16,0 11-6 15,4 13 7-15,-1 7-9 16,1 13 8-16,0 12-8 15,-4 8 6-15,2 23-5 0,2 9 6 16,-2 15-6-16,6 2 8 16,0 3-8-16,-1-14 6 15,-3-4-5-15,0-17 6 16,0-3-7-16,-2-14 7 16,4-6-5-16,0-9 5 15,-2-10-5-15,2-7 3 16,3-9-4-16,-1-2 5 0,0-10-7 15,1 11 7-15,3 0-4 16,-5 7 5-16,3 5-7 16,-4 8 7-16,0 2-8 15,1 4 6-15,1 0-5 16,0 0 5-16,5 8-6 16,6 1 7-16,-2 2-6 15,1 2 4-15,1 0-4 16,2-4 5-16,-4-1-3 15,-4-3 3-15,0-3-3 16,-1-2 4-16,-5-4-5 16,-3-5 4-16,2 0-4 15,-2 0 5-15,-7-2-4 16,-1 9 4-16,-5 2-4 16,-1 0 4-16,-5 9-5 15,6 0 4-15,2-1-5 16,8-1 5-16,6-7-6 0,8-4 5 15,10-7-6-15,-3-2 6 16,2 0-5-16,-1 4 3 16,-6 5-20-16,-8 8-4 15,1 16-36-15,-12-3-10 16,-5 5-101-16,-7-1-42 0,3-8-322 16,2-15 24-16</inkml:trace>
          <inkml:trace contextRef="#ctx0" brushRef="#br0" timeOffset="86904.849">3347 2293 793 0,'-13'8'261'15,"5"-5"48"-15,12-3-219 16,11-3-7-16,7-8-22 16,11-8-19-16,12-9-6 0,16-7-13 15,-6-2-6-15,11-2-16 16,-8 4 5-16,4 4-9 15,-14 5 9-15,6-2-10 16,-11 2 10-16,3 0-10 16,-9-1 10-16,3 1-10 15,-6 11 10-15,-3-7-9 16,-9 9 9-16,-5 7-11 16,-10 6 11-16,-7-7-10 15,-5 12 10-15,-5 5-8 16,-1 1 9-16,-9-4-10 15,1 8 8-15,-10 3-22 16,-3 1 6-16,-14 9-19 16,2 10 8-16,-13 7-11 0,3-1 22 15,-7 3-5-15,13-7 18 16,0-10 7-16,17-12 14 16,5-3-5-16,11-11 10 15,10-6-8-15,6 0 1 16,9-2 4-16,3-7 12 15,18-2-3-15,4-3 10 16,17-14-12-16,1-3-7 0,18-4-15 16,-10 0 0-16,3-2-11 15,-12 11 6-15,5 1-8 16,-13 6 8-16,6-8-8 16,-5 6 8-16,8-12-8 15,-5 6 7-15,2-5-8 16,-7 5 9-16,-3 3-9 15,-14 6 9-15,0 1-9 16,-8 6 9-16,5 2-11 16,-5 2 3-16,2 0-26 15,-9-1-3-15,4 7-31 16,-7 1-8-16,1-9-315 16,2 0 96-16</inkml:trace>
          <inkml:trace contextRef="#ctx0" brushRef="#br0" timeOffset="74359.1816">1882 338 623 0,'-11'-5'232'0,"0"-6"38"16,9 5-171-16,-2-7 8 15,12 8-32-15,7-1 0 16,5 3-15-16,4-10 4 16,6 5-15-16,3-12 0 15,0 1-12-15,8-1 3 16,-1 2-9-16,8-14 3 15,2 8-6-15,11-6 3 16,-9-5-4-16,13-5 1 16,-6 6-5-16,9-4 0 15,-5 2-4-15,13 5-2 16,-10 7-5-16,8-6-1 0,-11 4-1 16,4-5-1-1,-12 3-1-15,8-5 0 0,-9 5 0 16,1-3-2-16,-3 3-1 15,-2-2 0-15,-10 10-2 16,3-4-1-16,-10 6 0 16,-1 1 0-16,-6 0-1 15,-2 4 0-15,-8 0 1 16,3 4-1-16,-5 0 1 0,5 5 1 16,-12-7 1-16,3 9 4 15,-7-3 2-15,3 3 4 16,-8-2 2-16,6 10 5 15,-2-8-2-15,-2 6 1 16,0-4-3-16,5 5 2 16,2-3-3-16,1 7 1 15,-4-1 0-15,-1 1 5 16,1 0 0-16,3 0 5 16,-3-7 0-16,5 11 0 15,1-2-4-15,-1 2-4 16,4 6-5-16,1 7-1 15,3-2-3-15,2 5 3 16,-3 4 1-16,1-1 5 0,-2-3-1 16,5 7 2-16,4-5-3 15,2 1-2-15,0 1-7 16,5 9 2-16,-3-1-3 16,5 14 1-16,-5 3 0 15,5 7 6-15,0-8-1 16,8 4 1-16,-6-15-1 15,10 4-1-15,-5-7-6 16,1 1-2-16,-8-3-1 0,4 12-2 16,-13-5 0-16,6 10 0 15,-10-3 1-15,6 3-2 16,-8-9 3-16,8 7-2 16,-7-12 1-16,10 1 0 15,-5-10-1-15,6 0 0 16,-6-9 1-16,4-4-2 15,-6 0 2-15,4 2-2 16,-6-3 1-16,8 3-1 16,-4 5 0-16,-4 1-1 15,-3-6 2-15,-1 2 0 16,-1-2 0-16,-4-8 1 16,2-3-1-16,0 0 0 15,2-2-1-15,-4 1 0 0,-2-3 1 16,1 2-2-1,-5-6 1-15,-1-1 0 0,-2 0 0 16,-1-2-1-16,3-4 3 16,-4 2-1-16,0 2 0 15,0-4 0-15,-4 4 1 16,1 1-3-16,-3 1 2 16,-1 4-1-16,-2-5 1 0,-1 5-1 15,-3-1 1-15,-1 0 0 16,-1-1-1-16,0 7 1 15,-2-4-1-15,1 0 0 16,-1 2 0-16,-3 4 2 16,-2-7-2-16,-2 5 1 15,3-2-2-15,-8 5 1 16,5 1 0-16,-2 5-1 16,-2-1 2-16,-1 6 0 15,3-10 0-15,-4 5 0 16,2-3 2-16,-1 3 2 15,1-4 4-15,-7 8 1 16,2-7 2-16,-2 8 1 16,1-1-2-16,-3 0 0 15,8 0 0-15,-6-2 1 16,1-9-3-16,1 2 1 0,4 1-2 16,-1-5-1-16,6 2-1 15,-2-4-4-15,0-7 1 16,-2 3-2-16,3 0 0 15,-5 3-1-15,4 8 2 16,-2-1-1-16,4-8 4 16,-2 4-3-16,2 0 2 15,-3-2-1-15,8 2 0 0,-1 0-3 16,5-4 1-16,2-3-1 16,2-3 1-16,2-1-2 15,3-2 3-15,-3 0 0 16,2 2 0-16,-3 2-2 15,-2 0 1-15,-5-3-1 16,9 3 2-16,-1 0-1 16,6-2 5-16,-5-2-4 15,4 0 1-15,-1 0 0 16,-2-2-1-16,3 0-2 16,4 4 2-16,0-4-1 15,-4 4-2-15,4-2 1 16,0-2 1-16,-2 2-2 15,2 0 0-15,4 0 2 16,-6 0 0-16,0 2-1 0,0 0 2 16,-1-2-2-16,1 0 1 15,0-2-2-15,0 2 2 16,-3-2-2-16,1 0 1 16,0-2 0-16,1 1 0 15,-1 1-1-15,2-2 1 16,0 2 0-16,-2 0 1 15,4 1-1-15,0-3 1 16,2 2-1-16,-5 4 0 0,1-6 0 16,0 2 0-16,0 2 0 15,-2-2-1-15,4-1 1 16,0 3 1-16,0-2-1 16,-3 0 0-16,3 2 2 15,-4 2-2-15,-2-4-1 16,1 8 10-16,-6-5-32 15,2 5-29-15,-1 3-132 16,1 2-72-16,-15 4-357 16,4 2-8-16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10-11T08:03:24.557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69DB9EF-C50D-4ED9-809A-140027E6EC3F}" emma:medium="tactile" emma:mode="ink">
          <msink:context xmlns:msink="http://schemas.microsoft.com/ink/2010/main" type="inkDrawing" rotatedBoundingBox="32650,7214 32665,7214 32665,7229 32650,7229" shapeName="Other"/>
        </emma:interpretation>
      </emma:emma>
    </inkml:annotationXML>
    <inkml:trace contextRef="#ctx0" brushRef="#br0">2421-2899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4:50.175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20B1C23C-2055-41D4-A71D-804B7E474F4C}" emma:medium="tactile" emma:mode="ink">
          <msink:context xmlns:msink="http://schemas.microsoft.com/ink/2010/main" type="writingRegion" rotatedBoundingBox="15051,7466 17099,9603 15395,11237 13346,9100"/>
        </emma:interpretation>
      </emma:emma>
    </inkml:annotationXML>
    <inkml:traceGroup>
      <inkml:annotationXML>
        <emma:emma xmlns:emma="http://www.w3.org/2003/04/emma" version="1.0">
          <emma:interpretation id="{E8818218-5550-4BD0-BA87-EABD0098207E}" emma:medium="tactile" emma:mode="ink">
            <msink:context xmlns:msink="http://schemas.microsoft.com/ink/2010/main" type="paragraph" rotatedBoundingBox="15051,7466 17099,9603 15395,11237 13346,9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D9E99D-8EF0-448C-91A3-FE73AFF66568}" emma:medium="tactile" emma:mode="ink">
              <msink:context xmlns:msink="http://schemas.microsoft.com/ink/2010/main" type="line" rotatedBoundingBox="15051,7466 17099,9603 15395,11237 13346,9100"/>
            </emma:interpretation>
          </emma:emma>
        </inkml:annotationXML>
        <inkml:traceGroup>
          <inkml:annotationXML>
            <emma:emma xmlns:emma="http://www.w3.org/2003/04/emma" version="1.0">
              <emma:interpretation id="{E5F057C7-C918-4137-B100-A20EE71959D1}" emma:medium="tactile" emma:mode="ink">
                <msink:context xmlns:msink="http://schemas.microsoft.com/ink/2010/main" type="inkWord" rotatedBoundingBox="15051,7466 17099,9603 15395,11237 13346,9100"/>
              </emma:interpretation>
            </emma:emma>
          </inkml:annotationXML>
          <inkml:trace contextRef="#ctx0" brushRef="#br0">-4624-4028 810 0,'-35'-24'199'0,"-4"5"115"16,19 12-231-16,2 7 29 16,8 2 8-16,7 3-2 15,10 16-33-15,13 8 8 16,12 5-21-16,18 21 0 16,5 4-12-16,15 17 4 15,-5 7-14-15,18 29 2 16,-5-3-12-16,18 22-3 15,-10-18-12-15,25 20-6 16,-11-20-10-16,7 1-4 16,-16-16-3-16,5 4-1 15,-26-29 0-15,-4-1 1 16,-20-16-1-16,-10-12 1 16,-18-14 0-16,-11-6 0 15,-12-21 4-15,-8-10 10 16,-2-8 2-16,-11-18 0 0,-5-19 0 15,-8-22-4-15,-3-14-10 16,-16-29-2-16,-1-3-1 16,-15-16 1-16,1 10-2 15,-20-16 0-15,8 17 0 16,-11-8 1-16,11 20-2 16,-2 2 2-16,17 30-1 0,2-4-1 15,13 17 2-15,-1-1-1 16,14 14-1-16,3 7 8 15,11 18 6-15,12 16 6 16,12 19 0-16,11 21 0 16,6 9-7-16,19 28-6 15,10 7-5-15,17 28 0 16,6 0 2-16,25 35-1 16,-7-6 1-16,13 21 2 15,-3-8-1-15,14 19 2 16,-13-19 1-16,8 14-2 15,-14-20-2-15,5 3 0 16,-27-28 0-16,2-4-1 16,-18-26 0-16,-7-3 1 15,-19-22-1-15,-4-6 0 16,-11-22 1-16,-9-10 2 0,-2-14 2 16,-5-19 3-16,-8-18-2 15,-9-16 1-15,-3-12-3 16,-21-18-4-16,0-2-1 15,-13-15 2-15,-2 4-2 16,-18-26 0-16,1 3 1 16,-14-8-1-16,5 3 0 15,-14-22-2-15,22 18 1 0,-6-10 0 16,15 14-1-16,5 9 1 16,8 28 0-16,-4 13 0 15,14 28-1-15,2 9 0 16,1 9 1-16,15 15-1 15,12 0-1-15,16 16-2 16,12 8 2-16,22 35-2 16,12 13 2-16,16 41-1 15,6 12 3-15,25 36-2 16,-1-6 3-16,20 24-2 16,-6-28 4-16,19 24-2 15,-19-25 1-15,4 7-1 16,-18-34 1-16,2 14-1 0,-25-39 0 15,1 0 0 1,-18-27 2-16,-6-4-3 0,-15-23 3 16,-10-9 0-16,-14-17 0 15,-8-10 2-15,-7-14 1 16,-11-22-3-16,-8-12 1 16,-14-27 0-16,-4 1-4 15,-15-23 0-15,0 8 3 0,-10-16-4 16,-1 12 2-16,-9-20 0 15,7 13-1-15,-11-10-1 16,11 23 3-16,-5-14-3 16,13 23 1-16,-1 0 0 15,16 16 0-15,5-3-1 16,18 29 2-16,8 6-2 16,15 20 1-16,14 26-3 15,12 22 1-15,23 26-1 16,10 15 0-16,23 23 2 15,1-3 3-15,22 21-2 16,-2-12 2-16,9 20-2 16,-12-14 2-16,6 9-1 15,-19-18 1-15,-1 14-2 16,-12-16 3-16,-1 3-2 16,-12-22 0-16,-1 4-1 0,-16-27 2 15,-5-12-1-15,-12-15 0 16,-7-3 2-16,-6-17 0 15,-5-7 1-15,-6-12-2 16,-7-12 3-16,-2-6-3 16,-12-20 1-16,-1-13-1 15,-9-26 0-15,-4 0-2 0,-15-19 2 16,-1 3-2-16,-17-25-1 16,5 23 2-16,-12-19 0 15,7 6-1-15,-11-1 0 16,13 27 1-16,-12-13 0 15,12 18-1-15,-4-11 1 16,17 11-2-16,-4-6 2 16,15 19-2-16,2 6 2 15,9 25 0-15,5 6 3 16,8 15 1-16,5 7 1 16,12 7-1-16,5 8 0 15,5 7-3-15,12 14-3 16,7 12 0-16,13 22 0 15,9 11 1-15,13 23 1 16,-2-5 1-16,17 18 0 0,-4-12 1 16,13 13-1-16,-7-14 1 15,13 14 1-15,-13-9 1 16,7 6-1-16,-17-23 1 16,6 6-1-16,-9-20-1 15,-2 3 0-15,-13-11 0 16,2 11-1-16,-10-5-1 15,1 4 0-15,-11-16-2 0,1-4 1 16,-5-16 1-16,2-3-1 16,-6-2 3-16,0 3-1 15,-7 1-1-15,-4 3 1 16,-4-7-2-16,-1-4 0 16,-4-9 2-16,1-2-1 15,3-4-1-15,-4-1 1 16,-2-1-1-16,3 1 1 15,-1-1 1-15,-6-1-1 16,3-2 1-16,2-4 0 16,-2-7-2-16,4-19-1 15,7-9 1-15,8-18-1 16,-1-8 1-16,10-22-1 16,-1 6 1-16,6-14-1 15,-3 5 0-15,12-14-3 16,-4 4-1-16,9-18-5 0,-2 13 0 15,2-10-1-15,-7 21 1 16,-9 12 1-16,-10 30 5 16,-7 14 0-16,-9 17 2 15,-6 17-1-15,-4 17 0 16,-14 24-2-16,-4 9 1 16,-17 33-1-16,-3 8 2 0,-11 23 1 15,1-6 2-15,-7 15 4 16,8-17 4-16,-7 3 4 15,11-26 3-15,6-3 1 16,15-30-2-16,8-15-4 16,16-26-3-16,15-31-2 15,8-24-3-15,12-27-1 16,8-12 0-16,16-28-1 16,-3 1 1-16,17-19-1 15,-3 9 1-15,8-16-1 16,-9 18 1-16,3-5 0 15,-18 16 0-15,0 0-1 16,-13 22 2-16,-1 1-2 16,-10 23 0-16,-5 10 2 15,-7 22-2-15,-6 10 0 16,-8 18 2-16,-15 23 0 0,-9 23-1 16,-22 42 0-16,-8 20 2 15,-27 43 1-15,0 4 0 16,-10 29 3-16,12-20 1 15,-4 1 3-15,24-25-2 16,0-11 2-16,20-34-1 16,0-12 0-16,11-25-4 0,10-17-1 15,14-24 0-15,8-32-4 16,12-20 0-16,21-36 0 16,8-15 0-16,23-42-2 15,11-3 1-15,17-38 0 16,1-1 0-16,13-34 1 15,-15 26-1-15,-3-3 0 16,-18 42 1-16,-10 15 0 16,-23 42 0-16,-8 11-1 15,-14 30 0-15,-8 11-1 16,-11 24 0-16,-8 22-2 16,-12 26 0-16,-21 44-1 15,-19 28 1-15,-29 55 0 16,-7 21 2-16,-32 46 1 15,18-17 2-15,-3 15 0 0,24-48 1 16,6 2-1-16,26-52 1 16,2-6-1-16,16-40 1 15,5-9-1-15,12-34-1 16,13-21 0-16,13-31 0 16,25-41-2-16,10-27 0 15,28-40-2-15,8-17 1 0,31-46-1 16,-5 13 0-16,14-29-4 15,-12 14 2-15,6-16-3 16,-30 36 2-16,-1 2 1 16,-21 45 5-16,-11 11-1 15,-18 42 1-15,-4 19 0 16,-18 25 0-16,-8 14-2 16,-7 29 1-16,-23 39-2 15,-19 20-1-15,-27 79 2 16,-9 26 2-16,-25 47 1 15,3-10 4-15,-4 23 3 16,24-49 1-16,1 4 1 16,27-50 1-16,2-10-3 15,20-38 0-15,4-30-2 16,14-36-2-16,10-28-1 0,19-31-1 16,16-41-1-16,11-29-1 15,20-41-1-15,8-14 0 16,24-47-1-16,0 6 0 15,12-13-6-15,-8 25 2 16,1-7 0-16,-27 48 0 16,-2 8 2-16,-17 29 3 0,-6 9 0 15,-14 28 1 1,-5 20-1-16,-18 26 1 0,-8 41-2 16,-19 34 0-16,-26 62 0 15,-11 22 4-15,-24 50 0 16,-4 3 3-16,-9 12 4 15,19-38 1-15,0 1 2 16,23-47-1-16,10-20 1 16,16-37-4-16,10-22-1 15,15-35 0-15,10-37-3 16,8-27 0-16,15-31-3 16,1-12 1-16,14-17-3 15,-1 12 2-15,3 6 0 16,-8 25 0-16,-8 18-1 15,-14 28 0-15,-17 46-2 16,-11 24 0-16,-13 30-1 16,-9 8 1-16,-11 33 7 0,2-20 4 15,-3 5 5-15,9-25 2 16,6-3 1-16,10-30-4 16,4-7-4-16,7-19-2 15,1-5-2-15,7-4 0 16,-3 0-3-16,2-2 1 0,1 4-3 15,-3 0 0 1,-3-2 0-16,3-5 1 0,-3-1-1 16,7-5 0-16,-3-2 1 15,3-5-1-15,-5 1 0 16,8 1 2-16,-8-2-1 16,1 1-1-16,1 4 0 15,3 2 1-15,-5-4-1 16,5 1 0-16,-4-3 0 15,3-1 1-15,-7-2-1 16,7 1 0-16,-5 1 0 16,1 1 1-16,3 3-1 15,2 3 0-15,-1 0 0 16,1 0 1-16,0 1-2 16,0 1 1-16,-3 6 0 15,1 1 0-15,-4 0 0 16,5 2-1-16,-6 0 2 0,3-3-1 15,2 3 1-15,-1-4-3 16,1 1 3-16,2-3-1 16,0 1 1-16,-1-3-1 15,1 5-1-15,-2-6 2 16,2 1-1-16,-1-5-1 16,-3-5 0-16,1-2 1 0,-3-8 0 15,-1-3 0-15,-4-4 0 16,0-6 1-16,-4-5-1 15,-3 4-1-15,2-12 1 16,-1 1 1-16,-3-6-1 16,0 7 2-16,0-5-1 15,-2 7 0-15,-4 4 0 16,0 2-1-16,-3-4-1 16,0 8 0-16,-3-3 0 15,5 1 1-15,-3-1 0 16,3-1 0-16,-4-2 0 15,5 4 2-15,-4-8-2 16,3 8-1-16,-1-5 3 16,6 3-2-16,-9-4-2 15,5 4 3-15,1-6-2 0,-1 0 1 16,-2-5 1-16,6 7 0 16,-1-2-2-16,1 6 1 15,-2-2 0-15,9 9 0 16,-5-7 0-16,3 2 1 15,-1-4-1-15,2 3-1 0,-12-7 0 16,4 1 1-16,-7 1 1 16,5 2-1-16,-3-2 0 15,3 2 1-15,-7-8-2 16,13 4 1-16,-2-7 1 16,0 2 0-16,2-10-1 15,13 10-1-15,-8-9 0 16,0 6 0-16,4-1 0 15,-1 10 1-15,-1-3 0 16,-4 10 1-16,3-6 0 16,-3 3-1-16,3 1 1 15,-5 7-1-15,7 0-1 16,-1 14 0-16,6-1 2 16,-3 3-2-16,7 3 0 15,1 1 2-15,4 1-1 0,2-1-1 16,2 1 3-16,-2 3-3 15,-1-2-1-15,-1 1 0 16,-1 3 2-16,-1 0-3 16,0 0 1-16,0 3 2 15,4 3-1-15,0 3-1 16,5 6 1-16,-1 1 1 16,5 5-3-16,2-5 3 15,1 3 0-15,-4-2-1 0,3-3 0 16,-6-3 2-16,0-3 5 15,-1-1-8-15,-1-3-46 16,-1-2-36-16,-4 1-165 16,-5 12 423-16,-25-13-812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10-11T09:56:07.772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2FBC6B3D-8A96-4260-86D1-CE2FE9163B21}" emma:medium="tactile" emma:mode="ink">
          <msink:context xmlns:msink="http://schemas.microsoft.com/ink/2010/main" type="inkDrawing" rotatedBoundingBox="13934,16256 13949,16256 13949,16271 13934,16271" shapeName="Other"/>
        </emma:interpretation>
      </emma:emma>
    </inkml:annotationXML>
    <inkml:trace contextRef="#ctx0" brushRef="#br0">399 9193 0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0:01:40.387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2FC15A-B853-427E-823E-E8A326D9633E}" emma:medium="tactile" emma:mode="ink">
          <msink:context xmlns:msink="http://schemas.microsoft.com/ink/2010/main" type="writingRegion" rotatedBoundingBox="26133,8946 21721,8613 21911,6101 26323,6434"/>
        </emma:interpretation>
      </emma:emma>
    </inkml:annotationXML>
    <inkml:traceGroup>
      <inkml:annotationXML>
        <emma:emma xmlns:emma="http://www.w3.org/2003/04/emma" version="1.0">
          <emma:interpretation id="{CD2C1D96-3941-4C7C-9895-56DC76DF8DE9}" emma:medium="tactile" emma:mode="ink">
            <msink:context xmlns:msink="http://schemas.microsoft.com/ink/2010/main" type="paragraph" rotatedBoundingBox="25408,8464 22501,8249 22548,7605 25455,7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FF5D3E-17ED-49FB-AA96-CDBCC9E8862C}" emma:medium="tactile" emma:mode="ink">
              <msink:context xmlns:msink="http://schemas.microsoft.com/ink/2010/main" type="inkBullet" rotatedBoundingBox="25408,8464 25071,8439 25118,7796 25455,782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6952-4950 737 0,'-14'0'325'0,"-7"4"33"16,5 0-176-16,-7 7-20 16,11 5-41-16,-11 16 9 15,10 5-24-15,4 11 3 16,7 4-20-16,4 1 2 15,6-10-24-15,6-1-13 16,1-16-22-16,7-7-11 16,-1-17-14-16,4-15-5 15,1-13-1-15,-2-17-1 16,-9-5 1-16,2-7-1 16,-14-1 1-16,-8 2-1 15,-8 12 1-15,-7 3-1 16,-2 19 3-16,-6 14 1 15,2 14 3-15,-2 25 9 0,8 15 9 16,-4 11 15-16,9 8 5 16,2 3 6-16,15-14-7 15,2-7-9-15,14-12-16 16,8-16-7-16,7-18-10 16,2-12-3-16,1-13 1 0,0-13-2 15,-10 3 3 1,-4-5-2-16,-9 2 1 0,-9-5-2 15,-9 8 2-15,-8-8 0 16,-11 6 0-16,-6 5 1 16,-1 6 1-16,-4 14 1 15,3 13 0-15,1 16 0 16,5 14 2-16,2 14 4 16,4 0 4-16,5 9 4 15,11-7 3-15,12 2-2 16,4-17-5-16,16-9-6 15,-2-15-4-15,9-15-5 16,-2-14 0-16,2-10 0 16,-5-5 2-16,-4-6 0 15,-13-4 1-15,-4-5-3 0,-9 6 2 16,-11-10-3-16,-6 9 2 16,-7-1 0-16,-3 14 2 15,-7 4 0-15,-1 23 2 16,2 14-1-16,3 20-2 15,-3 14 1-15,7 14 1 16,4 9-1-16,7-5 2 0,12 6 0 16,12-16 0-16,9-8-2 15,12-19 0-15,11-25-5 16,5-23 0-16,4-17-1 16,-4-11-1-16,0-14-4 15,-16 3 0-15,-16-13-2 16,-6 7 2-16,-16-9 2 15,-6 12 5-15,-16 4 3 16,0 23 3-16,-10 15 0 16,3 24 0-16,-2 31 0 15,6 15 3-15,5 32 7 16,8 3 1-16,7 4 2 16,11-13-1-16,15-6-4 15,2-25-7-15,14-12-4 16,1-12 0-16,9-14-1 15,-8-12-1-15,6-15 0 16,-9-6 1-16,-1-11 0 0,-14-3 1 16,-2-10-3-16,-12 4 3 15,-11-9-2-15,-8 9 1 16,-8 1 0-16,-1 16 2 16,-10 14 0-16,8 23 1 15,-3 23-2-15,9 19 2 0,1 17 0 16,9 0 3-16,7 0-1 15,12-15 3-15,11-15-2 16,5-19-2-16,15-8-5 16,-1-16 1-16,2-10-2 15,-6-4 1-15,0-10 1 16,-12 1 2-16,-9-8-2 16,-9 2 1-16,-9 0-1 15,-8 9 2-15,-5 0 0 16,-2 12 2-16,-2 25-3 15,-1 10 1-15,3 18-3 16,3 12 1-16,7 7 8 16,1-17-21-16,18-2-108 15,10-19-118-15,15-1-370 16,-8-8-34-16</inkml:trace>
      </inkml:traceGroup>
      <inkml:traceGroup>
        <inkml:annotationXML>
          <emma:emma xmlns:emma="http://www.w3.org/2003/04/emma" version="1.0">
            <emma:interpretation id="{9EFFCFC2-32D4-4582-9859-FAC0987B6E3A}" emma:medium="tactile" emma:mode="ink">
              <msink:context xmlns:msink="http://schemas.microsoft.com/ink/2010/main" type="line" rotatedBoundingBox="22871,8266 22501,8239 22540,7715 22910,7742"/>
            </emma:interpretation>
          </emma:emma>
        </inkml:annotationXML>
        <inkml:traceGroup>
          <inkml:annotationXML>
            <emma:emma xmlns:emma="http://www.w3.org/2003/04/emma" version="1.0">
              <emma:interpretation id="{3091D786-CBF1-4FD5-8816-DCB42A95E060}" emma:medium="tactile" emma:mode="ink">
                <msink:context xmlns:msink="http://schemas.microsoft.com/ink/2010/main" type="inkWord" rotatedBoundingBox="22470,8202 22590,7687 22934,7766 22815,8282"/>
              </emma:interpretation>
            </emma:emma>
          </inkml:annotationXML>
          <inkml:trace contextRef="#ctx0" brushRef="#br0" timeOffset="-1610.5996">4354-4869 788 0,'-4'-7'252'0,"4"1"57"0,0 2-209 15,-4-5-13-15,-1 11-9 16,-6 7 4-16,5 10-6 16,-3 5 9-16,5 9-6 15,3 2 1-15,2-5-10 16,5-4-2-16,5-8-18 15,-2-12-13-15,0-12-14 16,6-18-10-16,-4-15-7 16,2-20-5-16,0 5 3 0,-4-7-6 15,-5 13 6 1,-8 8-5-16,-1 19 3 0,-14 3 1 16,1 12 10-16,-4 17 10 15,0 12 14-15,-2 17 17 16,5 14 8-16,6 9-1 15,4-8-8-15,11 4-5 16,7-18-17-16,10-11-12 16,8-16-7-16,6-17-9 15,-3-21-3-15,5-11-2 16,-9-12 3-16,-2-12-2 16,-6 6 5-16,-6-3-4 15,-12 10 2-15,-8 1-2 16,-7 14 5-16,-7 5-3 0,-2 15 3 15,0 17 0-15,0 14 3 16,2 28 9-16,2 9 11 16,9 8 8-16,5-6 3 15,10-7-6-15,9-24-10 16,5-12-10-16,-1-14-10 16,7-17-4-16,-2-14 1 15,-2-16 0-15,2 1 0 0,-5-13 1 16,-10 7 0-16,-3 0 0 15,-6 11 3-15,-9 8-2 16,-4 14 0-16,-3 13 0 16,-2 14 1-16,-6 28-2 15,7 12 2-15,3 17 10 16,1-1 5-16,11 3 4 16,10-27 0-16,5-10-4 15,7-23-10-15,14-16-6 16,-5-21-3-16,1-15-2 15,-2-6 3-15,-2-11-1 16,-13 3 2-16,-5 2-3 16,-10 16 3-16,-7-4-1 15,-11 14 2-15,-2 12 0 16,-2 13 1-16,-4 15-3 16,4 21 2-16,1 25-1 0,4 8 1 15,6 5 3-15,10-5 0 16,7-13-1-16,9-27-1 15,4-19-5-15,7-13-2 16,-6-21-1-16,1-9 2 16,0-7-6-16,-1 5 1 15,-8-11-9-15,-1 7 1 0,-5 3-2 16,-10 8 6-16,-6 1 2 16,-5 12 7-16,-5 12 3 15,2 10 0-15,-9 18 0 16,3 12 2-16,2 23 2 15,4 3 2-15,5 11 2 16,17-14 0-16,11-5-2 16,4-25-3-16,9-7-4 15,-2-19-2-15,6-4 1 16,-8-9 0-16,-1-11-1 16,-8-9 3-16,-2-10 1 15,-5-3-1-15,-8-4-1 16,-1 11 2-16,-8 0-2 15,-6 13 2-15,-5 8 0 16,0 5 1-16,-11 13 0 0,4 15 1 16,-4 13-2-16,7 10 1 15,2 22 3-15,13 1 1 16,9 9 1-16,14-17 1 16,10-4-3-16,6-22-1 15,7-8-3-15,4-14-3 16,2-14 0-16,-6-6 0 0,-3-16 0 15,-8-8 1 1,-4-13 1-16,-7 0-2 0,-9-5-1 16,-2 11 1-16,-7 5-2 15,-10 8 2-15,-7 7 3 16,4 17 2-16,-8 14-3 16,2 14 2-16,-1 27-3 15,4 11 1-15,5 17 2 16,9-11-1-16,11-2 1 15,14-20 1-15,12-11-2 16,0-27-3-16,12-5-1 16,-1-22 1-16,0-11 0 15,-6-11 1-15,-3-8 0 16,-14-3 2-16,-7 0-3 16,-9 3 3-16,-11 4 1 15,-3 9-2-15,-10 10 2 0,-6 13 1 16,-5 12-1-16,2 17-2 15,-8 15 0-15,4 11 0 16,6 9 10-16,10-3-10 16,20-3-94-16,6-17-94 15,10-20-418-15,20-18 3 16</inkml:trace>
        </inkml:traceGroup>
      </inkml:traceGroup>
    </inkml:traceGroup>
    <inkml:traceGroup>
      <inkml:annotationXML>
        <emma:emma xmlns:emma="http://www.w3.org/2003/04/emma" version="1.0">
          <emma:interpretation id="{88CF87CA-E7FE-485B-B96D-F0350B7F8F75}" emma:medium="tactile" emma:mode="ink">
            <msink:context xmlns:msink="http://schemas.microsoft.com/ink/2010/main" type="paragraph" rotatedBoundingBox="26133,8946 21721,8613 21911,6101 26323,6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6ECDE1-F7DD-419D-8AE9-C849473DACC7}" emma:medium="tactile" emma:mode="ink">
              <msink:context xmlns:msink="http://schemas.microsoft.com/ink/2010/main" type="line" rotatedBoundingBox="26133,8946 21721,8613 21911,6101 26323,6434"/>
            </emma:interpretation>
          </emma:emma>
        </inkml:annotationXML>
        <inkml:traceGroup>
          <inkml:annotationXML>
            <emma:emma xmlns:emma="http://www.w3.org/2003/04/emma" version="1.0">
              <emma:interpretation id="{79167E37-154C-45D9-AD0C-18EEDD3E2CDE}" emma:medium="tactile" emma:mode="ink">
                <msink:context xmlns:msink="http://schemas.microsoft.com/ink/2010/main" type="inkWord" rotatedBoundingBox="26133,8946 21721,8613 21911,6101 26323,6434"/>
              </emma:interpretation>
            </emma:emma>
          </inkml:annotationXML>
          <inkml:trace contextRef="#ctx0" brushRef="#br1" timeOffset="-6.03209E6">7049-6497 652 0,'-13'-9'275'0,"2"7"27"15,0-5-155-15,5-1-45 16,0 1-12-16,-1 5-18 16,-4-9 1-16,2 4 5 15,-4 3-1-15,-4 2 0 0,-3-1-4 16,-4 4-8-16,-8 3-6 16,3 0-6-16,-8-1-5 15,6 5-9-15,-4 1-9 16,7 0-4-16,-9 4-8 15,9-4 0-15,-9 6-4 16,8 0 5-16,-6 3-3 16,3 1 6-16,-6 3-3 15,2 6 2-15,-2 12-5 16,1 4 3-16,-2 13-7 16,8 2 3-16,-5 2-4 15,9-17 5-15,-3 19-5 16,4-13 4-16,4 9-5 15,6-3 1-15,-7 14-5 16,11-16 3-16,-1 15-3 0,-4-12 1 16,6 20-2-16,4 1 5 15,1 3-4-15,0-13 4 16,8 17-2-16,0-18 3 16,4 10-4-16,-3-7 3 15,1 2 1-15,2-13 2 16,-3 9-2-16,3-12 2 0,3 3-5 15,10 0-2-15,5 2-3 16,3-10 1-16,5 4-4 16,3-9 3-16,2 4-3 15,-6-10 3-15,8 7-3 16,-2-7 4-16,11 1-5 16,-4-13 4-16,15-1-3 15,-3-6 3-15,8-3-3 16,-7-11 3-16,6 8-3 15,-11-7 3-15,3 1-2 16,-9-5 1-16,6 3 0 16,-9-2-1-16,8-1 0 15,-10-9 0-15,9-5-2 16,-4-4 3-16,2-16-2 16,-6 4 5-16,8-9-3 15,-11 4 3-15,0-8-4 0,-6 2 3 16,0-11-3-16,-3 6 2 15,5-16-4-15,-7 5 3 16,1-17-2-16,-1 13 2 16,-2-7-1-16,-8 12 2 15,6 4-2-15,-7 13 0 16,1-6 0-16,-1 8 2 16,-1-8-1-16,-4-1 4 0,2-14-2 15,1 3 2-15,0-9-3 16,-2 12 2-16,0-7-3 15,-2 9 4-15,-6 0 5 16,1 2 8-16,-4-4 3 16,-2 6 5-16,-2-4-4 15,2 7-3-15,-2-3-8 16,0 1-4-16,2-3-6 16,-4 7 3-16,-1-6-5 15,-2 8 4-15,-1 0-1 16,-1 9 5-16,2-10-1 15,-1 4 3-15,-1-3-2 16,2 6 0-16,-1-8-3 16,1 8 0-16,-2-10-3 15,-1 4 1-15,-4-3 1 0,1 3 3 16,-6 2 3-16,6 13 4 16,-3-2-2-16,3 5 2 15,-4 1-2-15,0-2-3 16,-1 0-4-16,1 0 0 15,-3 1-2-15,-4 6-1 16,0 2 2-16,-2 0-1 0,-9 4 0 16,11 3 4-16,-7-2-1 15,5 3 1-15,-4-1 1 16,4-2-3-16,-7-1-3 16,7-2 2-16,-7 0-4 15,4-4 1-15,-1 2 0 16,4 3 4-16,-5 5-3 15,5 1 3-15,-4 5 0 16,3 1-1-16,-3 2-1 16,3-1 2-16,-1 1-2 15,0 1-1-15,-3-5 0 16,7 2-1-16,-2 3-1 16,2-5 0-16,7 5 9 15,4 10-24-15,2-4-73 16,8 2-54-16,6 20-151 0,-5-10-371 15,-16 5 39 1</inkml:trace>
          <inkml:trace contextRef="#ctx0" brushRef="#br1" timeOffset="-6.04351E6">4159-6611 908 0,'-19'2'343'0,"-8"-5"55"0,-1-1-216 16,6 2-53-16,-9 2-10 16,3 6-37-16,0-3-16 15,4 5-13-15,-5 5-16 16,5 5-3-16,-2 8-7 16,-2 9 5-16,-5 13 1 15,1 2 6-15,-6 15 0 16,-1 0 2-16,-4 11-3 15,5-2-2-15,-1 22-6 16,6-2-2-16,-2 18-9 16,7-4-1-16,4 20-4 0,2-10 5 15,5 13-3 1,12-15 7-16,3 15-1 0,4-22 1 16,16-2-5-16,4-24-1 15,13 5-7-15,4-21-2 16,18 3-6-16,-1-15 2 15,10 7-5-15,-1-19 5 16,14-3-4-16,-9-10 6 16,12 0-6-16,-9-12 4 0,16-3-3 15,-13-6 5-15,7-7-6 16,-9-8 5-16,5-5-4 16,-18-5 2-16,7-7-4 15,-12-4 5-15,-1-8-5 16,-7-2 6-16,6-13-5 15,-10 3 6-15,6-7-7 16,-8 4 6-16,3-3-5 16,-14 5 5-16,4-8-5 15,-9-3 5-15,7-5-4 16,-11-1 4-16,6-11-5 16,-8 8 4-16,8-5-4 15,-6 14 2-15,-3-6-4 16,-8 14 4-16,2-3-3 15,-10 13 5-15,-5-7-4 16,2 6 6-16,-3-13-6 0,-3-1 4 16,1-10-4-16,-3 4 4 15,1-5-4 1,0 18 4-16,-5 1-5 0,5 11 5 16,-4 0-3-16,2 13 6 15,-2-10 1-15,0 7 5 0,-4-10-3 16,4 2 4-16,-6-2-5 15,1 2-3-15,-5 3 5 16,3 5 5-16,-6-1 5 16,3 7 4-16,-1 2 1 15,4-1-2-15,-4 0-6 16,0 1-6-16,-2 1-5 16,3 3-1-16,-5-4-3 15,-1 5 0-15,-1 3-1 16,0-6 3-16,-3-3-4 15,3 5 3-15,0-2-3 16,4-3 2-16,-3 7-3 16,1 2 5-16,-4 4-3 15,3 5 6-15,-5 4-2 0,6-1 4 16,-5 1-4 0,3-4 2-16,1-1-5 0,3-7 1 15,-2 1-2-15,2 2 0 16,0 1-1-16,-4 6 0 15,-1 4-1-15,-1 7-1 16,1 2-1-16,-1 2 1 16,-1 3 0-16,3-1 2 0,-5-4-1 15,5 0 4-15,-3-4-2 16,7-4-4 0,1 1-47-16,9-2-19 0,3 1-119 15,12 4-99-15,1-14-373 16,0 3 22-16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0:02:14.698"/>
    </inkml:context>
    <inkml:brush xml:id="br0">
      <inkml:brushProperty name="width" value="0.1" units="cm"/>
      <inkml:brushProperty name="height" value="0.1" units="cm"/>
      <inkml:brushProperty name="color" value="#4472C4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CE76C1-6D6E-4AA4-B761-31FF3646B07A}" emma:medium="tactile" emma:mode="ink">
          <msink:context xmlns:msink="http://schemas.microsoft.com/ink/2010/main" type="writingRegion" rotatedBoundingBox="32313,11448 19363,17133 17453,12782 30403,7097"/>
        </emma:interpretation>
      </emma:emma>
    </inkml:annotationXML>
    <inkml:traceGroup>
      <inkml:annotationXML>
        <emma:emma xmlns:emma="http://www.w3.org/2003/04/emma" version="1.0">
          <emma:interpretation id="{6235AF23-779C-4C46-A578-6993B87E4A57}" emma:medium="tactile" emma:mode="ink">
            <msink:context xmlns:msink="http://schemas.microsoft.com/ink/2010/main" type="paragraph" rotatedBoundingBox="32313,11448 19363,17133 17785,13539 30735,7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1024D2-77A6-40D1-BF32-76A6753A932C}" emma:medium="tactile" emma:mode="ink">
              <msink:context xmlns:msink="http://schemas.microsoft.com/ink/2010/main" type="line" rotatedBoundingBox="32313,11448 19606,17026 18667,14888 31375,9310"/>
            </emma:interpretation>
          </emma:emma>
        </inkml:annotationXML>
        <inkml:traceGroup>
          <inkml:annotationXML>
            <emma:emma xmlns:emma="http://www.w3.org/2003/04/emma" version="1.0">
              <emma:interpretation id="{CFCC66E9-443C-4453-8289-635B631D0AB4}" emma:medium="tactile" emma:mode="ink">
                <msink:context xmlns:msink="http://schemas.microsoft.com/ink/2010/main" type="inkWord" rotatedBoundingBox="32108,10981 28030,12771 27296,11100 31375,9309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12066-2819 3155 0,'-15'13'3'0,"0"-2"-17"16,-7 2-36-16,0 4-27 15,-9 9-94-15,-2 1-83 16,-6 8-363-16,4-9 41 16</inkml:trace>
          <inkml:trace contextRef="#ctx0" brushRef="#br0" timeOffset="7677.2188">10345-647 587 0,'0'-6'220'16,"0"-3"36"-16,6-2-154 15,7 0-6-15,3-6-20 16,8-7-12-16,6 0-12 16,7-9-9-16,-4 0-6 0,11-14-10 15,-3 5 1-15,9-17-5 16,-4 2 1-16,11-14-8 15,-3 7 2-15,12-16-9 16,-7 8 1-16,10-5-5 16,-9 12 9-16,0-12 3 15,-12 16 10-15,5-13-3 16,-5 9 5-16,6-12-11 16,-5 10-3-16,14-12-11 15,-5 12 1-15,2-8-6 16,-12 10 5-16,10-3-8 15,-14 18 6-15,2-4-5 16,-3 12 6-16,6-4-6 16,-6 1 8-16,12-14-5 15,-5 2 5-15,7-4-8 16,-7 2 8-16,2 4-10 0,-8 14 7 16,-3 1-7-16,-10 10 8 15,6 0-7-15,-7 6 8 16,-6-1-6-16,-2 4 5 15,-4 1-7-15,-10 7 6 16,-3 2-5-16,1 5 6 16,-8 8-2-16,2 4 6 15,-11-3-5-15,5 10 6 0,-14 8-7 16,2-1 3-16,-16 11-4 16,3 6 4-16,-21 15-2 15,4 5 7-15,-20 26 1 16,-2 0 10-16,-21 21 1 15,12-4 4-15,-15 14-1 16,14-20 2-16,-5 15-3 16,10-17 4-16,-14 17-2 15,10-11 1-15,-15 22 0 16,7-16 0-16,-7 18 1 16,12-26-1-16,-8 5-2 15,22-18-4-15,1 6-3 16,12-25-6-16,-3 5-1 15,14-12-3-15,-9-5 1 0,8-10 2 16,-3 1-1-16,10-12 2 16,-1 2-2-16,9-3-1 15,1-6-4-15,7-4 0 16,3-3-3-16,8-8 1 16,4-7 0-16,5-2 1 15,7-11-3-15,8-8 2 16,9-18-4-16,12-3 1 0,23-32-1 15,9-13 2-15,28-30-3 16,4-5 3-16,24-27-1 16,-7 10 1-16,19-20 0 15,-15 17 3-15,17-23 0 16,-18 15-1-16,17-8 0 16,-18 23 2-16,12-8-3 15,-22 34 1-15,2 0 0 16,-22 24 1-16,-1 0-2 15,-21 22 0-15,-4-6 0 16,-11 16 0-16,-10 5-2 16,-16 14 0-16,-5 6-4 15,-10 17 0-15,-18 13 1 16,-6 7 1-16,-14 22 2 0,-8 13 3 16,-28 17 0-16,-3 13 1 15,-26 24-3-15,-1-6 5 16,-17 18 1-16,12 3 3 15,-16 10 0-15,16-14 4 16,-22 20-3-16,11-9 0 16,-16 17-1-16,11-16 2 15,-15 19 4-15,29-20 0 0,-5 4 1 16,24-19 0-16,0 2-3 16,22-26-3-16,-2-7-2 15,17-21-2-15,3-12 1 16,16-14-1-16,3-9 0 15,13-12-2-15,1-8-1 16,12 0-2-16,11-28-2 16,17-9-1-16,18-29 0 15,16-16 0-15,27-38 1 16,5 6-1-16,22-21 2 16,-9 13 0-16,24-25 1 15,-6 14 0-15,12-28 2 16,-14 15-2-16,17-20 1 15,-22 16 0-15,8-8-1 16,-21 32 0-16,-4 4 0 16,-25 34-1-16,-12 17 0 0,-32 36-1 15,-9 6-2-15,-13 20-2 16,-11 7-1-16,-14 7 2 16,-3 10-1-16,-8 9 2 15,-15 15 0-15,-5 1 4 16,-17 21-1-16,-6 6 3 15,-19 25-3-15,-1 8 2 0,-20 27-2 16,3 2 1-16,-23 25-1 16,9-16 2-16,-12 17 3 15,14-24 0-15,-8 4 4 16,32-24-2-16,-6 0 1 16,15-28-1-16,0 7 0 15,18-14-4-15,-14 2 0 16,20-14-1-16,0 3 0 15,15-19-2-15,5-6 1 16,17-22 1-16,5-3-1 16,13-19 0-16,10-11-1 15,5-14-1-15,22-23-1 16,8-20 1-16,31-23-1 16,16-12 0-16,31-32 0 15,6 8 1-15,36-39-3 0,-10 7 4 16,19-21 0-16,-18 21 1 15,8-16 1-15,-29 40 1 16,4 2-4-16,-32 32 2 16,5 0-3-16,-25 31-2 15,-4 3 0-15,-22 16 1 16,-5 5-2-16,-19 14 2 16,-11 7 0-16,-11 6 0 0,-1 7 2 15,-7 10-1-15,-5 2 1 16,2 2-2-16,-7 4-1 15,-6 9-2-15,-20 16 1 16,-8 14 1-16,-31 31 0 16,-9 11 4-16,-28 29-2 15,-2-1 3-15,-12 18 0 16,14-15 2-16,-8 12 1 16,20-14 2-16,-12 10 0 15,16-10-1-15,-10 10 2 16,11-13-5-16,-3 5 1 15,14-18 0-15,0 5-1 16,13-18 0-16,-1 6 3 16,12-19-1-16,2 0 0 15,8-17 1-15,5-1 1 16,9-16-2-16,0-3 2 0,10-11-1 16,3 0-1-16,5-11 0 15,2-3 1-15,4-3-1 16,-2-3-1-16,2-8 0 15,3 6 0-15,1-4 0 16,-1 0 0-16,3 0 0 16,-3 4 0-16,-1-9-3 15,-1 3 3-15,1 4-3 0,-1-2 1 16,-1-1-1-16,-2 4 2 16,2-1-2-16,-4-3 4 15,2-1-1-15,-2 0 6 16,0-9-1-16,-5 0 4 15,1-1-2-15,-2-5 4 16,1 3-4-16,-4-1 2 16,7-1-4-16,-9-5 5 15,6 3-8-15,-6-8 3 16,11 1-4-16,-9-10 4 16,1 2-5-16,-6-8 5 15,3 4-5-15,-13-5 5 16,2 5-2-16,-4 1 5 15,0 4-4-15,-7-1 4 0,3 8-3 16,-5-1-1-16,6 4-4 16,-2 0 0-16,5 2-3 15,2-2 1-15,4 3 0 16,1 3 1-16,5 3-3 16,4 6 3-16,5 5-4 15,5 2 2-15,6 2-3 16,7 4 2-16,5 2-3 0,10 5 2 15,5 3-3-15,15 9 3 16,-1-1-3-16,14 15 3 16,0 3 1-16,14 14-1 15,-1-1 2-15,15 21 0 16,-2-4 0-16,5 8 1 16,-12-6-1-16,5 11 0 15,-13-24-1-15,-4 0 2 16,-9-16-2-16,0-8 3 15,-14-11-2-15,-1 2 1 16,-10-10-1-16,-7-3 2 16,-4-2-3-16,-9-9 4 15,-2-2 0-15,-10-4 2 16,-4 1-2-16,-9-10 2 16,-6 0-2-16,-12-15 1 0,-4-1-2 15,-10-18 2-15,4-1-2 16,-8-18 0-16,6 1-1 15,-11-14 1-15,4 7-1 16,-12-2 1-16,12 17-1 16,-10 0-1-16,14 12 1 15,2 5-2-15,12 10 0 16,-3 2 1-16,13 10-1 0,9 7 0 16,9 0 0-16,12 11 1 15,8 0-4-15,8 9 1 16,4 2-2-16,5 15 2 15,4-2-3-15,5 11 4 16,8 8-1-16,12 12 3 16,5-3-2-16,12 12 4 15,-3 1-4-15,9 5 2 16,-13-9-2-16,0 5 3 16,-15-12-4-16,-8-4 4 15,-12-13-2-15,-11-10 4 16,-8-12-4-16,-5-7 7 15,0-10-3-15,-9-9 4 16,-1-4-5-16,-8-16 6 16,-8-10-5-16,-15-22 2 0,-2-5-2 15,-14-17 1-15,-8 5-2 16,-9-4 1-16,6 12-2 16,-10 0 0-16,11 14 0 15,1-3 0-15,5 10-2 16,3-5 0-16,10 8 1 15,6-9 0-15,8 7-2 16,10 0 4-16,2 15-4 0,7 6 1 16,-4 14-3-16,8 8 1 15,3 8-3-15,6 9 3 16,2-1-1-16,15 15 3 16,-1 4-3-16,14 16 1 15,1 4-2-15,17 11 5 16,0 0-4-16,19 19 5 15,-8-5-2-15,15 14 2 16,-8 4-3-16,15 14 2 16,-12-13-1-16,19 10 2 15,-16-19-1-15,4 6 2 16,-11-27-2-16,-4 3 0 16,-19-15-1-16,1-4 2 15,-16-13-2-15,-8-7 2 16,-6-11 0-16,-8-4 2 15,-7-9 0-15,-5-8 2 0,-4-3 0 16,-8-11 0-16,-3-4-2 16,-11-10 1-16,-2-6-2 15,-4-10 1-15,-1 2-2 16,-14-17 2-16,6 6-4 16,-9-9 3-16,0 11-2 15,-6-8 3-15,11 19-3 0,0 2 1 16,8 16-3-16,9 2 1 15,11 13-1-15,9 2-1 16,8 11 0-16,14 9-2 16,6 6-1-16,15 15-1 15,9 6 2-15,13 16 1 16,-1-4 2-16,12 9 2 16,-5-7 0-16,8 2 1 15,-6-10-2-15,4 5 3 16,-6-10-3-16,-1 1 2 15,-10-6-3-15,-7-3 3 16,-12-8-2-16,-4-3 2 16,-12-7-1-16,-1-2 1 15,-7-7 1-15,1 0-1 0,-5 0-1 16,4 0 1-16,-2-2-1 16,2 2 1-16,0-4 2 15,0 0-2-15,-4-6 1 16,-4 1 1-16,3-6-1 15,-8-7-1-15,0-2 1 16,-8-8 2-16,-3-3-3 16,-11-8 3-16,-2-3-3 15,-10-15 3-15,3-2-5 0,-4-11 3 16,0-2-4-16,-6-3 4 16,2 12-2-16,-2-3 2 15,-3 10-2-15,0 1 1 16,8 13-1-16,-6 0 0 15,7 14-1-15,5-1 2 16,4 12-2-16,4 1 2 16,7-1-3-16,0 6 2 15,6 4-3-15,0-6 4 16,5 12-3-16,2 3 2 16,6-4-4-16,-1 4 3 15,4 2-3-15,3 0 1 16,2-2-1-16,5 7 4 15,3 2-2-15,10 4 0 0,1 2-1 16,10 14 2-16,3 3-2 16,13 18 1-16,4 7-1 15,18 13 1-15,-3-5 1 16,16 14 1-16,-2-9-2 16,3 6 2-16,-12-6-1 15,7 2 2-15,-19-18-1 0,-3 5 1 16,-14-17-1-16,-6-5 3 15,-17-13-5-15,-5-4 4 16,-13-14-2-16,-7-6 6 16,-6-6-3-16,-9-12 4 15,-10-6-2-15,-7-13 3 16,-1-4-6-16,-14-18 3 16,4-2-4-16,-5-11 2 15,5 0-5-15,-14-14 4 16,6 8-2-16,-6-5 1 15,6 9-2-15,-4 2 4 16,10 17-4-16,-5-2 0 16,12 10 2-16,-3-1-1 15,11 10-1-15,4-5 0 16,15 12 0-16,5 1 0 16,4 12 0-16,5 3 1 15,2 6-3-15,0 3 0 0,0 6-1 16,12 9-2-16,-1 6-2 15,9 18 5-15,8 12-4 16,7 8 3-16,4 5 2 16,8 17 1-16,1-6-1 15,7 6 3-15,-1 1-2 0,9 13 1 16,0-12 0 0,5 10 1-16,-5-15-2 0,-2 2 3 15,-11-17-3-15,-9-15 4 16,-11-12-5-16,-13-10 5 15,-8-12-3-15,-7-5 6 16,-2-1-4-16,-9-11 6 16,-2 0-6-16,-15-17 6 15,-1-5-7-15,-15-19 4 16,-4-6-4-16,-13-16 3 16,5 8-6-16,-12-19 4 15,9 11-1-15,-6-8-1 16,12 10 0-16,-5-4 1 15,12 19 0-15,0 3-1 16,11 19-3-16,4 5 4 0,9 15-4 16,5 4 3-1,10 5-5-15,3 10 2 0,13 7-4 16,10 7 3-16,5 11-4 16,18 19 6-16,0 0-2 15,12 24 3-15,0-4-2 16,10 19 5-16,-5-4-3 15,11 9 2-15,-7-11-3 0,13 2 2 16,-11-15-1-16,3-2 1 16,-7-14 0-16,2 1 3 15,-14-9-4-15,1-3 3 16,-13-12-2-16,-7-7 2 16,-14-11-3-16,-3-4 3 15,-7-5-1-15,-3-2 2 16,-3-2-1-16,-1 0 1 15,-1 0-1-15,-2 0 0 16,-3-2 0-16,3 4-1 16,0-2 0-16,-3 0 0 15,5 0-1-15,2 4-1 16,0-6 0-16,2 4 1 16,3-2-1-16,1-4-2 15,3-2 1-15,4-5-1 16,4-3-1-16,9-9 1 0,0-1 2 15,12-12-1-15,3 2 0 16,12-10 1-16,-1 5-1 16,5-1 2-16,-9 1-1 15,2 0 3-15,-13 10-2 16,0-7 3-16,-9 9-4 0,1 5 4 16,-8 1-4-16,-1-1 4 15,-9 9-4-15,-2 2 3 16,-3 2-5-16,-4 9 2 15,-6 0-3-15,-5 7 4 16,-6 10-4-16,-9 11 5 16,-9 5-2-16,-13 7 3 15,-2 3-2-15,-13 1 1 16,0-3-2-16,0-6 2 16,9 0-1-16,4-7 2 15,13-12-1-15,11-8-2 16,13-8 0-16,7-19-1 15,15-1-2-15,13-21 0 16,11 1 0-16,19-21 1 16,9 0-1-16,16-22 3 0,2 3-1 15,17-29 1-15,-4 12 1 16,15-22 0-16,-3 10-2 16,17-27 3-16,-14 14-1 15,8-31 2-15,-12 14-2 16,6-7 2-16,-19 26-1 15,6 0 1-15,-17 34-2 16,-3 8 1-16,-18 17-2 0,-4 6 2 16,-16 12-4-16,-4 4 3 15,-11 8-1-15,-2 2 1 16,-7 8-2-16,-5 3 2 16,-5 7-3-16,-8 7-2 15,-7 13-2-15,-21 23 2 16,-16 16-1-16,-28 38 2 15,-14 23 3-15,-34 37 1 16,3 7 0-16,-25 36 1 16,13-21-2-16,-9 9 2 15,26-27-1-15,-6-5 2 16,33-43-1-16,6 5 1 16,18-26-1-16,6 1 1 15,18-16-2-15,5-3 0 16,10-24 0-16,10-10 0 0,8-14-2 15,8-22 0 1,9-21-2-16,22-28 2 0,19-19-3 16,26-36 3-16,8-7 1 15,27-19 2-15,-2 12-1 16,5-14 4-16,-18 25-4 16,7-8 4-16,-24 20-4 15,8-7 1-15,-15 21-1 0,11-12 2 16,-13 19-1-16,2 3 0 15,-21 19-1-15,-7 13-2 16,-20 22-2-16,-11 11-2 16,-20 19-3-16,-16 18 0 15,-12 11 1-15,-24 26 2 16,-10 11 4-16,-29 38 1 16,6 3 1-16,-23 35 0 15,4-8 0-15,-13 19 1 16,15-19 0-16,-11 10 0 15,20-32 1-15,-1 0 0 16,21-24-1-16,10-3 2 16,22-25-1-16,9-10 1 15,16-23 1-15,14-7 4 16,5-21-4-16,8-20 4 0,8-18-4 16,27-31 1-16,14-23-5 15,34-35 2-15,16-2-2 16,30-31 1-16,-9 13-1 15,18-26 2-15,-17 22-1 16,6-16 1-16,-22 29 0 16,14-4-1-16,-19 21-2 15,8-10 3-15,-12 19-2 0,8-7 1 16,-21 19-1-16,3 9 0 16,-23 23-1-16,-5 11-1 15,-21 17 0-15,-10 5 0 16,-16 14-1-16,-6 5 0 15,-10 2 0-15,-6 12-2 16,-8 6 0-16,-9 12 1 16,-8 10 0-16,-23 17 0 15,-8 13 3-15,-19 26 0 16,-3 7 1-16,-24 30 2 16,9-1-2-16,-23 21 1 15,4-11 0-15,-7 13 0 16,16-24-2-16,2 6 2 15,29-32 0-15,10-6 2 16,25-33-4-16,7-11 4 0,13-23-3 16,9-9 1-16,11-17-2 15,17-23 3-15,10-20-3 16,23-36 2-16,13-14-2 16,32-40 1-16,3-1-1 15,29-16 1-15,-5 13 0 16,2-6 2-16,-20 31-1 15,5-10 1-15,-26 25-2 0,2-5 1 16,-7 18-1-16,-2-7 0 16,-15 16-1-16,2-3 0 15,-13 15-1-15,0-1 2 16,-17 19-2-16,-3 9-2 16,-15 19 1-16,-8 13-4 15,-14 16 0-15,-17 20-1 16,-13 14 3-16,-25 36 1 15,-10 12 3-15,-24 21 0 16,6 3 0-16,-19 23 2 16,8-16-1-16,-10 13 0 15,21-15 0-15,-12 0 3 16,25-33-3-16,7-4 3 16,24-35-2-16,9-11 2 15,21-24-1-15,19-15 0 0,16-24-1 16,20-22 2-16,13-17-3 15,37-31 0-15,3-3 0 16,23-27 2-16,-3 8-3 16,10-8 3-16,-25 32-2 15,3 0 0-15,-21 24-1 16,-7 3 0-16,-18 23-1 0,-2-6 2 16,-19 13-2-16,-3 8 2 15,-12 5-1-15,-4 3 1 16,-3 9-1-16,-2 4 0 15,-5 3-2-15,-2 8-2 16,-7 8-1-16,-14 13-1 16,-5 4 2-16,-12 13 1 15,-3-1 2-15,-5-1 3 16,9-6-1-16,6-7 1 16,12-11 1-16,6-13-1 15,11-6-1-15,13-14 0 16,6-8-1-16,14-19-1 15,8-1 1-15,9-11 0 16,-5 0 1-16,3 1-1 16,-13 12 1-16,-3 5-2 15,-12 15 0-15,-3 6-3 16,-10 9 2-16,-3 3-2 0,-2 6 0 16,-7 4 0-16,-6 7 0 15,-11 11 1-15,-11 11 0 16,-19 25 1-16,-8 12 2 15,-20 18 1-15,1 1 0 16,-8 9 2-16,17-24-1 16,10-12 1-16,17-19-1 0,18-12 4 15,17-25-3-15,14-14 2 16,15-19-1-16,25-16 1 16,6-12-5-16,18-15 2 15,4 3-1-15,-2-3 1 16,-13 9 0-16,-7 8 0 15,-18 19-2-15,-16 12-3 16,-12 15 2-16,-15 14-5 16,-13 12 4-16,-15 10-2 15,-1 6-15-15,-5 8-77 16,10-6-63-16,19-2-388 16,17-13 33-16</inkml:trace>
          <inkml:trace contextRef="#ctx0" brushRef="#br0" timeOffset="-492.4736">9119-1467 668 0,'-17'-15'268'0,"5"8"44"16,-1-1-155-16,5 8-34 15,6-3 1-15,4 4-30 16,2 1 5-16,3 9-9 16,1-3 6-16,5 5-10 15,3 5 3-15,-3 2-18 16,4 1 5-16,-6-3-11 15,7 8 1-15,-1-6-15 0,0 4 3 16,-4 0-16-16,12 4 0 16,-6-6-13-16,10 6-1 15,3-2-9-15,5 5-2 16,-6-3-5-16,6 7 6 16,-6-6-1-16,3 5 7 15,-7-8 1-15,7 3 4 16,-9-5-4-16,5 4-2 15,-1-6-5-15,5 11-3 16,-7-3-5-16,5 7 2 16,-4-6-7-16,3 6 2 15,-5-7-2-15,7 1 1 16,-7-5-3-16,0 7 4 16,-4-7-4-16,0 0 3 0,-9-6-1 15,4 2 1-15,-6-11-3 16,0 0 3-16,-4 0-1 15,-1-3 2-15,-1-3-1 16,1-1 9-16,-3-4-2 16,7 0 7-16,-5 0-2 15,3-4 6-15,1 1-10 16,0-3 4-16,-5 1-6 0,5-3 3 16,-2 1-5-16,4-2 11 15,-1-6-3-15,8-4 4 16,2-3-6-16,10-7 2 15,1-3-12-15,12-5 2 16,-4-3-4-16,10-8 3 16,-2 0-4-16</inkml:trace>
        </inkml:traceGroup>
        <inkml:traceGroup>
          <inkml:annotationXML>
            <emma:emma xmlns:emma="http://www.w3.org/2003/04/emma" version="1.0">
              <emma:interpretation id="{817C8A5A-0353-45B4-AE2B-6E396135DA1C}" emma:medium="tactile" emma:mode="ink">
                <msink:context xmlns:msink="http://schemas.microsoft.com/ink/2010/main" type="inkWord" rotatedBoundingBox="21645,16132 19606,17026 18819,15232 20857,1433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4810.0742">2154 2237 290 0,'13'-17'222'0,"0"0"-12"0,6 1 12 16,-7 1-132-16,0 4 23 15,-9 4-4-15,-6 5-10 16,-5 4-20-16,-10 1 1 15,-3 5-19-15,-8 3-4 16,1-6-21-16,-3-5-1 16,3-2-12-16,-3-5-3 15,10-6-9-15,-3 0-3 16,4 0-5-16,2 2 0 16,6 6 0-16,3 3 1 15,4 2 1-15,8 2-2 16,8-4 1-16,6-2-2 15,7-3-3-15,9-4 1 16,-3 5 0-16,3 2 0 16,-1-5 1-16,1 7-1 0,-9 2 1 15,2-3 0-15,-8-1-1 16,-5 6 0-16,-7-2-1 16,-8-4 10-16,-6 4 3 15,-14 4 4-15,-4-2 1 16,-12 5 2-16,-3 6-10 15,-15 5-2-15,7 6-1 16,-10 2 0-16,11-4 0 0,-1-3 0 16,24-6-1-16,12-4-5 15,15-5-2-15,20-2 0 16,15-4 0-16,11-4-2 16,3-3 3-16,16 0 1 15,-12 1 1-15,6 1 0 16,-9 1-1-16,-8 3 2 15,-14-3-2-15,-6 1 1 16,-19 1-1-16,-14 2 4 16,-9 2-1-16,-14 4 1 15,-10 3 0-15,-14 2 9 16,1 2 2-16,-10 4 5 16,4-2 1-16,-7 2-1 15,9 0-7-15,-8 1-4 16,8-5-3-16,0-1-3 0,11-1-1 15,-7 0 0-15,9-5-1 16,-2 0 0-16,3 3 1 16,-3 0-1-16,8-1 2 15,1 9-1-15,2-1 2 16,2-1-2-16,7 2 1 16,0-9-3-16,6-5 4 15,8-2-4-15,2-3 2 0,5-3-1 16,3 3 0-16,8-4-2 15,2 1 2-15,12 5-4 16,1-11 2-16,10 6-1 16,2-4 3-16,8 2-5 15,-4-6 5-15,0 9-2 16,-5-3 2-16,-6 4-2 16,-11 5 2-16,-8 1-1 15,-6 1 0-15,-12 4-1 16,-2 1 2-16,-9 1-1 15,0-3 1-15,-6 6 0 16,10 2 1-16,-4 0-3 16,9-4 3-16,-1 0-3 15,8-5 3-15,-3 2-3 0,6-3 1 16,3 1-2-16,7 0 2 16,6 1-4-16,8-5 3 15,5-7-3-15,4 5 4 16,5-5-2-16,2-1 2 15,2 1-2-15,-6 5 2 16,-3-2-1-16,-13 6 1 16,-8-2 0-16,-7 4 1 15,-11 0 0-15,-6-4 1 16,-8 1-1-16,-5 3 0 0,-9 0 0 16,2 0 0-16,-7 1-2 15,5 2 2-15,-1 5-2 16,6 0 3-16,-3-4-2 15,6-1 2-15,0 1-2 16,5-5 2-16,-2-3-2 16,6 4 2-16,-2-4-1 15,4 0-1-15,1-2 0 16,4 4 0-16,4 0-1 16,6 2 1-16,1-1-1 15,4 1-1-15,4-4 0 16,3-6-1-16,2 1 1 15,2-4 1-15,2 1 0 0,0 1 1 16,0 5 1-16,-5-2 0 16,-1 8-2-16,-7-6 3 15,-4 2-1-15,-5-4-1 16,-2 6 1-16,-8 0 1 16,-1 0-1-16,-2 2 1 15,0 5-1-15,-4-9 1 16,0 7-3-16,2-1 0 0,0 3 0 15,2 4 1-15,3-2-2 16,3-4 2-16,3 3 0 16,4-7 0-16,-1-1 0 15,9 4 0-15,2-6-2 16,5 2 1-16,7-4 0 16,5 4 1-16,5-2-3 15,2 3 3-15,9-6-1 16,-1 3-1-16,2-8-1 15,-5 5 4-15,3-10-3 16,-13 7 3-16,-1 4 0 16,-12 0 0-16,-7-5-1 15,-6 9 2-15,-7-2-3 16,-5-4 2-16,-4 8-1 16,0 3 1-16,-12 1-1 0,5 3 2 15,-3-2-1-15,5-4 1 16,-5 1-2-16,10-2 2 15,-2-12-2-15,8 5 0 16,-1-1 1-16,8 0 0 16,3 1-2-16,8 4 0 15,4 1-2-15,5 0 2 16,7-4-3-16,6 4 4 0,4-2-1 16,0-2 0-16,-1 4-1 15,-5-6 2-15,-5 1-1 16,-6-1 2-16,-5-2 0 15,-5 3 0-15,-2 5 2 16,-3 1-1-16,-11-3-2 16,0 2 0-16,-7 0 1 15,-2-2 0-15,-5 0-1 16,5 0 3-16,-2-4-2 16,5 4 1-16,1-5-1 15,5 3 1-15,2 2-3 16,8 4 1-16,-1-8-3 15,6 8 2-15,4-6-1 16,3 2 0-16,6 0-2 16,4 0 3-16,3-2-2 15,-1-2 1-15,1-1-2 0,-7-3 0 16,0 3-1-16,-7-1 1 16,-6 3 0-16,-4 3 5 15,-5 1-1-15,-6 1 3 16,-5 4-3-16,-1 5 1 15,-3-9-2-15,4 1 1 16,0 3-1-16,7-2 2 0,3-3-4 16,7 7-9-16,3-4-24 15,5 5-17-15,6-6-28 16,2 1-17-16,4 0 523 16,7 0-796-16,4 12 442 15</inkml:trace>
          <inkml:trace contextRef="#ctx0" brushRef="#br0" timeOffset="176246.2109">2834 2809 201 0,'-13'-6'207'15,"-7"-5"0"-15,-1-2-21 16,-1-1-29-16,6 3-27 16,-1 1-12-16,13 12-37 0,15 7-4 15,15 15-17-15,22 15-4 16,13 7-17-16,17 14-3 16,-1 2-6-16,3 3-3 15,-14-12-8-15,-10-3-4 16,-25-18-4-16,-16-18-1 15,-26-19-4-15,-30-26-1 16,-20-17-1-16,-20-15-3 16,-2-6 1-16,-8-1-2 15,14 11 2-15,1 7-2 16,17 10 3-16,11 11 10 16,13 14 9-16,13 13 11 15,12 6 5-15,16 9 1 16,7 8-9-16,22 10-6 15,4 8-11-15,18 8-4 0,6 6-1 16,12 8-2-16,-12-3-1 16,4-5 0-16,-19-3-2 15,-13-11 1-15,-24-16 0 16,-26-23 0-16,-24-24-1 16,-20-24 0-16,-13-7 0 15,-22-23-2-15,9 7 1 16,-9-9-1-16,9 18 1 0,-4-8-1 15,23 20 0-15,1 0-2 16,21 21 2-16,11 7-3 16,16 15 2-16,19 12 2 15,22 21 4-15,26 21 1 16,20 14 5-16,30 24-1 16,-1 0 0-16,14 13-2 15,-15-17-1-15,-8 1-4 16,-25-25 0-16,-13-11-2 15,-25-21 2-15,-28-25-2 16,-22-20 3-16,-30-28-4 16,-12-7 2-16,-29-28-2 15,5 3 1-15,-16-8-2 16,15 12 2-16,-6-3-1 0,25 26 0 16,5 3-2-16,25 19 2 15,12 12-3-15,19 12 3 16,22 15-3-16,17 16 2 15,36 28 0-15,14 13 1 16,30 27-2-16,-2-1 2 16,11 7 0-16,-22-19 0 15,-5-1-1-15,-30-26 2 0,-15-8-1 16,-24-25 2-16,-35-28-1 16,-29-22 1-16,-26-32 1 15,-12-13-2-15,-29-19 0 16,11 6 1-16,-3-1-3 15,14 16 0-15,-2 11 0 16,30 21 1-16,7 9-2 16,19 13 1-16,9 9 0 15,15 7 1-15,7 6-1 16,15 11 1-16,22 17 0 16,15 9 1-16,28 26-2 15,10 5 2-15,16 12-1 16,-10-7 0-16,0 3 0 15,-29-20 1-15,-14-10-2 16,-23-22 1-16,-22-15 0 0,-19-18 1 16,-26-30-2-16,-13-13 2 15,-29-16-1-15,-4-8 1 16,-13-5-2-16,17 16 3 16,-6 1-3-16,26 12 1 15,-2 6-1-15,17 5 1 16,2 4-3-16,11 10 2 15,5 1 0-15,9 9 0 0,6 4-2 16,6 6 3-16,11 11-2 16,12 16 1-16,25 17-2 15,13 9 3-15,27 24-1 16,0-2 1-16,19 8 0 16,-15-11 0-16,-2 3-1 15,-22-22 2-15,-13-7-2 16,-26-21 1-16,-20-14 0 15,-22-22 1-15,-30-21-1 16,-15-9 2-16,-18-13-2 16,0 2 1-16,-13 0-2 15,20 16 1-15,2-3-1 16,19 11 1-16,3 11-2 16,21 6 2-16,-1 3-2 15,12 7 2-15,-2-1-2 16,1 0 2-16,7 3-3 15,8 1 2-15,15 9-2 0,12 5 1 16,23 11-1-16,8 6 3 16,20 9-2-16,-2 0 3 15,2 0-2-15,-15-5 3 16,-3-8-3-16,-23-5 2 16,-5-5-2-16,-11-2 2 0,-12-10-1 15,-14-6 2-15,-14-9-2 16,-12-7 2-16,-19-5-2 15,1-1 1-15,-12-4-2 16,5 7 1-16,4-1-2 16,12 9 2-16,5 4-1 15,8 4 2-15,6 5-3 16,1 1 3-16,2-7-2 16,0 3 1-16,5 0-1 15,1-6 1-15,8 3-1 16,3 1-1-16,11 4 0 15,11 5 1-15,14 3-1 16,4 3 1-16,17 3 0 16,-4 0 0-16,2 2 0 15,-11-1 1-15,-3-3-2 16,-14 2 2-16,-9-5-1 0,-7-2 2 16,-12-2-1-16,-8-8 1 15,-12-3 0-15,0 2 3 16,-12 0 11-16,3 5 7 15,-4 10 6-15,6-1 4 16,-15 5 1-16,6-3-11 0,-10-3-7 16,3-8-6-16,-7 2-4 15,8-5-3-15,2-1-1 16,13 8 1-16,8 2-3 16,8-4 2-16,12 4-2 15,7 2 2-15,11-4-2 16,4 2 1-16,14 1-2 15,8-3 1-15,15 0-1 16,-1-1 0-16,16-5 0 16,-4-1 2-16,3 1-2 15,-10-1 1-15,-6 1 0 16,-17-3 1-16,-9 7-2 16,-11-2 3-16,-15-1-2 15,-9 3 2-15,-15 4-1 16,-5 0 2-16,-19 1-2 15,-2 5 2-15,-11 3-1 0,6 0 0 16,-11 6-1-16,7-3 0 16,-10 3-1-16,12-6 1 15,-9 0-1-15,11-7 1 16,0-1 0-16,16 1 1 16,4-4-1-16,18 6 0 15,5-8 0-15,17 4 0 16,-1-4-3-16,11 4 2 0,13-4-2 15,11 4 2-15,7-4-2 16,12 2 3-16,12-8-1 16,-7 1 2-16,7-2-2 15,-5-4 1-15,-2 4-1 16,-15 1 1-16,0 1-2 16,-14 5 2-16,-10 2-2 15,-15 0 3-15,-9 0-2 16,-9 2 3-16,-20-6-1 15,-8 1 1-15,-18-1-2 16,-4 2 1-16,-17-2-1 16,8 2-1-16,-7 6 0 15,12 4 1-15,-5 3-3 16,20-2 2-16,-4 4 0 0,12 0 1 16,-2-4-3-16,12-5 4 15,-3-3-3-15,13-6 1 16,4-4-1-16,12 5 2 15,8-5-3-15,14 5 1 16,14 4-1-16,9 4 1 16,16-4-2-16,2 9 2 0,15-3-1 15,-3-1 2 1,8-3-1-16,-8-6 2 0,8-7 0 16,-12 2 1-16,0-4-2 15,-19-4 1-15,-4 6-1 16,-20 4 1-16,-11 0-2 15,-12 5 2-15,-14 2 1 16,-9-2 0-16,-15 2-2 16,-5 0 3-16,-21-4-2 15,0 4 1-15,-18-7-2 16,0-1 1-16,-5-1-2 16,12 2 2-16,-2-1-3 15,19 5 3-15,4 6-1 16,16 5 1-16,8 5-2 15,8 1 2-15,7 1-1 0,7-2 1 16,-1-5-2-16,7 1 2 16,5-6-3-16,7 1 2 15,18-2-3-15,10 5 3 16,22 6-4-16,10-3 4 16,12 1-2-16,0-2 2 15,14-4 0-15,-16-16 2 16,10 0-4-16,-14-9 4 15,3-6-2-15,-17 0 1 0,-4 4-1 16,-13 2 1-16,-9 9-1 16,-18 1 1-16,-6 7-1 15,-13 3 2-15,-12 2 0 16,-12-4 1-16,-19 5-2 16,-8-3 1-16,-19 0-2 15,0 2 2-15,-11 2-3 16,11 2 2-16,-6 5-3 15,12 0 2-15,-6 0-2 16,11 2 3-16,-11-4-1 16,12-4 2-16,1 1-2 15,15 0 1-15,3-3-3 16,17 1 2-16,10-4-1 16,8 0 1-16,10-4-2 15,11-1 2-15,16-1-2 16,11 4 1-16,21-3-2 0,6-1 2 15,10 1-1-15,-1 1 1 16,12-7 1-16,-12 2 1 16,8-2 0-16,-12 1 1 15,2-4-3-15,-22 4 2 16,-5 3-2-16,-13 3 2 0,-9 2-2 16,-18 6 3-16,-10-4-1 15,-16 2 2-15,-18-8-2 16,-8 1 2-16,-14-2-3 15,-2-1 2-15,-13-3-2 16,9 2 0-16,-11 0-1 16,12-1 1-16,1 5-2 15,14 1 1-15,5 4 0 16,18 2 1-16,11 0-1 16,9 1 1-16,17-1-2 15,17 2 0-15,22 3 0 16,10 3 1-16,23 4-2 15,2-1 4-15,7-2-2 16,-11-5 2-16,1-2-2 16,-24-10 2-16,-2-1-2 0,-25 3 1 15,-11-5 0-15,-13 1 0 16,-9 3 1-16,-9 1 0 16,-7-1 1-16,-12 1-1 15,-11-2 1-15,-9 1 0 16,-6 1-1-16,-1 0 1 15,-6 3-1-15,4 1 0 16,-4-4-2-16,4 2 1 16,-1 0-2-16,14 2 1 0,-2-2 0 15,11 4 2-15,7 4-2 16,11 3 1-16,-1 2-1 16,14-2 1-16,10 8-3 15,7-8 3-15,9 6-2 16,11-4 2-16,13 2-1 15,1-2 1-15,6 2 0 16,-7-7 2-16,-1-1-2 16,-14-3 1-16,-7-4-1 15,-13-2 1-15,-9-3-1 16,-11-2 1-16,-15-4-1 16,-6 2 1-16,-12-2-2 15,-8 7 3-15,-4 4-2 16,12 10 1-16,-12 3-2 0,10 4 2 15,-2 3-1-15,5-1 0 16,-11-6 0-16,12-4 1 16,-8-3 0-16,11-6 0 15,-4-2-1-15,10 1 0 16,3-1 0-16,13-2 1 16,4 6-2-16,6 0 1 15,6 2-1-15,-2 2 1 16,2 2-1-16,7-5 1 0,8 3-2 15,3-2 3-15,16-2-3 16,-2 0 2-16,13-4-3 16,-3-1 3-16,5-3-2 15,-9-5 3-15,0-5-3 16,-15 1 4-16,-2-3-4 16,-17 3 3-16,-3 1-2 15,-11 3 3-15,-8 4-2 16,-7 1 3-16,-9-1-2 15,-6 3 1-15,-7 1-2 16,0-1 2-16,-8 6-1 16,12 2-1-16,-3 2 0 15,16 3 1-15,5 6-2 16,13 2 1-16,2 2 0 0,9-3 0 16,5 5-2-16,-1-4 3 15,0-4-2-15,-1-6 1 16,1-1 0-16,-6-2 0 15,2-4-1-15,0 0 1 16,9 0-2-16,-5-1 2 16,3-3-1-16,3-1 2 15,-1 1-1-15,-7 1 1 0,1-1 0 16,-3 2 0-16,-9 1-1 16,-4-3 1-16,-9 6-1 15,-2 0 2-15,-4 4-2 16,6-1 1-16,0 9-2 15,7-3 1-15,2 6-2 16,6-4 2-16,0 3-1 16,3-1 2-16,0-2-2 15,2-3 1-15,0-1-2 16,1-1 2-16,-1-1-1 16,2 1 2-16,2 1-3 15,1 2 3-15,7 2-2 16,2 1 1-16,5-1-2 15,5-4 2-15,10 2-2 16,1-1 3-16,6-7-1 16,1-6 0-16,8 1 0 0,-7-7 0 15,-4-7-1-15,-6 5 2 16,-5 0-2-16,-11 0 1 16,-4 4 0-16,-5 1 0 15,-3 3 0-15,-5 3 1 16,-3 2-1-16,-3 2 2 15,-4-2-2-15,-7-2 2 0,-3 0-3 16,-4 0 2-16,-5-5 0 16,-1 5 1-16,3 4-4 15,-1 2 4-15,2 3-2 16,6 4 1-16,4 2-3 16,3-2 3-16,6 0-2 15,9-5 1-15,5-1-2 16,8 1 2-16,15 3-3 15,7 2 3-15,17 4-2 16,-2-4 1-16,11-6 0 16,-13-5 1-16,-4-9-1 15,-16-9 2-15,-2-3-2 16,-17 3 2-16,-9-8-1 16,-4 9 1-16,-11-1 0 0,-9 7 0 15,-2 2 0-15,8 7 0 16,-1 2 0-16,12 4-1 15,11 5-1-15,11 4 1 16,12 1-2-16,3 1 0 16,10 4 0-16,-4-8 2 15,4-4-2-15,-10-7 2 16,-1-7 0-16,-7-1 2 0,-1-3-2 16,-12-2 1-1,0 2-2-15,-5 2 2 0,-10-2-1 16,-1 2 1-16,-13-2 0 15,-8 1-1-15,-16-2 1 16,-1 2-1-16,-19-1 1 16,5 4 0-16,-4-1-1 15,15 7 2-15,3 1-2 16,18 3 1-16,10 3-1 16,6-4 1-16,5 1-3 15,6-1 3-15,12 0-4 16,6-2 3-16,23 4-3 15,9-2 1-15,14-4-1 16,5 4 2-16,10-1-1 16,-5-2 3-16,5 1-1 0,-9-2 1 15,-1-6-1-15,-18 3 0 16,-10-3 0-16,-22 1 2 16,-8-2-2-16,-13-2 1 15,-15 0 0-15,-11-2 1 16,-12-2-3-16,-8 2 4 15,-13 4-4-15,7 7 2 16,-7 2-2-16,10 7 2 0,-1 4-2 16,11 2 1-16,3 4-1 15,12-2 2-15,7 1-1 16,10-3 1-16,13 0-2 16,10-4 0-16,22 1-2 15,4-5 1-15,21 1 0 16,7 1 1-16,21-3 0 15,-11-2 3-15,12-2-3 16,-9 0 3-16,-1-4-3 16,-23-2 2-16,0 1-2 15,-20 1 2-15,-15-5-2 16,-18 5 0-16,-13-3 1 16,-13 1 3-16,-21-3-1 15,-7 0 1-15,-16 0 0 16,-2 1 0-16,-12 1-3 0,6 3 1 15,-7 0-3-15,13 3 3 16,3 1-3-16,15 1 2 16,10 1-2-16,19 4 3 15,10 1-3-15,15-3 2 16,14-2-2-16,14 3 1 16,18 1-1-16,11 3 1 0,22 2-1 15,2 4 3 1,11-2-2-16,-15-2 3 0,2-7-4 15,-22-8 2-15,-9-3-1 16,-25-6 1-16,-10-2-1 16,-15 2 3-16,-15 2-1 15,-13-2 1-15,-9 6-1 16,-4-3 2-16,-9 3-2 16,6-2 1-16,-3 3-1 15,10 4 0-15,2 0-2 16,11 2 2-16,3 2-2 15,16 0 0-15,10 0 0 16,10 7 0-16,20 4-2 16,9 2 3-16,15 3-2 15,0-3 1-15,11-2-1 16,-17-9 2-16,-5-4-1 0,-19-6 2 16,-7-3-2-16,-14-2 2 15,-3 0-1-15,-5 2 1 16,0-1-3-16,0 3 4 15,-4 0-2-15,5-4 0 16,-1-4 0-16,-2-2 1 16,6 1-2-16,-8 6 2 15,6-10-2-15,-3 5 2 0,3 2-1 16,-2 0 1-16,4-1-2 16,-3 15 2-16,3 7-1 15,1 7 1-15,2-1-2 16,1 3 3-16,3 3-4 15,0-3 3-15,1 0-2 16,1 3 2-16,5 2-1 16,-5-3 1-16,5 1-1 15,-7-5 1-15,2-2-2 16,-7-4 2-16,-7-7-1 16,-6-4 0-16,-8-9-1 15,-9-6 2-15,-10-11-3 16,3-3 2-16,-4 5-2 15,9-9 2-15,0 0-1 0,14 15 1 16,-1 3-1-16,9 0 0 16,-1 19-1-16,5 6 1 15,1 8-2-15,10 1 2 16,11 12-1-16,11 10 1 16,19 9-1-16,-2 4 3 15,7 7-2-15,-6-5 2 16,-5-3-1-16,-13-10 0 0,-3-10-1 15,-12-5 2-15,-5-11-2 16,-10-8 2-16,-7-1-1 16,-5-14 1-16,-8-3-3 15,-5-2 2-15,-10-18-2 16,-1-10 1-16,-10-3-1 16,8-2 4-16,-4-4-3 15,10 15 2-15,1 2-3 16,11 12 3-16,2 7-3 15,6 8 2-15,10 13-3 16,8 8 1-16,19 17-1 16,5 8 2-16,19 18-2 15,-3-5 4-15,16 12-2 16,-14-6 2-16,3 0-3 16,-14-17 3-16,-3-1-2 15,-19-17 1-15,-9-9-1 0,-11-17 2 16,-9-11-2-16,-13-11 0 15,-8-11 0-15,-5-6 1 16,-5-7-1-16,-1 4 1 16,0-6 0-16,5 6 0 15,-1 1-1-15,7 8 1 16,0 0-1-16,10 13 2 0,0 0-2 16,3 3 2-16,6 5-1 15,4 2 0-15,-1 3-2 16,7 4 2-16,2 3-2 15,-1 0 2-15,2 2-2 16,-2 0 3-16,0 2-3 16,-2-2 3-16,4 0-4 15,-4-2 4-15,2-2-1 16,-1-1 1-16,1-3-1 16,-4 3 1-16,0-1-2 15,4 3 2-15,-2 3-3 16,0 0 2-16,6 0-1 15,-6-2 2-15,2 0-3 16,-3-2 4-16,-3-3-3 0,1 1 3 16,-1 1-3-16,2-4 2 15,4 5-2-15,2 4 2 16,6 5-2-16,3 10 1 16,3 11-2-16,10 5 3 15,6 10-2-15,-2-2 1 16,1 1-1-16,-5-1 2 15,-5-6-3-15,-8-9 2 16,-6-1 0-16,-8-12 1 16,-14-11-2-16,-5-4 2 0,-15-13-1 15,-6-3 0-15,-5-6-1 16,4 4 1-16,-6-4-1 16,11 10 1-16,-1 1 0 15,1 6 1-15,-5-4-1 16,9 7 1-16,-8-1-1 15,4-4 2-15,2 3-3 16,8-1 3-16,-1 0-3 16,8 1 2-16,7 5-2 15,4-1 2-15,8 4-3 16,3 0 2-16,9 6-2 16,2-5 1-16,7 5-2 15,-1 0 3-15,9 1-2 16,-2 0 1-16,11 12 0 15,0-4 0-15,15 9-1 0,-4-4 1 16,11 9-1-16,-5-8 2 16,5 3-1-16,-11-2 2 15,-1 0-2-15,-14-13 2 16,-9-3-2-16,-12-4 2 16,-20-15-2-16,-8 2 2 0,-21-12-2 15,-7 5 2-15,-15-10-1 16,6 4 2-16,-14-5-1 15,10 8 1-15,0 1-2 16,9 5 3-16,-2 4-3 16,17 6 1-16,4-3-1 15,9 7 1-15,5-1-3 16,12 0 2-16,1-4-1 16,6 8 0-16,13 2-2 15,9 5 3-15,16 13-3 16,16 6 2-16,14 3 0 15,-4 3 1-15,6 2-1 16,-11-8 2-16,-2-4-1 16,-16-5 2-16,-3-8-3 15,-14-4 3-15,-15-7-3 0,-12-7 2 16,-16-4-1-16,-11-8 2 16,-9-9-2-16,6 4 1 15,-4 0-1-15,13 8 0 16,7 1-1-16,19 13 1 15,10 11-1-15,16 8 1 16,20 9-2-16,1 5 2 16,9 8 0-16,-9-6 1 0,-6-3-1 15,-14-10 2-15,-7-1-2 16,-11-14 1-16,-6 1-2 16,-5-10 3-16,-6 0-3 15,-3-9 2-15,-2-1-1 16,0-7 1-16,-8-14-2 15,2 0 1-15,-5-13 0 16,1-2 0-16,-1-7-1 16,5 11 1-16,2-2-1 15,10 18 2-15,-1 4-2 16,4 15 2-16,2 6-2 16,0 5 2-16,-2 2-2 15,5 7 1-15,4 6 0 16,3 3 0-16,6 15-2 15,6 3 2-15,7 10-1 0,1 0 1 16,3 4 0-16,-4-12 0 16,-7-4 0-16,-11-14 1 15,-3-7-2-15,-12-13 3 16,-8-6-3-16,-3-7 1 16,-7-12-1-16,-4-9 1 15,-2-10-1-15,2-2 2 16,0-9-3-16,6 8 4 0,1 7-2 15,8 21 1-15,2-3-2 16,3 9 2-16,0 13-2 16,6 2 1-16,0-6 0 15,0 12 1-15,7 12-2 16,6-2 2-16,7 16-3 16,2 6 3-16,11 8-2 15,-4-5 1-15,4-3-1 16,-10-3 2-16,-3-7-2 15,-9-13 1-15,-10-12-1 16,-12-9 2-16,-13-18-2 16,-4-7 2-16,-7-14-2 15,0 4 3-15,-1-14-3 16,8 10 3-16,4 1-3 16,4 11 1-16,5-3-2 15,6 21 3-15,1 0-3 0,4 6 4 16,4 5-3-16,2 10 2 15,5 5-2-15,4 11 1 16,5 14-1-16,1-1 1 16,12 17-1-16,-5-4 1 15,7 3-1-15,-5-7 2 16,2 4-2-16,-12-17 1 16,0-3 0-16,-6-12 0 0,-5-5-1 15,-3-9 1-15,-6-8-2 16,-9-1 2-16,-2-12-1 15,-4-7 1-15,-11-15-2 16,3-1 2-16,1-14-2 16,1 8 2-16,3-2-1 15,13 17 3-15,1 5-3 16,6 13 2-16,0 4-3 16,4 5 3-16,-2 8-2 15,0-2 2-15,-1 10-2 16,1 3 3-16,4 11-3 15,1 2 0-15,8 12-1 16,3 1 2-16,5 5-3 16,1-7 4-16,1 3-1 0,-4-6 2 15,-5-9-3-15,-3-1 2 16,-3-6-1-16,-7-5 0 16,-1-9-1-16,-2 1 1 15,2-11-2-15,-4-1 2 16,-5-10-3-16,-1-5 3 15,-5-12-2-15,-3-8 1 16,-5-12-2-16,1 0 4 0,0-5-6 16,-1 5-3-16,5 1-8 15,-1 12-1-15,2 8-4 16,4 7 5-16,2-2 3 16,0 11 9-16,2 0 0 15,1 4 4-15,-1-4-1 16,3 6 1-16,0-2-2 15,2 4 3-15,1-3-3 16,-1 7 3-16,2-1-3 16,-2 4 3-16,2 4-2 15,2-1 1-15,-2 5 0 16,2-1 1-16,-1 6-1 16,-1-2 0-16,2 6 0 15,2-1 0-15,0 5-2 16,3 3 2-16,6 7-1 0,0-1 2 15,3 7-3-15,3-2 2 16,3 5-1-16,-5-6 1 16,5 1-2-16,2-2 2 15,5 4-1-15,3 0 0 16,8 7-1-16,1 0 3 16,5 8-2-16,-5-4 1 0,-2 2-1 15,-8-10 2-15,2 5-1 16,-14-10 1-16,1-7-1 15,-5-6 1-15,-4-9-1 16,-7-8 1-16,-4-7-3 16,-2 6 4-16,-7-21-4 15,-10-1 3-15,-3-8-2 16,-6-3 2-16,-14-21-2 16,1 11 3-16,-9-11-3 15,0 0 3-15,-5-3-3 16,13 10 2-16,-5-1-2 15,14 11 2-15,7 9-1 16,13 9 1-16,4 2-2 16,7 11 2-16,17 15-4 15,7 7 2-15,23 17-1 16,6 9 1-16,19 15-1 0,-1-3 2 16,1 4-1-16,-15-8 2 15,-1 3-1-15,-15-22 2 16,-8 0-2-16,-9-11 3 15,-7-7-2-15,-11-10 2 16,-4 1-2-16,-6-10 1 16,-5-4-3-16,-2-5 1 0,-5-9-1 15,-4-2 1 1,-6-8 0-16,6 4 1 0,7 4-2 16,7 9 1-16,8 10-1 15,15 14 1-15,7 18-1 16,6-1 2-16,9 5-1 15,-7 0 1-15,1-1-1 16,-11-16 2-16,-7 1-2 16,-9-6 1-16,-10-9-1 15,-7-6 0-15,-9-16 0 16,-5 2 0-16,-14-16-2 16,6-1 2-16,-4-7 0 15,2 7 1-15,-9-13-2 16,9 5 2-16,-11-7-1 15,-4 2 0-15,-5 0 0 16,2 0 1-16,-4-2-2 0,14 10 2 16,5 3-1-16,14 6 1 15,9 8-1-15,6 12 1 16,2 4-1-16,1 5 1 16,-1-2-2-16,0 4 2 15,-2-3-1-15,-6-8 1 16,-3-6-2-16,1 4 2 0,1 0-3 15,0 0 2 1,-1 6-2-16,6 5 2 0,-5 4 0 16,1 0 2-16,-3 3-2 15,1-1 2-15,-10-4-2 16,3-7 0-16,-9-3-1 16,3-3 2-16,-3 2-2 15,9 2 2-15,2 3-2 16,10 5 2-16,3 1-1 15,5 1 0-15,2 1-2 16,4-2 4-16,4 2-3 16,-2-2 1-16,5-4-1 15,6-1 2-15,4-2-3 16,-2-3 2-16,14-1-2 16,-3 0 2-16,4 0-1 0,-8 2 1 15,0-2 0-15,-9 9 1 16,-6-4-1-16,-9 5 0 15,-5 2 1-15,-8-2 2 16,-9 6-1-16,-5-10 2 16,-10-5-1-16,2 12 2 15,-9-4-1-15,3-12 3 16,-7 21 0-16,6-2 1 0,-2-10-2 16,5 9 0-16,-1 7 1 15,12-4-1-15,-1 6-1 16,7 2 2-16,0 3-2 15,9-5-2-15,0-2-1 16,10-5-1-16,1-1-3 16,4-7 1-16,7 1-1 15,4-5 2-15,8 1-2 16,3-3 3-16,10 3-2 16,-7 1 2-16,-1 0-2 15,-9 2 3-15,-2 2-2 16,-11 4 2-16,-9-2-1 15,-5 2 1-15,-10 1-1 16,-5 1 2-16,-8 1-3 16,1-1 2-16,-6 5-1 0,10 0 2 15,-7 0 1-15,6-2 3 16,-2 4-1-16,9-4 2 16,-12-3-3-16,5-2-2 15,0-3-3-15,3 1 2 16,-5 2-3-16,9 1 3 15,3 5-1-15,7 4 1 0,1-1-3 16,3 2 3-16,1 2-1 16,2-2-1-16,-4-8 0 15,1 2 2-15,-1-3-2 16,0-1 1-16,-3-1-2 16,1 1 3-16,2 1-3 15,3-2 2-15,3-1-3 16,1 3 4-16,0 1-4 15,4-3 3-15,-5 0-2 16,-5-6 2-16,7-6-2 16,-3 1 2-16,-1-2-1 15,3-6 1-15,2 0-2 16,4 1 1-16,-2-7 0 16,2 5 0-16,-4-5-2 15,2 1 3-15,-7-6-2 0,1 4 2 16,-3 0-1-16,2 7 2 15,1 2-3-15,0 8 2 16,3-1-2-16,-5 4 3 16,7 2-2-16,-7 0 1 15,3 2-1-15,-5 2 2 16,3-4-3-16,-8 3 2 16,2 1-3-16,0-2 3 15,0 3-1-15,2 3 1 0,2 1-2 16,2 0 2-16,-2 4-1 15,1-2 0-15,1 4-1 16,3-2 2-16,2 4-3 16,0-4 2-16,1 1-1 15,-3-4 1-15,-2 1 0 16,-1-4 1-16,-1-1-2 16,-1 1 2-16,2 2-2 15,-1-1 1-15,5 5 0 16,3-2 0-16,2 2-1 15,1-1 2-15,3 1-2 16,-1-5 1-16,-1 1 0 16,-2 0 1-16,0 2-2 15,1-7 2-15,1 0-2 0,2-1 1 16,3 1-1-16,4-6 1 16,7 2-1-16,-3 2 1 15,5 0-1-15,0-4 2 16,-3 2-3-16,-8-4-15 15,2-5-49-15,-8-7-44 16,-7-16-355-16,-3-12 57 16</inkml:trace>
        </inkml:traceGroup>
      </inkml:traceGroup>
      <inkml:traceGroup>
        <inkml:annotationXML>
          <emma:emma xmlns:emma="http://www.w3.org/2003/04/emma" version="1.0">
            <emma:interpretation id="{F878BDF0-C72F-4719-8881-2DAC7000E4DC}" emma:medium="tactile" emma:mode="ink">
              <msink:context xmlns:msink="http://schemas.microsoft.com/ink/2010/main" type="line" rotatedBoundingBox="21763,14885 18357,15169 18257,13971 21664,13688"/>
            </emma:interpretation>
          </emma:emma>
        </inkml:annotationXML>
        <inkml:traceGroup>
          <inkml:annotationXML>
            <emma:emma xmlns:emma="http://www.w3.org/2003/04/emma" version="1.0">
              <emma:interpretation id="{79CBDF93-E430-4719-9414-3EBACE9C332D}" emma:medium="tactile" emma:mode="ink">
                <msink:context xmlns:msink="http://schemas.microsoft.com/ink/2010/main" type="inkWord" rotatedBoundingBox="21763,14885 18357,15169 18257,13971 21664,13688"/>
              </emma:interpretation>
            </emma:emma>
          </inkml:annotationXML>
          <inkml:trace contextRef="#ctx0" brushRef="#br0" timeOffset="54872.7921">3200 1005 508 0,'-2'-2'195'0,"0"-1"11"16,2-3-120-16,-2-3-61 16,2 1-11-16,0-6-5 0,0 4 19 15,-2 9 10-15,2 4 19 16,-2-1 11-16,0 17 11 16,4-8-17-16,2-6-7 15,0 3-21-15,-2-3-9 16,5-3-13-16,-2-2-5 15,-1 2-2-15,2-4-1 16,-1-4 0-16,-1-5-1 16,-2 2 1-16,-2-6 3 15,-2 1 2-15,-4-1 11 16,-1 7 8-16,-4-3 9 16,-4 6 0-16,0 5-2 15,6 3-11-15,0 9-25 16,3 8-23-16,10 9-325 15,-4-16 86-15</inkml:trace>
          <inkml:trace contextRef="#ctx0" brushRef="#br0" timeOffset="44663.9218">2296 966 288 0,'-1'-3'215'0,"-3"-3"-4"16,0 2-56-16,-1-1-12 16,1-2-38-16,-5 7-9 15,1 3-24-15,-6 5 3 16,-1-8-14-16,-7 3 4 15,-2-1-12-15,-8 9 3 16,1-9-10-16,-8 5 3 16,0-3-6-16,-9-2 4 15,0-6-6-15,-9 6 3 16,2 0-7-16,-19-2-1 16,4 6-7-16,-12 1 0 15,3-3-4-15,-15 1 0 16,11 4-4-16,-19-3 0 15,10 1-1-15,-19 3 1 0,11 1-2 16,-14 5-1-16,14 5-2 16,-5 6-3-16,20-1-2 15,-4 2-1-15,24-4-1 16,-3 3-2-16,18-6 0 16,4 1-2-16,15-5-1 15,1-3-1-15,13-4 0 0,3-3-4 16,3-3 2-1,1 1-2-15,5 1 1 0,-1-3-2 16,3 3 2-16,-3-1-2 16,4 1 3-16,2-2-2 15,-2-2 0-15,0 1 1 16,2-3 1-16,2 2-3 16,-2-2 1-16,0 0 0 15,0 0 0-15,2 2 0 16,-2-2 0-16,0 0 0 15,2 2 0-15,2 1-1 16,-4-1 2-16,0 4-2 16,3 1 2-16,-1 1 0 15,-2-1 0-15,4 2-1 16,-2 0 1-16,3 6-1 16,1 0 1-16,3 9 0 15,-2 0 0-15,8 9-1 0,-2 2 1 16,4 4-1-16,-2 2 2 15,3 3 0-15,-5 2 0 16,-2 6 0-16,0 0 2 16,-2 3-2-16,2-7 2 15,-1 0 1-15,-1-11-1 0,-5 4-1 16,3-10 1-16,-3 2 0 16,-2-11 0-16,-1-1-1 15,1-8 1-15,-2-4 0 16,2-2 0-16,0-1-2 15,2-1 1-15,-1-3-2 16,-3 0 2-16,0-2-3 16,2-2 3-16,0 0 0 15,0 2-1-15,2-3-1 16,-1-1 2-16,1 8-2 16,0-4 2-16,-1-4-2 15,-1 2 3-15,2 0-3 16,0-3 2-16,5-1-3 15,-2 1 3-15,4-3-2 16,4 4 2-16,5 1-3 16,1-3 3-16,12 3-2 0,-2-1 2 15,10 0-2-15,-4-3 3 16,13 7-3-16,-6 0 2 16,11 0-3-16,-3 0 2 15,9 0-1-15,-4-4 1 16,10-1-2-16,-4-1 2 15,5-1-3-15,-7 1 1 0,4-3-2 16,-8 5 4-16,11 2-2 16,-7 2 3-16,13-5 0 15,-6 3-1-15,10-7-2 16,-6 1 2-16,4-1-2 16,-6-2 1-16,2-4 0 15,-11 2 1-15,2-1-1 16,-4-1 4-16,0 2-3 15,-8 2 3-15,5 3 0 16,-6 1 1-16,3 1 0 16,-5 5 2-16,10-1-2 15,-9 0 1-15,3-4 0 16,-2-5-1-16,2-2-2 16,-12-5 1-16,5-6-1 0,-8 4 0 15,0-1-1 1,-12 5 1-16,1 5-2 0,-7 7 1 15,-3 2-1-15,-3 4 2 16,-2 5-1-16,-3-5 1 16,3 2-1-16,-4 0 2 15,1-6-2-15,-1-6 1 16,4 6-1-16,2-3 0 0,2-10-1 16,0 4 1-1,1 2-3-15,-3 0 3 0,-4-1-2 16,2 7 1-16,-5-1-2 15,0 0 4-15,-6 1-2 16,0-7 0-16,-6-3-2 16,6 2 2-16,-4-11-2 15,2-2 2-15,-3-2-2 16,1-1 2-16,-1-10-1 16,-3 5 1-16,3-5 0 15,-1-3 1-15,1-6-1 16,-1 1 0-16,2-6 0 15,1 6 0-15,3-6-1 16,0 12 1-16,0-7-1 16,0 9 1-16,-2-2-1 0,2 8 1 15,2 1-1-15,0 6 0 16,-2-2-1-16,3 6 1 16,3 5-1-16,-6 4 1 15,0 5-2-15,2 1 3 16,-6 3-1-16,-2-2 1 15,-1-1-1-15,1 1 2 16,-5 2-2-16,0 2 2 16,-2 2-1-16,0-2 2 0,-3-5-1 15,1 6 3-15,-3-6 1 16,1-2 3-16,-7 1 1 16,6 2 2-16,-5-3 2 15,1 7-1-15,2 2 1 16,1 1 0-16,-3 1-1 15,0 0 0-15,0-2-1 16,2-6-2-16,-4 2-2 16,0 6-1-16,0-4-1 15,1 0 0-15,-8 2-2 16,7 0 2-16,-4-8 0 16,4 8 3-16,-5 0 4 15,5 5 2-15,-2 0 3 16,6 5-2-16,-4-3-2 15,5-6-4-15,-1 1-2 16,3-2-2-16,-5-6-1 0,4-1 0 16,-3 5-2-16,1-8 0 15,-4 5-2-15,4-1 0 16,-3 4-1-16,1-7 0 16,-4 5-1-16,4 2 1 15,-7 5 0-15,1 6 0 0,-3 4 0 16,8 2 1-16,-10 7 9 15,5-8-13-15,3 1-60 16,14 2-49-16,-8 6-436 16,14 3 60-16</inkml:trace>
          <inkml:trace contextRef="#ctx0" brushRef="#br0" timeOffset="56849.278">263 1674 663 0,'-5'18'142'0,"32"-5"60"15,36-2-181-15,44-4 1 0,24-8 11 16,58-9 17-16,5-4 0 16,46-14-6-1,-8 8-21-15,29-10-12 0,-41 4-23 16,9 6-227-16,-60 7-15 15,-24-9-83-15</inkml:trace>
          <inkml:trace contextRef="#ctx0" brushRef="#br0" timeOffset="55866.925">187 1613 659 0,'6'-13'114'15,"16"-9"76"-15,26-4-187 16,22 11 18-16,34 0 47 16,5 6 16-16,40 5 18 15,8 0-4-15,43-1-12 16,-5-4-39-16,46-10-19 15,-20-3-38-15,23-4-230 0,-43-1-63 16,-5 3-74-16</inkml:trace>
          <inkml:trace contextRef="#ctx0" brushRef="#br0" timeOffset="55473.9354">123 1607 614 0,'-24'9'154'0,"11"-1"61"16,18-5-178-16,17-3 16 16,17-3-2-16,22-5 4 15,56-1 38 1,17-2-60-16,34 4-9 16,17-1-11-16,24 3-5 15,-32 1-2-15,30-11-27 16,-28-1 194-16,11-16-445 15,-38-1 191-15</inkml:trace>
          <inkml:trace contextRef="#ctx0" brushRef="#br0" timeOffset="46541.7774">-5 1592 700 0,'-9'4'222'0,"0"-2"64"16,3-4-186-16,1 4-11 15,5-2-5-15,2 16-12 16,3 8-17-16,10 19 4 0,5 10-7 15,8 21 1-15,0-5-6 16,1-3-2-16,-7-20-14 16,2-20-13-16,-9-24-12 15,0-26-4-15,-6-15-2 16,-2-16 1-16,-8-6 3 16,-9-13 2-16,-3 11 0 15,-9-9-1-15,-4 9 0 0,-1 4 3 16,1 13-1-16,0 13 16 15,6 20 6-15,3 28 9 16,4 20 0-16,4 29 8 16,9 10-12-16,5 26 3 15,5-8-6-15,8 4 4 16,1-24-11-16,7-16-4 16,-2-32-10-16,9-32-5 15,-7-25-8-15,-2-22 3 16,-11-10 1-16,-8-7 2 15,-9 6 1-15,-10-10 3 16,-5 13-4-16,-7 6 3 16,0 7-2-16,-3 15 1 15,1 22-3-15,4 19 1 16,2 21-1-16,0 21 4 0,5 11 2 16,14 25 7-16,1-3 0 15,16 0 1-15,9-16-4 16,12-10-3-16,-2-35-9 15,13-18 0-15,-3-26-3 16,-1-18 3-16,-9-10-2 16,-9-18 3-16,-13 9 0 0,-11-9 3 15,-14 5-2-15,-9-3 3 16,-2 18-1-16,-10-4 2 16,-1 21-3-16,1 7 0 15,6 21-2-15,-1 16 1 16,8 17-3-16,4 32 2 15,12 14 2-15,6 28 2 16,11-1-2-16,13 14 3 16,4-26-2-16,7-6 0 15,0-30-5-15,2-16 4 16,-4-28-5-16,-3-25 1 16,-8-14-1-16,-4-22 3 15,-6-5-3-15,-11-7 6 16,-1 6-3-16,-13-3 5 15,-1 15-4-15,-7-9 2 16,-1 5-3-16,-9-2 2 0,9 12-3 16,-6 1 2-16,4 13-3 15,4 17 2-15,3 14-3 16,8 21 1-16,7 22-2 16,7 22 4-16,8 8-4 15,10 24 5-15,-3-12-3 16,4 0 4-16,-6-16-4 15,1-11 4-15,-8-32-4 0,4-12 2 16,-8-25-3-16,0-23 3 16,-5-15-3-16,-2-17 4 15,-5-4-1-15,-6-7 3 16,-2 13-3-16,-2 2 1 16,0 12-1-16,0-3 2 15,2 11-3-15,-1-1 3 16,-1 10-3-16,2 4 0 15,2 15-2-15,0 7 1 16,3 13-4-16,5 19 2 16,3 6 2-16,11 24 0 15,4 10 0-15,9 22 4 16,1-9-3-16,5 8 2 16,-6-23-1-16,-4-7 2 15,-5-35-3-15,-4-13 2 0,-3-23-4 16,-7-34 4-16,-2-15-2 15,-9-20 3-15,-4-3-1 16,-10-6 3-16,0 18-4 16,-2-8 2-16,2 13-1 15,0 8-1-15,3 11-2 16,3 13 2-16,5 23-3 0,2 27 1 16,7 22 0-16,8 24 0 15,5 12 0-15,8 21 1 16,3-7 0-16,0-4 1 15,3-24-1-15,-3-13 1 16,-5-32-2-16,-1-12 0 16,-6-20 6-16,-5-16-40 15,-1-5-24-15,-5-2-126 16,-7 12-322-16,-10 16 34 16</inkml:trace>
          <inkml:trace contextRef="#ctx0" brushRef="#br0" timeOffset="57126.4576">692 1910 655 0,'123'-9'130'0,"56"-14"71"16,10 1-195-16,47-5 4 0,-12-1 2 15,19 2 1-15,-41 8-4 16,1-1-212 0,-57 8 67-16</inkml:trace>
          <inkml:trace contextRef="#ctx0" brushRef="#br0" timeOffset="57427.1718">451 1928 751 0,'106'2'152'0,"56"-2"91"16,12 0-216-16,53-7 9 15,-5-1 1-15,31 1-1 16,-37-2-17-16,15 7 168 16,-49 4-448-16,-4 3 204 0</inkml:trace>
          <inkml:trace contextRef="#ctx0" brushRef="#br0" timeOffset="57781.0555">113 1950 855 0,'96'2'164'0,"63"-9"82"15,35 3-274-15,67-11-227 0,-12-1 66 16</inkml:trace>
          <inkml:trace contextRef="#ctx0" brushRef="#br0" timeOffset="56549.6251">307 1487 428 0,'19'11'259'0,"14"-11"-30"16,47-2-23-16,28-1-145 15,59-12 21-15,19-11 4 16,69-9 1-16,-2 2-25 16,48-2-13-16,-35 12-23 15,22 9-36-15,-61 14-32 16,-11 0-163-16,-64 5-112 16,-28-1-41-16</inkml:trace>
          <inkml:trace contextRef="#ctx0" brushRef="#br0" timeOffset="56216.6224">309 1483 668 0,'26'13'164'0,"13"-11"72"16,46-7-172-1,24-12-19-15,66-20 24 16,21-15-7-16,66-12-14 16,-3-1-15-16,49 0-8 0,-29 21-32 15,18 13-19-15,-58 20-231 16,-12 7-28-16,-74 11-80 15</inkml:trace>
          <inkml:trace contextRef="#ctx0" brushRef="#br0" timeOffset="88612.6798">2995 1197 641 0,'-15'9'237'0,"-9"1"31"16,-6 1-152-16,-3 0-54 16,-4 9-10-16,-9-3-19 15,-10 12-6-15,1 3-9 16,-10 1-3-16,6-7-14 0,6-2 161 15,8-13-457-15,8-19 196 16</inkml:trace>
          <inkml:trace contextRef="#ctx0" brushRef="#br0" timeOffset="90309.2964">2869 1219 956 0,'-111'8'227'16,"-2"-3"80"-16,-10 1-269 15,14-8-36-15,4 0-29 16,23-2 0-16,18-1-280 16,29 5 64-16</inkml:trace>
          <inkml:trace contextRef="#ctx0" brushRef="#br0" timeOffset="90092.5066">2983 1347 994 0,'-68'0'206'0,"-19"3"97"16,10-1-295-16,-12 4-4 16,6 1-1-16,-9-3-31 15,16-4-13-15,13-13-264 16,24-6 55-16</inkml:trace>
          <inkml:trace contextRef="#ctx0" brushRef="#br0" timeOffset="88851.104">2869 1474 786 0,'-35'11'189'0,"-9"-2"84"0,1 2-222 16,-9-1-22-16,2-1 1 15,-5-4-12-15,9 5-29 16,13-8-196-16,20-2-69 15,7-17-55-15</inkml:trace>
          <inkml:trace contextRef="#ctx0" brushRef="#br0" timeOffset="90519.8448">2821 1491 795 0,'-107'33'267'15,"-21"-2"36"-15,10-5-188 16,-13 0-90-16,28-11-18 16,8-8 518-16,22-16-828 0,17-6 431 15</inkml:trace>
          <inkml:trace contextRef="#ctx0" brushRef="#br0" timeOffset="89856.4227">2825 1522 831 0,'-96'20'201'0,"1"-7"66"16,-10 0-227-16,22-2-50 15,2-7-257-15,24-15 87 0</inkml:trace>
          <inkml:trace contextRef="#ctx0" brushRef="#br0" timeOffset="90677.6286">2738 1633 689 0,'-118'22'262'0,"-6"17"-262"16,19-24-55-16</inkml:trace>
          <inkml:trace contextRef="#ctx0" brushRef="#br0" timeOffset="89068.4911">2985 1566 675 0,'-18'-3'235'0,"-6"-10"38"16,2 4-170-16,-6-3-60 16,-2 12-14-16,-7 2-9 15,-5 9-15-15,-15 2-3 16,7 6 1-16,-4-1-23 16,12 4 3-16,9-3-261 15,18-2 67-15</inkml:trace>
          <inkml:trace contextRef="#ctx0" brushRef="#br0" timeOffset="89276.8519">3011 1574 669 0,'-24'5'196'16,"-7"5"69"-16,-1-3-180 15,-6 8-27-15,2 5-7 0,-12-1-17 16,0-1-27-16,-5 0 1 16,3-8-165-16,2-10-117 15,17-10-10-15</inkml:trace>
          <inkml:trace contextRef="#ctx0" brushRef="#br0" timeOffset="89462.7194">2998 1618 920 0,'-61'8'230'0,"-11"-1"73"16,15 0-255-16,-4-5-37 0,17 0-14 15,3 2 522-15,17-8-822 16,-2-11 434-16</inkml:trace>
          <inkml:trace contextRef="#ctx0" brushRef="#br0" timeOffset="89649.0578">3142 1692 787 0,'-44'2'240'0,"-11"-2"39"15,7 2-202-15,-8-6-66 16,12 2-8-16,-13 2-18 16,5 0 13-16,-13 2-279 15,10 2 82-15</inkml:trace>
          <inkml:trace contextRef="#ctx0" brushRef="#br0" timeOffset="54056.1138">341 2172 443 0,'-4'-7'267'0,"-2"-6"-7"16,-1 3-51-16,9 5-130 15,5-1 2-15,2 3-4 16,3 3-24-16,8 0-1 15,-5 0-11-15,12-2-3 16,5-6-11-16,19-4-1 16,5-5 2-16,25-3 10 15,0 1-1-15,26-1 2 16,-3 9-4-16,22 3-4 16,-6 8-12-16,24 2-1 15,-17 4-1-15,19-3-3 16,-15 1-3-16,8-8-4 15,-21-1-4-15,9-2-3 16,-22 3 3-16,10-4-3 0,-19 5 3 16,4 5-3-16,-19-1 0 15,-2-1-1-15,-18 2 2 16,2 0 0-16,-17-7 1 16,1-1 1-16,-9 2 0 15,-3-1-2-15,-12-4 1 16,-7 5-2-16,-12 2 1 15,-12-3-3-15,-10 3 2 16,-21 2-1-16,-7 2 0 0,-26-1-5 16,-7 5-1-16,-30-4-5 15,5 1 2-15,-27-1-2 16,13 0 7-16,-19-4 2 16,17 2 3-16,-26 2 0 15,15 4 1-15,-26 1-1 16,17 6 0-16,-15-2 0 15,27 0 1-15,-3-3-2 16,33-7 2-16,-1-6 0 16,25 1 1-16,-2-3-2 15,21-1 1-15,-6 5-2 16,13 1 2-16,1 6-2 16,14 3 0-16,7 0-1 15,13-1 1-15,15 5-3 0,7-6 1 16,12 1-1-1,6-2 2-15,18-1 0 0,5-4 3 16,24-5 0-16,12-1 2 16,34-4 0-16,4-1 3 15,33-6-2-15,-15 5 1 16,28 4-3-16,-22 5 0 16,7 6-1-16,-26 5 0 15,12-3-1-15,-34 0 1 0,4-8 0 16,-17-3 1-16,4-8-1 15,-21 0 0-15,8 0 0 16,-13 2 0-16,-3-1-1 16,-21 6 1-16,-4 5 0 15,-16 1 0-15,-4 2 0 16,-6 2 2-16,6-1-1 16,-2-1 3-16,4-3-1 15,-2-5 0-15,2 1-2 16,-4-4 2-16,2 5-4 15,-7-1 2-15,-6 5 1 16,-4 4 0-16,-7-2 2 16,-7 0 4-16,-2 4-2 0,-1-4 2 15,-4 0-2-15,-1 0-1 16,-4-4-4 0,1-2 2-16,-6 3-4 0,2 1 1 15,-15 2-3-15,-2 5 3 16,-13 7-3-16,-7-3 1 15,-22 4 1-15,-2 1 1 16,-22-2-2-16,3-1 1 16,-16 0-1-16,16-2 1 0,-7-4-1 15,19 1 2-15,-6 1-1 16,20 1 2-16,2-1-2 16,22 1 2-16,10-3-2 15,18-3 0-15,17 2-3 16,12-4 1-16,14-2-2 15,14 0 2-15,22 0-1 16,6-5 1-16,24-3 0 16,4-4 1-16,20 3 0 15,-6 1 1-15,21 3 1 16,-15 3 1-16,11 8-2 16,-22-4 1-16,7-2-1 15,-22-2 0-15,10-3 0 16,-20-4 1-16,7 0-1 15,-19 0 3-15,0-2-2 0,-17 11 1 16,-7 0-2-16,-17 0-1 16,-5 6-2-16,-8 5 0 15,-8-5 0-15,-1 2 2 16,-6-3 0-16,-1 1 3 16,-6-10 0-16,-3 5 1 15,-4-3-2-15,-2 2 1 0,-13-2-3 16,0 8 1-16,-17-4-1 15,-1 6 1-15,-12 1-1 16,8 4 2-16,-11-2-1 16,5 0 1-16,-16-1-1 15,7-6 2-15,-14 0-2 16,5-1 2-16,-8 3-2 16,12 2 2-16,-1 3-2 15,16-2 1-15,5 2-1 16,22-1 1-16,9-1-2 15,13-1-2-15,13-3 0 16,8-1 1-16,16-4-2 16,11 1 2-16,23-7 0 15,10-1 2-15,32-6-1 16,0 2 1-16,24 0-1 0,-13 8 3 16,11-1-2-16,-22 4 2 15,1 4-1-15,-27-2 0 16,2-2 1-16,-24 2 0 15,2-3-1-15,-12-5 1 16,3-5-1-16,-10 1 0 16,2-5-1-16,-13 8 1 15,-5-1-3-15,-11 7-1 16,-8 5 1-16,-6 3 1 0,-17-1-1 16,-9 3 3-16,-10 1 0 15,0-5 2-15,-8 3-2 16,9-4 2-16,3-2-2 15,3 2 2-15,2 1-3 16,7 1 2-16,2 3-2 16,6 1 2-16,7-1-4 15,6-3 2-15,7 3-2 16,5-1 1-16,14-3-1 16,1-4 1-16,17-3 0 15,0-4 2-15,16 1 0 16,-5 2 1-16,8-1-1 15,-12 4 2-15,4 4-2 16,-15 0 0-16,1 2 0 16,-14-3-1-16,-5 5-1 0,-12-4 1 15,-6 0 4-15,-7-4 2 16,-10 5 1-16,-6-3 1 16,-7 0 0-16,2 4-5 15,-10 2-2-15,8-1 1 16,5-1-2-16,8 1 1 15,3-3-1-15,12-2 2 0,6-3-3 16,1-1 2-16,8 0-2 16,4 1 2-16,5-3-2 15,-1 2 5-15,6 1-53 16,-3-1-42-16,-9 4-321 16,-6-11 41-16</inkml:trace>
          <inkml:trace contextRef="#ctx0" brushRef="#br0" timeOffset="51748.8038">241 1288 362 0,'-7'-6'213'0,"-8"-5"1"16,4 0-37-16,0-2-114 16,3 4 7-16,4-6 0 15,1 8-24-15,5 3-2 16,1 6-13-16,5 1-2 16,6 5-7-16,12 1 0 15,4-3 1-15,16-8 10 16,8-6 1-16,25-12 7 15,4-6-2-15,28-7-2 16,3 2-9-16,34 8-4 0,-9 11-9 16,29 6-1-16,-8 10-3 15,29 5-2-15,-21-5 0 16,18-8-2-16,-19-5-2 16,12-12-2-16,-24-3 0 15,6-5-1-15,-34 5 1 16,4 7-2-16,-35 10 1 15,-11 9 5-15,-24 9 5 16,0-2 8-16,-17 2 4 0,-5-2 3 16,-11-7-4-16,1 2-4 15,-10-4-7-15,-6-8-6 16,-9 3-1-16,-10-2 2 16,-7-1 1-16,-17 1-2 15,-6 9 2-15,-24-4-2 16,-2 5-4-16,-25-3-1 15,6 10 3-15,-17-3 6 16,7-5 5-16,-20 5 5 16,10 1 1-16,-27 3-1 15,12 2-6-15,-22 9-6 16,8-6-4-16,-17 5-2 16,10-3-1-16,-15 1-1 15,23-3 2-15,-4 1-2 16,26-2 2-16,-2-1-2 15,20-4 2-15,-7 1-1 0,17 2 0 16,-15 3-2-16,13 5 1 16,-8 6-1-16,21-3 0 15,-8 4-1-15,22-8 4 16,8-3-4-16,20-10 2 16,6-5-2-16,16-7 0 15,12-5-2-15,10 1 3 0,19-4-1 16,11-2 2-16,28-5-2 15,12-2 2-15,34-8-3 16,11 5 2-16,26-10-2 16,-9 1 2-16,25-1 0 15,-23 13 2-15,14-2-1 16,-26 11 2-16,15 4-1 16,-27 2 0-16,1-5-3 15,-26-2 0-15,1-1-6 16,-28 0 0-16,-10-1-2 15,-23-1 3-15,-16 8 0 16,-21-1 6-16,-15-1-2 16,-19 0 2-16,-26 0-3 15,-10 2 3-15,-34 0-2 16,-13 1 3-16,-28 6 0 0,5 1 2 16,-27 2-1-16,19 5 2 15,-13 1-3-15,23 6 2 16,-8 8-2-16,18 1 1 15,-13 9-1-15,19 2 1 16,-15 6-2-16,20-9 3 16,4-3-2-16,26-6 1 15,9-10 0-15,26-9 1 0,9 0-2 16,20-2 2-16,6-2-5 16,11 2 1-16,9 0-3 15,11 0 2-15,17 2-2 16,11-2 4-16,26 0-1 15,8-6 3-15,32 0-2 16,6-6 2-16,28-3-2 16,-6-9 2-16,22-4-2 15,-12-1 3-15,18 1-2 16,-24 9 2-16,7 6 0 16,-24 6 0-16,2 5-2 15,-29 2 2-15,-4-5 0 16,-26 1 0-16,-11 2 1 15,-21 0 2-15,-10-3 0 0,-13-1 3 16,-10 1 3-16,-11-1 1 16,-12-5-2-16,-12 7-2 15,-20 4-4-15,-11-2-2 16,-33 4-1-16,-5 8-1 16,-30 1 1-16,-4 5 2 15,-28 5-2-15,13-1 1 16,-18 6-2-16,23 0 2 0,-10-1 0 15,24-1 1-15,-6 4-2 16,18-8 2-16,-9-1-3 16,30-6 1-16,-2-6-1 15,24-1 1-15,2-6 0 16,22 0 1-16,2 0-3 16,18 3 2-16,8 1-4 15,16 0-1-15,13-2-1 16,12-2 2-16,17-4-2 15,10-2 4-15,30-8-1 16,7-5 1-16,33-7 0 16,8-5 2-16,29-4-2 15,-13 9 3-15,32 0-2 16,-21 4 1-16,19 5-1 16,-26 8 1-16,12 0-1 0,-23 3 1 15,13 5-1-15,-30-1 1 16,4-2-1-16,-24 6 1 15,-13-8-1-15,-28 1 2 16,-5-1-1-16,-26-5 1 16,-8-4 1-16,-9 12 0 15,-7-10 0-15,-7 4-1 16,-1 1-1-16,1 3-1 0,-5-5-1 16,3 5 1-16,-4 1-2 15,0 2 1-15,-11-1-1 16,-2 6 1-16,-15 1-2 15,-5 0 4-15,-21 5-2 16,0 2 3-16,-25-2-1 16,-3 4 1-16,-19-2-3 15,5 2 2-15,-26 8 0 16,9-5 0-16,-18 6 0 16,20 4 0-16,-18 0 0 15,23-6-1-15,-7 10 0 16,25-8 1-16,-8 2 0 15,29-2 1-15,8 0-1 16,22-7 0-16,15-2-3 16,18-9 0-16,13-8-3 15,15-3 0-15,24-10 0 0,11-1 2 16,33-5 1-16,13-1 2 16,32-1-1-16,5 2 0 15,24-4-1-15,-5 5 3 16,21-6-1-16,-15 4 2 15,10-4 0-15,-22 10 0 16,2 3 0-16,-34 4-1 0,-6 7 0 16,-31 6 2-16,-10-4-3 15,-22 0 1-15,-12 2 1 16,-13 0-1-16,-5-2-1 16,-7 4 2-16,-4-2-1 15,-2 0 2-15,0 0-1 16,-2-5 1-16,2 3-1 15,4 2 0-15,-3 2-3 16,1-4 1-16,0 4-1 16,4 0 1-16,3-4-1 15,4 0 2-15,2 2-3 16,3 2 3-16,1-4-2 16,1-2 1-16,4 0-1 15,0 1 3-15,4-5-2 16,-1 5 1-16,5 5-1 0,-3-4 1 15,6-4 0-15,-5 6 2 16,9-4 1-16,-4-3 0 16,2 3-1-16,-4 1 1 15,-2-7-3-15,-9 9 0 16,-7-1-1-16,-7 0 1 16,-10 0-2-16,-2 2 2 15,-11 0-3-15,2 4 3 0,-11-6-1 16,0 6 2-16,-5-1 0 15,1-1 4-15,-7 4-1 16,5-1 2-16,-3-3-2 16,0 2 0-16,-8 1-3 15,-1-10-1-15,-4 10-2 16,-8-5 2-16,-12 10-3 16,-1-10 3-16,-14 9-2 15,-6-4 2-15,-9 3-1 16,6-3 1-16,-16 4-1 15,20 3 2-15,-9-7-2 16,20 1 1-16,-5-1-1 16,19 3 2-16,-7-5-2 15,13 7 1-15,-1-3-2 0,12-3 2 16,-6 3-1-16,9 2 0 16,-5-1-1-16,2-1 2 15,-6 8-1 1,7-4 0-16,-3 0-1 0,4-6 3 15,-4-1-3-15,7 0 2 16,-9-6-1-16,4 4 2 16,-8 2-3-16,6-1 3 0,-6 1-2 15,4 3 2 1,-2-1-2-16,9 3 2 0,-3 0 0 16,7 1 2-16,2-3 0 15,2 0 3-15,-2 1-3 16,7 1 1-16,-9 0-3 15,2-1 1-15,2 3-1 16,1-4 1-16,-6 0 0 16,4 1 2-16,3 1 1 15,-2 2 1-15,-1 0 1 16,9 0 1-16,-1 2-2 16,5-2-1-16,5 2-1 15,3-4 0-15,2 1-4 16,3-5 1-16,1 3-2 15,0-7 2-15,3 5-3 0,4 1 2 16,-2 3-1-16,2-3 0 16,2 2-3-16,-2-1 2 15,4-1-2-15,1-3 3 16,3-3-2-16,-3-1 3 16,2-1-1-16,-1-7 2 15,0 1-1-15,-1 1 10 16,-5-1-22-16,0 1-85 15,-15 10-350-15,-5 0 67 0</inkml:trace>
        </inkml:traceGroup>
      </inkml:traceGroup>
      <inkml:traceGroup>
        <inkml:annotationXML>
          <emma:emma xmlns:emma="http://www.w3.org/2003/04/emma" version="1.0">
            <emma:interpretation id="{F9FC79A7-196D-47C0-99E5-2C2449F21517}" emma:medium="tactile" emma:mode="ink">
              <msink:context xmlns:msink="http://schemas.microsoft.com/ink/2010/main" type="line" rotatedBoundingBox="21366,13632 18578,14243 18356,13234 21144,12622"/>
            </emma:interpretation>
          </emma:emma>
        </inkml:annotationXML>
        <inkml:traceGroup>
          <inkml:annotationXML>
            <emma:emma xmlns:emma="http://www.w3.org/2003/04/emma" version="1.0">
              <emma:interpretation id="{981F8F07-9619-4885-8B03-31BE94A563A8}" emma:medium="tactile" emma:mode="ink">
                <msink:context xmlns:msink="http://schemas.microsoft.com/ink/2010/main" type="inkWord" rotatedBoundingBox="18356,13234 21144,12622 21366,13632 18578,14243"/>
              </emma:interpretation>
            </emma:emma>
          </inkml:annotationXML>
          <inkml:trace contextRef="#ctx0" brushRef="#br0" timeOffset="91427.3434">2616 239 626 0,'-13'20'232'16,"-9"17"15"-16,-2 4-141 0,0 3-91 16,4-3-10-16,-2 1-12 15,1-12-57-15,-5-14-183 16,-1-18 28-16</inkml:trace>
          <inkml:trace contextRef="#ctx0" brushRef="#br0" timeOffset="60272.7538">255 737 724 0,'2'47'190'15,"4"2"79"-15,-1-2-213 16,3-7 2-16,-5-12-7 16,5-10-18-16,-4-10-17 15,-1-19 0-15,-1-10-2 16,-2-5-1-16,-4-3 0 16,-5-10 3-16,0 4 0 0,-11-9 0 15,3 1 2-15,-3 5 4 16,3 8 2-16,1 10 12 15,4 10-1-15,5 20 6 16,5 10-4-16,4 15 1 16,2 9-12-16,11 21-1 15,3 3-7-15,4 12-2 16,0-10-4-16,2 2-4 16,-5-20 0-16,-1-23-4 15,-7-25-1-15,0-37-3 16,-3-23 1-16,-6-29-2 15,-6-9 2-15,-5-20 2 16,-8 14 1-16,-5 0-1 16,0 23 3-16,-2 10-3 0,0 36 1 15,2 18 7-15,7 24 4 16,-5 20 4-16,7 16 3 16,3 15 3-16,9 10-5 15,8 10-4-15,8-9-4 16,3 5-4-16,8-17-2 15,-2-11-5-15,-4-23 1 16,2-21-3-16,-1-28 1 0,-3-28-1 16,-1-18 3-16,-6-25-2 15,-11 7 4-15,-6-9 1 16,-7 20-1-16,-9 6 3 16,-2 29 6-16,0 10 13 15,0 23 7-15,2 22 3 16,6 14-1-16,8 32-7 15,10 15-14-15,7 23-8 16,12-6-2-16,6 10-4 16,1-23 3-16,0-14-1 15,-4-35 0-15,0-19-3 16,-6-35 2-16,-7-30-2 16,-5-21 3-16,-6-26 0 15,-10 1 3-15,-10-9-1 16,-2 18 2-16,-8 7-2 15,1 26 1-15,-6 12-1 0,3 21-1 16,1 19-1-16,9 21 3 16,2 31-2-16,5 12 3 15,9 39-1-15,8 3-1 16,13 19-3-16,7-18 0 16,9-3-1-16,-1-34 2 0,5-17-2 15,-9-35 0 1,2-22-2-16,-6-25 0 0,-8-19 0 15,-10-15 3-15,-4-17 1 16,-15 2 2-16,-3-6 1 16,-8 11-1-16,-3 6 0 15,-1 26-1-15,6 9-1 16,-2 21-2-16,4 21-1 16,9 19-1-16,4 24 0 15,5 19 0-15,8 27 0 16,11-2 2-16,5 13-2 15,4-14 3-15,7-8-2 16,-3-24 3-16,-2-15-3 16,-6-29 1-16,0-35-3 15,-8-24 2-15,-7-28-2 16,-5-13 3-16,-7-21 1 0,-8 14 2 16,-5 0 0-16,-3 16 2 15,-4 6-2-15,3 27 2 16,-4 8-3-16,8 19 1 15,-4 6-4-15,7 14 1 16,4 16-2-16,8 14 0 16,8 28-1-16,9 14 2 15,2 18-1-15,7-7 2 0,3-4-1 16,-4-29 2-16,0-10-1 16,-5-29 1-16,-2-17-2 15,-4-7 3-15,-9-13-21 16,2-10-22-16,-8-8-78 15,-5 8-36-15,-13-5-317 16,-9 8 34-16</inkml:trace>
          <inkml:trace contextRef="#ctx0" brushRef="#br0" timeOffset="63848.2753">100 536 707 0,'36'2'187'16,"17"-6"20"-16,52 2-168 15,23 1-100-15,54-10 7 16,1-6 39-16,38-13 7 16,-19-8 8-16,41-18 1 15,-25 5 1-15,16-18-76 16,-25 8-93-16,7-5-34 15,-50 12-97-15</inkml:trace>
          <inkml:trace contextRef="#ctx0" brushRef="#br0" timeOffset="74567.2592">279 392 693 0,'10'-11'142'16,"8"2"67"-16,17 3-201 16,30 1 8-16,12 1 18 15,36-7 17-15,9-2 9 16,31-9 0-16,-4-4-13 16,29-7-14-16,-18 9-17 0,19 2-9 15,-26 9-2-15,15 11-2 16,-26 7 2-16,4 8-5 15,-30-2 5-15,1 2-5 16,-30-3 4-16,-8-3-4 16,-24-9 3-16,-7 2-2 15,-39-7 2 1,3 1 0-16,-11-10-4 16,-19 1 3-16,-15 0-4 15,-17-3 5-15,-17 12-6 16,-1 4 4-16,-22-2-5 15,-4 1 3-15,-21 5-7 16,4-4 5-16,-21-2-5 16,12 2 6-16,-23 2-5 0,14-3 8 15,-17 4-5-15,58 1-1 32,1 0 7-32,-94 7-6 0,32 1 5 15,5 1-4-15,33-2 6 16,67-2-5-16,23-5 3 15,16-4-5-15,20-3 6 16,25-5-2-16,12-4 6 0,38-7 0 16,14 1 7-16,36 3 2 15,-3 3 2-15,29 8 0 16,-15 4 3-16,17 10-6 16,-31 3-2-16,12 5-5 15,-29-1-3-15,-4 2-4 16,-25-4 3-16,-8-6-2 15,-28-5 1-15,-5-4-2 16,-19 0 2-16,-14 0-1 16,-11 4 8-16,-18 4 1 15,-10-1 4-15,-20 3-2 16,-10-3 3-16,-22-1-11 16,-1-2 0-16,-19-2-4 15,-4-6 2-15,-24 3-6 16,9 4 4-16,-21 1-7 0,10 7 2 15,-13 3-5-15,21 0 6 16,-15-4-4-16,22-1 8 16,-5-1-4-16,23-1 7 15,1-1-5-15,20-2 5 16,5-4-5-16,19-2 5 16,9-7-6-16,21 0 3 0,14-4-5 15,16 2 4-15,25-1-3 16,15 3 6-16,32-10 7 15,14 8 7-15,35-7 5 16,-2 3 5-16,27 1-3 16,-12 8-4-16,9 3-6 15,-24 7-6-15,7 3-3 16,-35-7-1-16,6 4-1 16,-23-5-1-16,-3 1-2 15,-20-6 3-15,-2 7-3 16,-25-3 3-16,-2 2-3 15,-20 0 3-15,-1 4-4 16,-13 4 4-16,-2-3-1 16,-6 1 3-16,-5 3-1 0,-4-7 4 15,-3 2-4-15,-4-2 1 16,-8-2-3-16,4 0 2 16,-7 6-3-16,-2-4 2 15,-9 9-4-15,3 4 4 16,-7-3-3-16,4 1 3 15,-6 3-4-15,2-8 4 16,-2-4-3-16,4-2 2 0,4-8-3 16,14 7 3-16,13-7-4 15,12-1 2-15,23 0-2 16,13 1 3-16,22-12 6 16,16 9 5-16,25-2 0 15,-4-2 2-15,17 0-3 16,-10 10-4-16,5-6-3 15,-23 3-1-15,0-3-1 16,-18-2 2-16,-4 1-3 16,-20 2 1-16,-10-3-1 15,-10 8 1-15,-10 3-4 16,-9 4 2-16,-11 2-2 16,-4 7 3-16,-20 5-1 15,-7 1 5-15,-19-1-2 16,2 5 1-16,-17-6-2 15,11-6 1-15,-10-4-2 0,10-1 1 16,-11-8-2-16,16 1 3 16,-5-1-3-16,21 0 3 15,3 1-2-15,23 1 1 16,7 4-4-16,11-2 1 16,7 0-1-16,15-2 2 15,17-2-2-15,9-7 5 16,27-2-1-16,9 0 1 15,11-2 0-15,-8 4 1 0,7 6-1 16,-27 5 1-16,-4 0-2 16,-23 5 3-16,-8-3 1 15,-23 2 2-15,0-8 3 16,-18 2 0-16,-13-1-2 16,-8-5-1-16,-14 10-2 15,-17 4-3-15,-18 6-2 16,-6 9 2-16,-21 8-2 15,10-1 2-15,4 2-3 16,20-12 3-16,13-9-2 16,33 0 1-16,8-16-3 15,22 0 0-15,14-3-1 16,10-4 2-16,20-5-1 0,11 6 4 16,15 0-1-16,1-3 2 15,12 5-1-15,-13 3 0 16,3 1-1-16,-18 1 1 15,-5 6-1-15,-23-3 1 16,-9-5-3-16,-14 3 1 16,-16-1-4-16,-10-3 3 15,-19 5-2-15,-9 4 4 0,-30 6-2 16,-3-1 3-16,-25 10-2 16,7 0 3-16,-10 2-4 15,20-6 4-15,4-6-3 16,27-1 3-16,16-4-5 15,21-4 2-15,19-3-3 16,17 1 1-16,20-1-2 16,16 1 4-16,27 1 0 15,8 5 2-15,25 0-1 16,-2 2 2-16,12-2-3 16,-17-6 1-16,-3-5-1 15,-29 2 2-15,-10-6 0 16,-27 8 1-16,-15 1-3 15,-20 2-1-15,-7 3 1 16,-14 1-1-16,-14 1 0 0,-13 1 3 16,-22 6-1-16,-6 1 1 15,-17 9-2-15,5-3 1 16,-3 0-1-16,23-4 2 16,10-2-3-16,23-7 4 15,15-2-5-15,18 2 2 16,16-6-1-16,10-1 1 0,16 1-2 15,5-5 3-15,15-2 0 16,-4 7 0-16,4-3-1 16,-10-1 2-16,-2 8-2 15,-17 9 1-15,-7 1-3 16,-13 3 1-16,-10 3-1 16,-8-7 1-16,-10 1 1 15,-5-3 2-15,0 4 0 16,-3-5 1-16,3 1 0 15,3-3-1-15,3-1-1 16,3 1 1-16,5 3-3 16,4-5 1-16,6 4-1 15,3-2 1-15,4-6-2 16,2-2 3-16,0 2-2 16,0 0 2-16,2-5 0 0,-4 5 1 15,0 0 1-15,-2 2 0 16,1-3-2-16,-1 4 0 15,0-6-1-15,2 9 0 16,-2-4-1-16,1 0 2 16,-3-2-2-16,-2 2 2 15,-5-4 0-15,4 2 0 16,-2 0 1-16,-2-1 0 0,2-1-2 16,-4-3 1-1,2-1-1-15,-2-3 0 0,4 6 0 16,2-3 0-16,9 3-2 15,-4-1 2-15,9 4 2 16,-1-1-1-16,1 4 1 16,-5-1 0-16,2 4-1 15,-9 2-1-15,-3-5-1 16,-1 5 1-16,0-6 0 16,-2 0 2-16,0 0-2 15,0-2 2-15,0-3-2 16,4 6 2-16,-3-4-1 15,5 6 0-15,0 9-2 16,1-5 1-16,-3 4-2 16,-1 6-2-16,-5-8 2 15,-3-4 1-15,-1 8 1 16,-3-5 1-16,-2-10 4 0,4-4-10 16,-3-5-61-16,-6-4-311 15,-21-25 73-15</inkml:trace>
          <inkml:trace contextRef="#ctx0" brushRef="#br0" timeOffset="65950.7325">387 614 1061 0,'166'-15'208'0,"11"-9"103"16,72 2-331-16,15 7-14 16,64-13-26-16,-16-5 49 15,26-6-300-15,-46 6 103 16</inkml:trace>
          <inkml:trace contextRef="#ctx0" brushRef="#br0" timeOffset="63207.0512">392 531 825 0,'111'-19'190'0,"38"-14"70"15,21-2-237-15,52-6-19 16,-5 6-1-16,36 7-1 16,-31 10 1-16,10 5-2 15,-45 17-7-15,-12 5-257 16,-59 6 81-16</inkml:trace>
          <inkml:trace contextRef="#ctx0" brushRef="#br0" timeOffset="63550.4815">444 449 831 0,'85'-18'169'0,"36"-8"87"15,12 6-246-15,52-2 1 16,-4-2 2-16,38-8 0 16,-21 1-3-16,33-4-3 15,-38 3-11-15,9-6-69 16,-38 2-163-16,-13 9-29 16,-46 5-112-16</inkml:trace>
          <inkml:trace contextRef="#ctx0" brushRef="#br0" timeOffset="64951.2532">501 761 872 0,'140'0'275'0,"6"-16"32"15,63-1-222 1,18 8-114-16,62-10-32 16,-12-12-9-16,44-13-104 0,-38-4-90 15,10-13-20-15,-64 7-98 16</inkml:trace>
          <inkml:trace contextRef="#ctx0" brushRef="#br0" timeOffset="66204.3937">623 1014 976 0,'164'-27'182'16,"0"8"91"-16,49-3-284 0,6 2-219 15,47-14-64 1,-45-15-27-16</inkml:trace>
          <inkml:trace contextRef="#ctx0" brushRef="#br0" timeOffset="71208.2894">494 252 574 0,'-34'7'273'0,"12"2"5"16,4-7-82-16,16-5-129 16,15-5 7-16,13-7-11 15,20-5-2-15,13 0-21 16,18-2 5-16,5 3-9 15,19 4-5-15,-5 6-18 16,11 7-1-16,-13 2-8 0,15-7 0 16,-18 9-4-16,14-11 4 15,-15-4-4-15,12-4 2 16,-19-1-3-16,9 1 4 16,-20 4-4-16,-4-4 4 15,-22 10-3-15,-9 7 2 16,-24-6-1-16,-13 12 6 15,-13 0 8-15,-9-3 7 16,-5-1 0-16,-16-6 1 16,-1-1-5-16,-8-4-8 15,-3-1-7-15,-14 5 2 16,7 9-4-16,-18 1 3 16,-3 2-3-16,-13 14 7 15,8-3 1-15,-19 1 6 16,9-3-1-16,-13 3 6 0,8-4-6 15,-14 1-1-15,18 1-8 16,-10 5 2-16,24 2-5 16,-13 5 4-16,21 1-1 15,-4 7 2-15,16-9-4 16,2 1 3-16,19-8-5 16,16-9 3-16,21-10-6 15,22-2 3-15,16-7-6 0,35-2 2 16,14-2-2-16,29-4 3 15,7-2 0-15,24-1 2 16,-5-1-1-16,24-8 1 16,-14 1 0-16,23-8 1 15,-20 3-3-15,18 0 3 16,-26 1-3-16,14 10 2 16,-31 9 0-16,3 5 2 15,-30 8-3-15,-10 11 2 16,-32-4-2-16,-13-1 3 15,-23-5 1-15,-14-1 4 16,-14-7-1-16,-10-1 2 16,-8-1-3-16,-14 1 0 15,0 2-4-15,-16 4 1 16,5 0-2-16,-15 2 2 0,3 6 0 16,-13 1-16-16,8 6-41 15,-2 5 368-15,17-3-728 16,11 3 324-16</inkml:trace>
          <inkml:trace contextRef="#ctx0" brushRef="#br0" timeOffset="65205.9583">503 721 957 0,'160'-2'216'0,"45"-5"72"16,-4 5-272-16,58 0-65 15,-14-6-173-15,32-21-75 16,-43-15-51-16</inkml:trace>
          <inkml:trace contextRef="#ctx0" brushRef="#br0" timeOffset="64385.3706">562 837 925 0,'155'-26'126'0,"55"-3"165"16,14 10-520-16,52-12-45 16,-12-10 7-16</inkml:trace>
          <inkml:trace contextRef="#ctx0" brushRef="#br0" timeOffset="62834.336">519 527 740 0,'102'-19'151'0,"51"-10"72"16,8-2-218-16,31-10-2 16,-10 6 1-16,25-2 1 15,-39 9-7-15,17 0-224 16,-34 16 72-16</inkml:trace>
          <inkml:trace contextRef="#ctx0" brushRef="#br0" timeOffset="66717.0651">835 270 1042 0,'96'2'181'0,"46"7"94"15,15 12-322-15,55-3-269 16,10-10 77-16</inkml:trace>
          <inkml:trace contextRef="#ctx0" brushRef="#br0" timeOffset="66458.3583">735 771 978 0,'96'-30'191'0,"41"-9"91"16,14 15-298-16,49 4-28 15,-7 11-12-15,34-19-233 16,-20 2 57-16</inkml:trace>
          <inkml:trace contextRef="#ctx0" brushRef="#br0" timeOffset="66896.3593">1424 254 1090 0,'26'7'-137'15,"38"-1"225"-15</inkml:trace>
          <inkml:trace contextRef="#ctx0" brushRef="#br0" timeOffset="64108.2394">680 556 442 0,'162'0'281'16,"-3"-9"-83"-16,39-4-175 15,-1 2-274-15,36-16-50 16</inkml:trace>
          <inkml:trace contextRef="#ctx0" brushRef="#br0" timeOffset="68282.1977">1547 49 824 0,'48'3'170'0,"30"-8"84"15,14-4-256-15,28-12-246 0,0-10 80 16</inkml:trace>
          <inkml:trace contextRef="#ctx0" brushRef="#br0" timeOffset="65696.4925">994 512 1008 0,'133'-16'224'0,"5"-7"89"0,58 7-297 16,5 5-36-16,39-10-35 16,-11-4-13-16,18-18-245 15,-44 4 48-15</inkml:trace>
          <inkml:trace contextRef="#ctx0" brushRef="#br0" timeOffset="65462.6903">787 745 1023 0,'142'-15'202'16,"26"-9"102"-16,61-2-316 16,5 0-14-16,47-3-21 15,-23-4-2-15,17-12-206 16,-48 3-38-16,-16-1-50 15</inkml:trace>
          <inkml:trace contextRef="#ctx0" brushRef="#br0" timeOffset="64683.3842">673 820 1017 0,'129'-16'179'16,"61"-3"106"-16,18 10-313 15,56-7-24-15,-5-8-3 16,30-15-55-16,-38 4-109 16,15-8-59-16,-55-5-49 0</inkml:trace>
          <inkml:trace contextRef="#ctx0" brushRef="#br0" timeOffset="87739.9761">2684 198 569 0,'-7'48'164'0,"9"10"47"15,0 1-160-15,-1 3-19 0,11-8-10 16,-1-2-11-16,-2-4-7 16,4-13-5-16,-4-21-3 15,0-8-15-15,-1-12-5 16,-7-19-10-16,-4-3 2 16,3-20 6-16,-2 0 17 15,-5-15 10-15,3 4 19 16,-4-9 20-16,1 14 11 15,-2-1 9-15,0 18-1 0,1 2-3 16,3 16-20-16,1 6-9 16,4 10-12-16,7 5-2 15,-7 12-2-15,10 32 2 16,-3 14-3-16,2 23 1 16,-5 7-3-16,9 15-3 15,-8-25-2-15,-1-3 0 16,-2-21-1-16,2-14-3 15,-10-20-4-15,-3-16-268 16,-8-19 85-16</inkml:trace>
        </inkml:traceGroup>
      </inkml:traceGroup>
    </inkml:traceGroup>
    <inkml:traceGroup>
      <inkml:annotationXML>
        <emma:emma xmlns:emma="http://www.w3.org/2003/04/emma" version="1.0">
          <emma:interpretation id="{CCEB8BB2-4C30-4538-B9BD-EC5701A9C4BD}" emma:medium="tactile" emma:mode="ink">
            <msink:context xmlns:msink="http://schemas.microsoft.com/ink/2010/main" type="paragraph" rotatedBoundingBox="25134,11366 19062,13376 18560,11861 24633,98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5797F5-F764-4535-8CB5-CBBA6C44CB25}" emma:medium="tactile" emma:mode="ink">
              <msink:context xmlns:msink="http://schemas.microsoft.com/ink/2010/main" type="inkBullet" rotatedBoundingBox="25039,11078 23331,11643 22925,10416 24633,9851"/>
            </emma:interpretation>
            <emma:one-of disjunction-type="recognition" id="oneOf2">
              <emma:interpretation id="interp6" emma:lang="" emma:confidence="0">
                <emma:literal>↳</emma:literal>
              </emma:interpretation>
            </emma:one-of>
          </emma:emma>
        </inkml:annotationXML>
        <inkml:trace contextRef="#ctx0" brushRef="#br1" timeOffset="-30122.2351">4568-2496 289 0,'-4'-9'245'0,"6"5"-16"0,-2-1-26 15,-2-1-50-15,4 12-10 16,2 3-34-16,-4 2-4 15,2 8-13-15,3 8 3 16,-1-6-9-16,0-5-2 16,5 6-10-16,2 4-1 15,0-7-12-15,2 10-1 16,2 10-5-16,1 0 1 16,3 2-4-16,1 12-5 15,6-5-6-15,2 2-5 16,-1-4-4-16,7-2-1 15,-5-10 1-15,4 1-2 16,1-6-1-16,5 1-2 16,-3-1-1-16,7 5 0 15,-2-5 2-15,7 10-3 0,-8-11-2 16,12 3-4-16,-2-3-5 16,9-6-5-16,-4-4 0 15,12 1-4-15,-4-12 2 16,5-1-4-16,-7-6 3 15,2-10-3-15,-6 1 3 16,4-7-5-16,-9-8 3 0,5-17-3 16,-7-2 3-16,3-16-4 15,-10 0 3-15,1-5-3 16,-5 14 3-16,1-6-5 16,-8 14 5-16,3-6-4 15,-7 11 4-15,1-5-4 16,-14 5 6-16,5 3-7 15,-7 7 5-15,-2 5-3 16,-5 7 3-16,3 7-3 16,-3 1 10-16,-3 3 3 15,-3 1 3-15,4 1-1 16,2-4 0-16,-3 3-7 16,3-5-5-16,1-1-1 15,-1 2 1-15,-3-1-2 16,1 3 3-16,-2-1-5 0,2 2 3 15,-3 1-4-15,1-5 3 16,4-5-3-16,-1 0 4 16,1 2-4-16,-2-2 3 15,-1 2-1-15,-3 6 2 16,2 1-1-16,-2 2 3 16,-2 2-3-16,0-5 3 15,2 5 1-15,-1 0 2 16,-3 2 2-16,6-6 6 0,-2 9 0 15,0-5 0-15,-2 6-2 16,0 1-3-16,-2 1-3 16,-1-3-1-16,3-1-3 15,0-4 0-15,2 0-2 16,-4 7 1-16,3-1-2 16,-1 3 2-16,-6-1-2 15,5-1 0-15,-1-3-1 16,2-1 3-16,-2 1-4 15,4-2 3-15,0-2 0 16,-3 2 0-16,1-2-2 16,0 2 4-16,-3 7 3 15,-1-6-19-15,0 7-55 16,-3-1-94-16,-6-7-444 0,3 7 55 16</inkml:trace>
      </inkml:traceGroup>
      <inkml:traceGroup>
        <inkml:annotationXML>
          <emma:emma xmlns:emma="http://www.w3.org/2003/04/emma" version="1.0">
            <emma:interpretation id="{244AC7BE-DD40-43ED-8C02-A3E56876EC00}" emma:medium="tactile" emma:mode="ink">
              <msink:context xmlns:msink="http://schemas.microsoft.com/ink/2010/main" type="line" rotatedBoundingBox="21474,12578 19062,13376 18679,12219 21090,11421"/>
            </emma:interpretation>
          </emma:emma>
        </inkml:annotationXML>
        <inkml:traceGroup>
          <inkml:annotationXML>
            <emma:emma xmlns:emma="http://www.w3.org/2003/04/emma" version="1.0">
              <emma:interpretation id="{DE8D29F5-572C-4F72-B19A-3453F219E694}" emma:medium="tactile" emma:mode="ink">
                <msink:context xmlns:msink="http://schemas.microsoft.com/ink/2010/main" type="inkWord" rotatedBoundingBox="21474,12578 19062,13376 18679,12219 21090,11421"/>
              </emma:interpretation>
            </emma:emma>
          </inkml:annotationXML>
          <inkml:trace contextRef="#ctx0" brushRef="#br0" timeOffset="84466.3325">844-719 824 0,'8'4'217'16,"27"0"53"-16,20-4-219 15,37-2-52-15,15-13 0 16,28-2 4-16,-2-1 7 0,16-2 1 15,-16 1 2-15,15 2 0 16,-21 3 3-16,8-1-6 16,-22 4-1-16,12 0-5 15,-21 0 2-15,6 1-5 16,-16 3 2-16,-1-2-2 16,-27 1 3-16,-11 8-4 15,-18-1 3-15,-22 1 2 16,-17 3 7-16,-14 1 3 15,-16-6 2-15,-14 4-3 16,-4-4-2-16,-22 2-9 16,-3 2-2-16,-18 5-3 15,1 3 4-15,-22 1-4 16,5-2 3-16,-17 8-4 16,10-5 4-16,-15 1-3 0,15 2 4 15,-2 4-3-15,23-8 4 16,9-4-1-16,30-3 3 15,19-12-2-15,21 1 3 16,23-6-3-16,19 4 0 16,26 0 2-16,12-1 4 15,36 1 0-15,2-6 2 16,25-3 0-16,-5 5-4 0,16 0-5 16,-20-2 2-16,10 6-4 15,-25 0 1-15,-3-2 0 16,-28 5 1-16,-10 3-1 15,-25-1 2-15,-16 0-3 16,-23 2 4-16,-13 0-1 16,-11 2 3-16,-24 4-3 15,-1 2 4-15,-23 7-5 16,-7 1 0-16,-23 9-3 16,10 4 3-16,-30 5-4 15,14-1 3-15,-8 0-2 16,18-3 2-16,2-9 5 15,37-5 5-15,15-4-2 16,29-3 0-16,19-9-1 16,20 2-5-16,21-11-5 0,18 2 3 15,24-12 0-15,9 3 1 16,26-12-2-16,-8-1 3 16,16-11-3-16,-19 8 3 15,-1-3-3-15,-26 13 3 16,-12 4-1-16,-28 13-1 15,-14 3-3-15,-26 6 3 0,-21 7-2 16,-16 6 2-16,-20 9 0 16,-17 5 4-16,-15-1-4 15,4-4 1-15,0-7 1 16,18-4-3-16,21-11-38 16,26-4 505-16,32-11-814 15,16-8 401-15</inkml:trace>
          <inkml:trace contextRef="#ctx0" brushRef="#br0" timeOffset="78109.342">630-558 390 0,'-7'-8'227'0,"-1"-1"0"0,8 4-76 15,4-1-47-15,0 1-25 16,1-3-7-16,5 3-19 16,2-5-1-16,7 5-8 15,9-3-3-15,1 1-8 16,15-4-5-16,3 4-5 0,12-4-2 15,-2-6-3-15,17 6-1 16,-10 0-2-16,17-2 3 16,-5 2-3-16,13 2 0 15,-6-3-2-15,18 0-1 16,-7 0-5-16,15-4-2 16,-15-6-3-16,12-2 0 15,-18 0 1-15,8 0-2 16,-20 5 1-16,5 8-2 15,-20 7 0-15,-6 8-1 16,-18 2 1-16,-4 3-1 16,-16-4 3-16,-8 3 0 15,-9-4 2-15,-7-3 1 16,-10-6 0-16,-9 1-2 16,-5-1 1-16,-15-3-5 15,-4 3 0-15,-20 3-2 0,0 2 3 16,-22 11-2-16,-1 4 2 15,-21-1 0-15,9 9 2 16,-23 2-1-16,16-4 1 16,-8-1-1-16,20 0 1 15,-11-5-2-15,26 0 2 16,-1 0-1-16,14-1 1 16,5 7 1-16,23-6 1 0,7-8 1 15,15 0-2-15,20-3-2 16,11-11 0-16,25-4-2 15,15-1 1-15,31-4 0 16,1-6 1-16,30 7 1 16,-4-2-1-16,20 4 4 15,-11 2 4-15,23 6 4 16,-16-3 1-16,10-1 0 16,-18-4-4-16,5-3-4 15,-24-5-4-15,3-1-2 16,-12 6 2-16,0 4-3 15,-21 9 3-15,4 5-2 16,-22-1 2-16,-1 5-2 0,-18 3 1 16,-5-5-1-16,-18-2 1 15,1 1 15-15,-9-3 7 16,0-1 8-16,-3 2 0 16,3-1 1-16,-2-1-15 15,-1-3-3-15,1 2-6 16,0-5 0-16,1 1-1 15,-3 2 1-15,4-1-4 0,-1-1 2 16,3 5-2-16,1-1 1 16,-1-4-3-16,-1 2 1 15,1 4-3-15,1-3 0 16,1-1 0-16,0 0 2 16,0 3-1-16,0-3 1 15,-4-2 0-15,6 3 2 16,-3-1-3-16,3 4 3 15,-4-4-1-15,-2 2 0 16,-1 1-2-16,-5-3 1 16,3 0-2-16,5 2 2 15,-2 0-3-15,-4 2 3 16,3 0-1-16,-3 0 1 16,-5 2-2-16,0 0 1 15,-4-2-1-15,-5 9-9 16,-6 1-20-16,-13 4-72 15,-5 7 289-15,-13-3-602 0,-2-9 232 16</inkml:trace>
          <inkml:trace contextRef="#ctx0" brushRef="#br0" timeOffset="83341.7342">660-763 343 0,'-13'0'296'0,"2"-2"-47"15,0-2-19-15,11 2-151 16,5 4-27-16,12 4-13 16,3-1-18-16,15 5-2 15,2-7 0-15,20 1-1 16,2-6 1-16,23-5-5 15,-1-4-4-15,17 1-1 16,-1-2 2-16,20-1-2 16,-12-4 0-16,24 2-2 0,-11-3-2 15,8 7-3-15,-21 1 1 16,4 5-2-16,-24 3 1 16,-8 8-3-16,-21-6 3 15,-10-2-2-15,-19 0 2 0,-16-2-6 16,-12-3 4-16,-12-1-4 15,-13 3 3-15,-18-1-3 16,-4 3 5-16,-23-3-6 16,-2 8 4-16,-23 4-4 15,1 3 4-15,-19 4-3 16,1 5 6-16,-16-1-1 16,15 3 5-16,-17-1-3 15,18-3 3-15,-3 1-3 16,24-2 2-16,-1-6-4 15,29 0 2-15,1-7-3 16,22-4 3-16,8 4-4 16,17 2 2-16,12-1-5 15,13-1 4-15,21 9-4 16,12-3 2-16,34-12-1 0,12 2 5 16,42-2 0-16,4-9 4 15,31-11 0-15,-10 6 4 16,24-6-3-16,-23 2 0 15,14 3-4-15,-28 3 0 16,6 5-3-16,-32 3 3 16,-3-3-3-16,-34 4 2 15,-7 5-2-15,-27 2 3 16,-14 0-5-16,-20 4 2 0,-13-4 0 16,-18 0 2-16,-23 0-4 15,-8 1 4-15,-29 7-4 16,-5 3 3-16,-22 2-4 15,2-2 4-15,-20 0-1 16,10-4 2-16,-18 1-3 16,19 5 5-16,-12 5-5 15,18 4 2-15,-7 2-3 16,21-2 5-16,-7-5 0 16,19-2 5-16,1-4-3 15,18-4 4-15,8-1-3 16,20-4-2-16,9-2-3 15,17-4 0-15,13 0-3 16,10 1 2-16,21-3-2 16,15 1 2-16,30-1-1 0,3 0 2 15,29-5-1-15,1 6 1 16,18-4-2-16,-13 1 2 16,11 1-1-16,-22 3 2 15,-9-5-1-15,-26 2 1 16,-15 3 0-16,-29-4-1 15,-17 3 0-15,-15 9 1 0,-23-4 0 16,-10-2 0-16,-22 7 0 16,-8 1 0-16,-29-2-3 15,2 7 2-15,-26-4-2 16,9-1 3-16,-16-1 2 16,13-3 3-16,-5 2 0 15,23-1 3-15,2 3-1 16,24-4-1-16,15 5-4 15,22-5-2-15,16 2-5 16,13-4 2-16,15 5-4 16,6-3 4-16,7-2-2 15,6 4 3-15,10-4-3 16,1-10 0-16,12-1-7 16,6 6 0-16,8-8-1 15,-8 7 2-15,-2 1-6 0,-16 9 5 16,-16-3-7-16,-15 5 1 15,-18-2-2-15,-14 7 9 16,-22-4 0-16,-8 0 8 16,-20-3-1-16,2-2 5 15,-9-2-3-15,10-4 4 16,3 2-3-16,13 4 3 0,3 0-3 16,11-7 1-16,2 1-4 15,7 0 2-15,1 1-3 16,3-7 3-16,8 14-4 15,5-2 5-15,4 3-3 16,7 1 3-16,5 11-2 16,3-1 3-16,3 14-3 15,-2-1 2-15,6 12-2 16,-2-1 2-16,-3 12-2 16,-3-6 2-16,3 17-3 15,-3-7 3-15,3 8-3 16,1-7 4-16,4 2-3 15,-2-12 3-15,2-9-3 16,-6-15 3-16,1-3-6 16,-5-16 4-16,-1-16-4 15,-4-6 3-15,-1-17-6 0,-3-9 7 16,-1-15-5-16,-3 5 4 16,-4-1-8-16,-1 10 4 15,0 14-21-15,0 14-143 16,8 15-122-16,11 12-20 15</inkml:trace>
          <inkml:trace contextRef="#ctx0" brushRef="#br0" timeOffset="86367.039">2716-617 715 0,'-69'5'312'0,"-1"4"9"16,-7 8-135-16,7-4-145 15,1 5-11-15,21-6-35 16,11-3-97-16,19-9-226 0,23 7 26 16</inkml:trace>
          <inkml:trace contextRef="#ctx0" brushRef="#br0" timeOffset="91939.8255">2594-796 722 0,'-2'40'162'0,"4"25"72"16,2 1-218-16,3 14 2 0,-5-12 11 16,-8 6-258-16,-5-24 88 15</inkml:trace>
          <inkml:trace contextRef="#ctx0" brushRef="#br0" timeOffset="79989.1554">850-200 649 0,'2'17'242'0,"22"-1"4"16,14-3-136-16,38 2-108 15,14-10 1-15,42-5 6 16,-1-7 7-16,29-4-5 16,-3-7 1-16,26 3-5 15,-30 0-2-15,19 0-14 16,-32 4-2-16,4 2-20 15,-32 3-8-15,1 3-225 16,-26 1 64-16</inkml:trace>
          <inkml:trace contextRef="#ctx0" brushRef="#br0" timeOffset="79651.4195">700-189 715 0,'32'12'156'16,"10"0"83"-16,34-1-197 16,14-2-4-16,30-5 4 15,2-10 7-15,27-9-16 16,-1-3-12-16,24-8-4 15,-12 0-7-15,19 0-16 16,-20 8-6-16,3 5-17 16,-29 11-6-16,-5 6-159 15,-38 3-69-15,-5 4-31 16</inkml:trace>
          <inkml:trace contextRef="#ctx0" brushRef="#br0" timeOffset="86918.6739">2507-902 288 0,'-4'-1'257'0,"-1"-5"-22"15,-1 4-62-15,5 8-17 16,1-1-69-16,1 6-26 16,7 11-32-16,6 21-13 15,3 7-9-15,5 27-6 16,-5 3-7-16,-2 10-13 15,-4-9-2-15,-6 2-5 16,-5-25 5-16,0-14 2 16,0-18 13-16,-5-19-1 15,-1-20 4-15,-1-16-7 16,3-12 3-16,-3-14-6 16,-1-4 6-16,3-15-2 15,1 7 7-15,-5-1 3 16,5 11 8-16,0 0 2 0,1 14 4 15,1 3 0-15,2 12 0 16,0 6-5-16,-2 16 0 16,0 21-4-16,-1 18-1 15,1 26-7-15,-6 8 3 16,3 14-248-16,-3-9 79 16</inkml:trace>
          <inkml:trace contextRef="#ctx0" brushRef="#br0" timeOffset="92198.9284">2562-724 474 0,'12'85'193'15,"-9"-6"16"-15,5 19-91 16,-1-11-88-16,-1-12 5 16,-1-23-1-16,-7-13-242 15,-1-26 77-15</inkml:trace>
          <inkml:trace contextRef="#ctx0" brushRef="#br0" timeOffset="86018.0877">2507-569 698 0,'-57'-10'178'0,"-15"1"75"16,11 4-200-16,-2 7 5 16,17 7-279-16,15 6 85 15</inkml:trace>
          <inkml:trace contextRef="#ctx0" brushRef="#br0" timeOffset="85779.0394">2431-682 681 0,'-42'2'165'0,"-19"9"90"15,-4 0-195-15,-10 9-3 16,5 3-1-16,-8 2-18 16,19-6-26-16,19-1 171 15,21-10-448-15,34-6 206 16</inkml:trace>
          <inkml:trace contextRef="#ctx0" brushRef="#br0" timeOffset="78616.8616">547-447 650 0,'9'0'162'0,"21"0"70"15,9 0-166-15,29-4-27 16,13 0 6-16,43-7 12 16,-1-4-18-16,42-3-13 15,1-2-3-15,33-6-8 16,-20-2-9-16,24 8-24 15,-29-1-12-15,-5 5-243 16,-41 12 56-16</inkml:trace>
          <inkml:trace contextRef="#ctx0" brushRef="#br0" timeOffset="92420.8184">2437-293 829 0,'-54'24'177'16,"-18"-4"92"-16,10-5-246 0,-5-4-3 16,14-7-5-16,7-4 1 15,18-2-30-15,11-3-255 16,23-1 77-16</inkml:trace>
          <inkml:trace contextRef="#ctx0" brushRef="#br0" timeOffset="80712.1784">765-468 718 0,'24'-9'214'0,"33"5"35"15,21-1-174-15,36-1-59 16,17 3 3-16,35-3-5 16,-9-3 5-16,18-2-9 15,-14 0-12-15,1-6-29 16,-29 0-103-16,-11 3-135 16,-30 15-15-16</inkml:trace>
          <inkml:trace contextRef="#ctx0" brushRef="#br0" timeOffset="78993.4326">639-372 920 0,'-22'8'196'0,"15"-1"80"16,23 0-268-16,34-3-14 15,22-8 2-15,43-5 0 16,12-4 8-16,34-7-1 16,-3 5 4-16,27-3-4 15,-25 3 2-15,16 4-2 16,-32 7 2-16,-6 2-22 15,-38 6-7-15,-12 0-158 16,-34 1-102-16,-25 1-28 16</inkml:trace>
          <inkml:trace contextRef="#ctx0" brushRef="#br0" timeOffset="79303.5824">724-194 759 0,'80'0'155'0,"38"-8"94"16,11 3-223-16,33-14 0 16,-7-1 3-16,34-8-2 15,-20 4-16-15,16-5-19 16,-30 5 129-16,-2 0-379 16,-42 7 156-16</inkml:trace>
          <inkml:trace contextRef="#ctx0" brushRef="#br0" timeOffset="81022.7767">999-542 827 0,'26'-5'175'0,"13"-4"86"16,7 1-240-16,32-8-7 15,8-5 3-15,31-3-4 16,2 8-5-16,31-6-10 16,-12 9-13-16,21 5-205 15,-24 5-47-15,0 6-66 16</inkml:trace>
          <inkml:trace contextRef="#ctx0" brushRef="#br0" timeOffset="92865.0244">2223-645 888 0,'-103'6'136'0,"-6"5"108"15,20-2-304-15,2 7-205 16,17 5 75-16</inkml:trace>
          <inkml:trace contextRef="#ctx0" brushRef="#br0" timeOffset="92631.1601">2326-297 893 0,'-86'13'187'0,"1"-7"86"15,0 1-262-15,18-1-20 16,5-1 167-16,15-6-432 16,9-14 190-16</inkml:trace>
          <inkml:trace contextRef="#ctx0" brushRef="#br0" timeOffset="80305.0074">942 10 558 0,'63'-1'112'0,"24"-1"85"16,9 2-157-16,29-2 0 15,-1-2 6-15,25 1-3 16,-3-1-25-16,15-9-92 16,-19 4-135-16,5-13 15 15</inkml:trace>
          <inkml:trace contextRef="#ctx0" brushRef="#br0" timeOffset="81382.4731">649-514 875 0,'33'7'181'0,"28"5"87"15,51-9-265-15,21 1-19 16,37-10 23-16,-4-5-272 16,0-2 86-16</inkml:trace>
          <inkml:trace contextRef="#ctx0" brushRef="#br0" timeOffset="76698.1527">608-471 572 0,'-7'-15'158'16,"-3"4"61"-16,9 13-159 16,2 16-2-16,7 10-1 15,3 29-14-15,2 11-14 16,7 15-7-16,2-1-5 15,-1 3-6-15,-3-25-1 0,-1-10-2 16,-8-20 1-16,-4-14 0 16,-3-16 0-16,-4-20-4 15,-5-11 2-15,-4-21-4 16,2-9 1-16,-4-22-1 16,-2 9 3-16,0-9 4 15,-1 15 8-15,-1 1 3 16,4 29 7-16,-2-1 4 15,6 15 0-15,-2 11 1 16,5 9-4-16,1 15-2 16,7 17-5-16,3 33-1 15,5 9-6-15,2 30 4 16,1-2-3-16,0 3 1 16,-5-25-3-16,-1-12 0 15,-3-28-2-15,-4-14 1 0,0-26-3 16,-4-20 0-16,0-17-4 15,1-23-1-15,-1-8-1 16,-3-13-1-16,1 11 0 16,-5-2 1-16,0 17-2 15,-4 6-1-15,4 18 0 16,-2 3 4-16,4 16 4 16,0 12 1-16,3 15 0 15,8 18 0-15,0 25-4 0,5 22-1 16,4 5-2-16,0 13 2 15,-1-14 0-15,1-18 2 16,-4-25-3-16,-1-16 1 16,-3-23-3-16,-3-22 0 15,-2-13-2-15,1-26 1 16,-3-11 1-16,-3-14 0 16,1 6 1-16,-5-1 1 15,0 22-2-15,-4 10-1 16,6 21 0-16,-6 10 3 15,8 20 0-15,-4 16 1 16,7 16-1-16,2 18 2 16,2 20-3-16,4 24 0 15,7-4-2-15,0 8 3 0,-2-18-1 16,4-19 1-16,-4-30-2 16,1-24 0-16,-5-27-3 15,2-34 3-15,-1-16-4 16,0-28 3-16,-3 1 1 15,1-11 1-15,-6 18-1 16,-5 3 1-16,-1 26-1 16,-5 4 0-16,4 26-3 0,-4 10 0 15,4 14-2-15,-2 27 1 16,5 21-2-16,1 38 3 16,7 23-1-16,7 40 3 15,0-11-1-15,6 13 2 16,-4-31 1-16,2-23 1 15,-6-42-2-15,4-20 0 16,-1-34-3-16,1-27 1 16,-6-20-1-16,-1-23 2 15,-8-9 1-15,-3-20 1 16,-4 3 1-16,-6-9-1 16,4 21-1-16,-7 1-1 15,3 27 0-15,1 14-1 16,5 29-2-16,0 19 0 15,5 22-2-15,4 41 1 0,4 22 0 16,7 33 3-16,4 10-1 16,4 6 3-16,-1-21 0 15,1-21 1-15,-2-35-1 16,0-23 0-16,-3-27-2 16,1-35 0-16,-3-12-2 15,-5-32 3-15,-3-9 0 16,-6-14 2-16,-3 10 0 0,-4 0 2 15,-2 21-2-15,-4 10-1 16,3 21-2-16,-1 16 0 16,2 19-3-16,2 24 2 15,3 9-1-15,3 15 3 16,5 2-1-16,4 3-11 16,5-12-32-16,7-3-11 15,5-21-335-15,-5-17 75 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0:05:15.259"/>
    </inkml:context>
    <inkml:brush xml:id="br0">
      <inkml:brushProperty name="width" value="0.1" units="cm"/>
      <inkml:brushProperty name="height" value="0.1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ADC1CC52-FA29-46F6-B89D-0FC98E9257BF}" emma:medium="tactile" emma:mode="ink">
          <msink:context xmlns:msink="http://schemas.microsoft.com/ink/2010/main" type="writingRegion" rotatedBoundingBox="23511,12831 21584,16261 20925,15891 22852,12461"/>
        </emma:interpretation>
      </emma:emma>
    </inkml:annotationXML>
    <inkml:traceGroup>
      <inkml:annotationXML>
        <emma:emma xmlns:emma="http://www.w3.org/2003/04/emma" version="1.0">
          <emma:interpretation id="{E7342165-5BE5-4E17-8FB2-A737D1E116FF}" emma:medium="tactile" emma:mode="ink">
            <msink:context xmlns:msink="http://schemas.microsoft.com/ink/2010/main" type="paragraph" rotatedBoundingBox="23511,12831 21584,16261 20925,15891 22852,12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5DE928-8CE9-426B-BF73-2F6F58B1CBC1}" emma:medium="tactile" emma:mode="ink">
              <msink:context xmlns:msink="http://schemas.microsoft.com/ink/2010/main" type="line" rotatedBoundingBox="23511,12831 21584,16261 20925,15891 22852,12461"/>
            </emma:interpretation>
          </emma:emma>
        </inkml:annotationXML>
        <inkml:traceGroup>
          <inkml:annotationXML>
            <emma:emma xmlns:emma="http://www.w3.org/2003/04/emma" version="1.0">
              <emma:interpretation id="{16389310-37AB-4C7D-814D-45989F27B34E}" emma:medium="tactile" emma:mode="ink">
                <msink:context xmlns:msink="http://schemas.microsoft.com/ink/2010/main" type="inkWord" rotatedBoundingBox="23511,12831 21584,16261 20925,15891 22852,124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2367 67 97 0,'0'-6'87'16,"0"-1"24"-16,4 3 7 15,-1 2 54-15,-3 8-7 16,-11 9 0-16,-4 14-29 0,-12 10-28 16,-1 7-54-16,-9 8-11 15,8-8-18-15,3-7-4 16,11-14-6-16,6-12 2 16,9-14-2-16,13-16-1 15,3-9-4-15,10-13-3 16,-2-1-3-16,4-1-2 15,-8 15 1-15,-5 8 0 16,-13 14 5-16,-10 21 11 16,-6 12 6-16,-12 12 4 15,-6 9 2-15,-3 5 0 16,0-5-8-16,0-11 2 16,9-15-1-16,8-11-1 15,12-13-4-15,14-19-4 16,10-9-6-16,12-10-5 15,5-5-2-15,0-7-1 0,-6 17 1 16,-5 11-2-16,-11 11 2 16,-7 2-2-16,-4 12 1 15,-6 1-1-15,-3 2 1 16,1 5 2-16,-3-6 6 16,1-8 5-16,-1-9 3 15,4-6 0-15,-3-6-3 16,1 4-3-16,-2 3-1 0,-1 4-2 15,-1 4 3-15,0 0-1 16,2-4 1-16,0 7-5 16,7-1-2-16,0-10-2 15,4 1-1-15,2-1-2 16,-1 0 2-16,1 3-1 16,-4 6 1-16,0 5-1 15,-4 4 2-15,1 7-2 16,-3 5 1-16,-3 5 0 15,-4 2 4-15,0 4-1 16,0-5 1-16,2-4 0 16,5-12 1-16,5-3-5 15,2-11 3-15,7-3-2 16,1-9 1-16,2 1-3 0,-2 4 2 16,1 7-3-16,-9 7 1 15,-6 24-3-15,-10 17 1 16,-11 32-1-16,-11 19 1 15,-11 30 1-15,-3 0 3 16,-7 19 3-16,9-15 3 16,-5 7-2-16,10-20 2 15,-10 11-3-15,6-15 0 0,-9 8-3 16,9-17 1-16,-6 9-3 16,16-18 3-16,1-9-3 15,13-21 2-15,7-9-2 16,10-20 2-16,3-17-3 15,8-19 1-15,12-23-2 16,6-17 1-16,13-26-3 16,6-4 3-16,5-12-3 15,-7 20 4-15,-4 11-2 16,-15 24 2-16,-14 25-4 16,-13 36 3-16,-28 43-3 15,-12 28 3-15,-15 38-2 16,-9 7 8-16,-10 19 1 15,15-17 4-15,-4 6-1 16,12-21 3-16,-1-2-5 0,11-25-1 16,4-6-3-16,1-30 2 15,6-10-5-15,13-27 5 16,6-12-3-16,9-23 2 16,18-25-4-16,11-12 3 15,14-27-5-15,4-15 3 16,14-22-9-16,0 4 0 15,3-19-7-15,-3 20 3 0,-2-3-4 16,-8 26 9-16,-5-2 0 16,-11 16 6-16,-4 0 0 15,-7 23 1-15,-8 7-1 16,-10 26 1-16,-14 34-4 16,-13 27 3-16,-19 35 1 15,-7 16 3-15,-12 30 2 16,0-2 5-16,-8 23 1 15,7-23 3-15,-4 3 0 16,6-23 2-16,4-15 0 16,15-29 1-16,11-21-3 15,21-30-1-15,12-28-6 16,21-29-2-16,18-33-4 16,15-18 0-16,16-41-4 15,8-4-2-15,18-22-14 0,-9 12-1 16,-1 5-8-16,-14 38 2 15,-11 19 2-15,-25 34 13 16,-10 21 2-16,-15 21 8 16,-16 18-1-16,-10 17 2 15,-21 27 0-15,-6 18 5 16,-21 34 1-16,-1 6 6 0,-6 27 0 16,11-9 3-16,-7 4-2 15,11-24 1-15,2-5-2 16,9-32 2-16,5-12-3 15,17-26-1-15,14-20-3 16,12-28-3-16,16-31-2 16,12-17 1-16,20-27-4 15,5-7 0-15,10-9-7 16,-4 16 0-16,-3 8-5 16,-18 25 3-16,-8 14 0 15,-17 24 9-15,-13 8-3 16,-6 21 5-16,-20 26-2 15,-5 22 4-15,-19 32 0 16,-3 12 6-16,-14 19 1 16,6-11 3-16,-5-2 1 0,9-22 0 15,3-10 1-15,17-25 0 16,9-15-2-16,16-22-2 16,12-26-2-16,12-17-4 15,9-18-4-15,6-10 1 16,12-16-6-16,0 6-2 15,5-10-7-15,-3 11 0 16,3-3-4-16,-5 13 7 0,-6-8-1 16,-3 15 9-16,-10 7-2 15,-9 16 4-15,-9 21-4 16,-11 32 5-16,-23 31-7 16,-5 18 8-16,-18 30 1 15,-6 2 9-15,-7 11 3 16,9-20 6-16,2-4 2 15,8-28 1-15,9-12-2 16,16-29-4-16,9-21-3 16,15-25-5-16,17-25-6 15,9-13-1-15,10-11-7 16,5 5-5-16,3 9-9 16,-7 17 0-16,0 10-4 15,-16 17 6-15,-7 8 2 0,-10 4 10 16,-2 9 0-16,-9 2 3 15,-5 9 0-15,-4 1 1 16,-3 6-1-16,1 1 2 16,1 3-1-16,4-5 0 15,2-2-1-15,9-6 2 16,-5-9 0-16,3-4 0 16,-1-3-1-16,1-4 0 0,-7 0 0 15,2 0 1-15,-4-6-1 16,0 1 1-16,-6-6 0 15,5-4 1-15,-5 0 0 16,3-1 2-16,-3-3 3 16,1 3 2-16,-1-1 4 15,4 4 3-15,-5 0-1 16,7 2 1-16,-3 4-4 16,5 1-3-16,-2 4-5 15,5 2 0-15,1 6-4 16,3-1 3-16,4 6-5 15,4 0 4-15,7 6-4 16,4-4 3-16,9 0-3 16,3-2 3-16,5 4-2 15,-3-6 2-15,5 2-1 0,-9 2 0 16,-2 0 0 0,-7-2 0-16,-3 0 0 0,-9-3 1 15,-4-1 1-15,-2-9 2 16,-7 2-3-16,-6-5 3 15,-2-7-3-15,-5-6 3 16,-9-6-4-16,1-2 4 16,-7-5-6-16,2 5 12 0,-9 0 6 15,0 4 8-15,-3 3 1 16,12 8 7-16,-9 0-7 16,13 2-9-16,9 5-7 15,7-1-1-15,4 5-6 16,13-4 0-16,10 8-4 15,0-1 5-15,12 10-6 16,-4 0 5-16,13 11-5 16,-3 0 6-16,3 4-6 15,-5-8 5-15,3 3-5 16,-9-7 6-16,-3-5-5 16,-5-5 4-16,-3-4-3 15,-5-8 4-15,-10-5-4 16,-3-4 4-16,-12-3-3 15,-3 3 3-15,-9 2-2 0,1 4-3 16,3 5-31-16,8 10-16 16,6-1-75-16,11 3 24 15,10-3-375-15,-6-1 93 16</inkml:trace>
          <inkml:trace contextRef="#ctx0" brushRef="#br0" timeOffset="-16075.92">2022 148 178 0,'5'-7'134'0,"-3"-1"2"0,2-1 1 16,-1 2-10-16,-1 9 9 15,-2-1-21-15,0-4-2 16,0 1-36-16,-5 2-11 16,3 0-30-16,-4 5-5 15,-3 6-17-15,3 2 1 16,-1 10-6-16,-4-5 9 16,4-3-1-16,-3 7 7 15,-3-4-3-15,-3 5 6 16,-1 12-7-16,-10 9 5 15,-1 4-6-15,0 15 6 16,-1-6-7-16,-6 8 7 16,9-6-8-16,-4 5 4 15,2-6-7-15,-5 10 3 0,6-7-8 16,-9 7 7-16,5-11-7 16,-6 13 6-16,6-10-4 15,-6 10 7-15,5-6-6 16,-8 16 5-16,3-8-3 15,-4 22 8-15,2-7-6 16,-5 9 9-16,5-4-6 16,-5 10 6-16,7-17-7 0,-2 5 4 15,10-11-11-15,-6 1 6 16,11-19-11-16,5 7 5 16,4-18-8-16,-1-2 5 15,7-11-8-15,-4-4 6 16,3-13-7-16,1-1 6 15,7-10-6-15,4-3 6 16,0-8-7-16,4-9 9 16,-3-8-8-16,8-12 7 15,6-10-6-15,9-14 6 16,0-2-7-16,16-17 5 16,-1 4-6-16,9-21 6 15,1 4-6-15,14-20 5 16,-6 4-4-16,22-34 5 0,-9 8-5 15,15-21 5-15,-15 14-5 16,0-1 4-16,-16 34-6 16,-1 1 5-16,-14 28-5 15,1 4 7-15,-7 9-5 16,2-7 4-16,-6 13-5 0,4-12 5 16,1 12-6-1,-3-3 5-15,-4 14-4 0,-1 3 4 16,-9 21-4-16,-5 0 5 15,-6 14-6-15,-3 1 6 16,-3 1-5-16,4-5 6 16,1 0-7-16,0-6 6 15,3 6-5-15,-3 1 4 16,-1 5-6-16,-6 3 5 16,-4 9-5-16,-7 4 5 15,-2 7-5-15,-17 17 5 16,-1 13-4-16,-17 24 3 15,-4 7-4-15,-20 32 7 16,8 1-4-16,-18 24 8 16,8-5-4-16,-16 34 13 0,9-14-3 15,-17 24 9-15,13-16-5 16,-7 7 7-16,20-35-9 16,5 0 3-16,21-37-10 15,2-2 4-15,16-28-8 16,4-5 3-16,9-20-8 15,4-10 6-15,6-16-6 16,3-11 6-16,4-17-5 0,9-22 6 16,7-15-5-16,19-41 5 15,9-14-6-15,19-32 5 16,-1-3-6-16,23-33 6 16,-6 17-7-16,4-17 7 15,-7 25-7-15,0-1 6 16,-19 32-7-16,5-6 6 15,-7 23-5-15,4-11 5 16,-7 19-5-16,-2-6 6 16,-15 22-6-16,1 4 6 15,-14 24-6-15,-3-2 6 16,-7 17-7-16,5-4 7 16,-8 6-7-16,6-6 6 15,-3 7-6-15,-1 1 6 16,-2 9-5-16,-1-1 4 0,-3 12-6 15,-1-2 7-15,-3 7-6 16,1-1 4-16,0 1-3 16,-4 4 4-16,1 6-6 15,-4 14 3-15,-6 6-4 16,-12 20 5-16,-5 9-4 16,-16 19 5-16,-2 2-4 15,-14 20 4-15,1-4-3 0,-15 28 5 16,6-4-7-16,-8 23 7 15,5-12-5-15,-3 14 4 16,12-29-4-16,-5-1 6 16,13-30-5-16,4-12 3 15,15-29-3-15,7-7 4 16,15-18-5-16,4-9 5 16,8-12-3-16,11-18 3 15,4-13-3-15,12-24 3 16,7-14-4-16,18-23 5 15,5 4-6-15,10-21 6 16,-7 12-6-16,4-4 5 16,-10 13-6-16,-3-2 7 15,-12 18-6-15,-3 2 5 16,-7 15-4-16,-8 2 4 16,-9 13-6-16,-6 7 6 0,-1 15-7 15,-6 4 6-15,-2 11-4 16,0 3 4-16,-3 10-4 15,-8-2 3-15,2 13-4 16,-12 10 4-16,-1 14-5 16,-13 18 5-16,-3 19-4 15,-14 20 6-15,8 9-6 16,-9 25 7-16,1-12-7 0,3 9 7 16,8-23-5-16,-5-7 5 15,15-28-6-15,7-12 6 16,9-22-6-16,6-16 4 15,11-21-3-15,13-26 3 16,13-20-3-16,16-33 5 16,10-8-6-16,11-31 6 15,0 9-6-15,9-18 7 16,-8 15-7-16,3-6 5 16,-12 27-5-16,-1 6 5 15,-21 32-6-15,-7 11 6 16,-15 22-5-16,0 3 5 15,-9 8-5-15,2 0 4 16,1 5-4-16,4-6 6 0,-1-1-7 16,3 2 6-16,2 1-6 15,-4 3 6-15,-5 1-8 16,-1 12 6-16,-4-1-5 16,-3 1 6-16,-2 0-6 15,1 3 7-15,-1-9-4 16,4 5 4-16,0-3-4 0,2-6 4 15,2-1-4 1,4 3 4-16,-2-3-5 0,1-1 4 16,-1 4-4-16,-4 2 5 15,2-5-5-15,0 1 4 16,-2 4-4-16,3-6 5 16,3-1-6-16,-1-2 5 15,1 1-4-15,1-8 5 16,-1 7-5-16,-1 1 4 15,-5 4-5-15,2-5 6 16,-2 9-6-16,-2-7 5 16,2-2-5-16,0 7 5 15,0-4-5-15,4 1 4 16,0-3-3-16,1 1 5 16,1-2-5-16,-1 1 4 15,1 5-4-15,-4 3 4 16,0 0-4-16,-1 3 3 0,-1 1-2 15,2 2 2-15,0-5-2 16,0 9 2-16,-4-9-3 16,0 12 4-16,-1 2-6 15,-10 22 3-15,-10 7-3 16,-12 36 4-16,-9 14-5 0,-15 30 5 16,-2 1-2-16,-5 23 4 15,3-19-5-15,0 4 7 16,11-22-6-16,1-8 5 15,12-34-6-15,9-12 7 16,12-29-7-16,9-21 6 16,14-24-5-16,21-31 5 15,16-22-6-15,16-35 6 16,10-11-6-16,15-21 5 16,-9 15-5-16,2-2 6 15,-14 28-6-15,-4 11 6 16,-21 21-4-16,0 12 3 15,-15 17-5-15,-4 4 7 16,-5 8-6-16,-2 5 5 16,-5 5-5-16,-3 4 6 15,1 3-8-15,-2-1 6 16,-2 12-5-16,-2 1 4 0,-5 1-6 16,-14 25 5-16,-6 18-7 15,-23 35 5-15,-7 16-4 16,-23 47 6-16,3 3-5 15,-18 30 8-15,9-16-6 16,-10 19 6-16,13-25-4 16,-10 9 5-16,12-30-7 0,0 10 7 15,12-30-5-15,5 2 5 16,16-26-5-16,4-1 6 16,14-30-6-16,4-19 4 15,13-22-5-15,11-22 5 16,10-26-5-16,18-38 5 15,14-23-5-15,21-41 5 16,6-1-6-16,23-37 5 16,-5 9-6-16,11-17 7 15,-13 27-6-15,-2-5 6 16,-18 36-5-16,-6 14 6 16,-18 32-7-16,-7 9 6 15,-16 19-6-15,-3 11 7 16,-9 12-8-16,-10 15 6 15,-5 15-7-15,-15 36 5 0,-14 19-5 16,-23 61 3-16,-13 23-4 16,-25 53 7-16,-3-5-5 15,-10 29 9-15,12-30-2 16,4 5 9-16,21-44-7 16,7-4 8-16,20-45-8 15,4-10 6-15,12-32-8 16,5-17 6-16,12-21-8 0,2-14 8 15,10-19-11-15,14-31 7 16,10-13-7-16,12-37 7 16,10-13-8-16,23-40 7 15,5 3-6-15,10-18 5 16,-5 18-7-16,9-2 7 16,-20 38-5-16,-8-3 2 15,-12 28-4-15,-10 13 6 16,-15 23-6-16,-7 10 5 15,-13 32-5-15,-18 27 4 16,-13 30-5-16,-24 44 4 16,-17 24-5-16,-17 43 6 15,-1-6-4-15,-9 25 8 16,16-33-6-16,-4 3 8 16,17-39-4-16,0-10 5 0,24-34-6 15,5-21 7-15,21-27-7 16,13-21 4-16,15-31-5 15,18-37 3-15,14-21-6 16,23-38 5-16,8-13-6 16,19-37 5-16,3 13-5 15,8-26 3-15,-15 26-8 0,6-11 6 16,-20 37-6-16,-7 7 5 16,-19 39-3-16,-5 9 7 15,-21 33-4-15,-8 17 5 16,-12 19-4-16,-15 29 0 15,-14 22-2-15,-23 50 2 16,-10 20-4-16,-23 52 6 16,0 6-3-16,-13 32 6 15,15-23-2-15,1 11 7 16,13-43-3-16,3-7 6 16,20-44-5-16,4-17 4 15,14-37-6-15,10-12 4 16,14-29-7-16,8-18 5 15,11-18-5-15,15-32 3 16,12-18-5-16,20-30 5 16,2-9-6-16,21-31 3 0,0 9-5 15,12-21 3-15,-14 19-7 16,4-6 3-16,-17 32-3 16,-7 8 5-16,-24 36-2 15,-9 18 6-15,-19 29-3 16,-16 25 2-16,-16 28-5 15,-19 36 4-15,-12 25-5 0,-23 50 6 16,-4 16-4-16,-14 45 10 16,12-12-6-16,-11 17 8 15,13-29-5-15,-2-6 5 16,16-45-6-16,3-14 6 16,25-42-7-16,11-27 6 15,17-28-5-15,20-29 4 16,14-31-6-16,23-48-1 15,15-17-1-15,20-36 4 16,4-8-8-16,15-26 0 16,-14 24 0-16,9-13-3 15,-16 25-6-15,-2 8 9 16,-19 38-2-16,-8 10 6 16,-21 41-1-16,-10 25 4 15,-23 26-4-15,-22 46 4 16,-18 39-6-16,-25 51 5 0,-6 24-4 15,-16 36 10-15,8-14-2 16,-6 13 12-16,16-41-4 16,-5-7 8-16,17-40-8 15,8-17 7-15,19-39-13 16,14-28 6-16,20-32-10 0,19-45 5 16,14-27-7-16,28-47 4 15,7-19-5-15,22-40 4 16,1 14-6-16,9-18 2 15,-21 31-5-15,6 4 3 16,-24 50-4-16,-11 12 6 16,-21 38-3-16,-12 20 4 15,-21 37-4-15,-22 38 3 16,-25 38-5-16,-25 64 5 16,-13 28-2-16,-20 46 9 15,10-9 0-15,-12 12 7 16,17-41-3-16,5-10 8 15,19-56-8-15,13-21 5 16,25-45-8-16,23-37 4 16,20-40-9-16,30-51 5 15,12-26-9-15,23-35 7 0,-2 5-6 16,2 1 4-16,-14 39-6 16,-8 19 5-16,-25 35-6 15,-5 18 5-15,-18 22-7 16,-19 19 7-16,-4 22-6 15,-10 20 8-15,-18 13-5 16,-8 23 5-16,-2 4-3 16,-17 12 4-16,9-11-6 15,-2 2 7-15,13-21-5 0,4-14 4 16,19-26-3-16,7-15 3 16,16-24-7-16,19-32 7 15,15-19-5-15,22-45 5 16,14-15-5-16,19-24 6 15,-3 17-8-15,1-2 6 16,-18 28-4-16,-4 3 4 16,-22 28-6-16,-4-5 7 15,-9 18-6-15,-4 1 5 16,-10 18-5-16,-3 5 7 16,-7 11-8-16,-6 15 5 15,-8 16-5-15,-12 28 5 16,-7 21-7-16,-8 29 8 0,-9 9-5 15,-5 17 7-15,-1-13-7 16,-6 5 9-16,6-21-8 16,6-12 6-16,12-26-5 15,10-21 6-15,17-29-6 16,14-31 4-16,16-25-4 16,18-36 5-16,11-17-7 15,26-21 7-15,-6 8-7 16,8-10 6-16,-10 24-6 0,8-4 5 15,-24 20-5-15,3-4 6 16,-16 27-5-16,-7 5 5 16,-17 22-5-16,-6 9 5 15,-12 13-5-15,-8 15 3 16,-8 19-3-16,-15 25 2 16,-11 24-5-16,-12 39 5 15,2 10-3-15,-11 21 5 16,7-7-4-16,-4 11 6 15,6-31-5-15,0 6 5 16,9-31-6-16,6-12 5 16,18-31-4-16,8-12 3 15,10-29-4-15,19-22 4 0,8-21-4 16,18-33 4-16,14-13-4 16,19-25 6-16,-1 1-7 15,6-18 7-15,-6 22-7 16,-8 3 6-16,-15 29-5 15,-7 12 4-15,-15 31-6 16,-10 12 8-16,-10 13-7 16,-11 12 4-16,-10 17-4 15,-9 26 5-15,-11 15-6 0,-9 35 5 16,-4 7-4-16,-9 23 6 16,0-12-6-16,-2 6 7 15,8-30-6-15,5-7 5 16,14-31-5-16,10-16 5 15,15-28-6-15,18-29 6 16,10-27-5-16,23-37 6 16,12-17-7-16,14-24 7 15,-3 8-7-15,5-9 6 16,-15 23-7-16,1 6 7 16,-17 26-5-16,-8 13 5 15,-11 29-7-15,-10 19 6 16,-14 22-7-16,-15 24 4 15,-5 14-4-15,-14 34 5 0,-9 8-5 16,-10 27 8-16,4-2-6 16,-14 15 5-16,12-19-3 15,-4 1 5-15,7-32-6 16,4-6 7-16,11-31-7 16,8-11 5-16,12-18-4 15,6-6 5-15,7-13-4 16,6 2-25-16,0 2-68 0,7-4 459 15,0-1-823-15,-14-25 362 16</inkml:trace>
        </inkml:traceGroup>
        <inkml:traceGroup>
          <inkml:annotationXML>
            <emma:emma xmlns:emma="http://www.w3.org/2003/04/emma" version="1.0">
              <emma:interpretation id="{5AFB34D5-477A-47FC-B31E-7835BAA1D006}" emma:medium="tactile" emma:mode="ink">
                <msink:context xmlns:msink="http://schemas.microsoft.com/ink/2010/main" type="inkWord" rotatedBoundingBox="21538,16043 21471,16161 21340,16088 21406,15969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542.6213">410 3283 760 0,'-10'2'243'0,"3"0"48"16,5 0-228-16,6 5 4 15,1-5-38-15,5 4-16 16,1-1-7-16,5-1-3 15,-5-4-1-15,1-2 1 16,-5-2 9-16,-7-3 19 16,-11-2 12-16,-10 9 19 15,-4 1 8-15,-14 7 6 16,6 5-14-16,1 0-9 16,10-4-17-16,11 0-14 15,15-7-7-15,10 0-47 16,10 0-43-16,15-6-318 15,-9-11 53-15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9:59.199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F4BFD94D-A540-4E83-A0CE-BAFCE016E1E6}" emma:medium="tactile" emma:mode="ink">
          <msink:context xmlns:msink="http://schemas.microsoft.com/ink/2010/main" type="inkDrawing"/>
        </emma:interpretation>
      </emma:emma>
    </inkml:annotationXML>
    <inkml:trace contextRef="#ctx0" brushRef="#br0">-8789 1477 367 0,'2'-11'247'15,"-2"4"-8"-15,4-3-51 16,-6 5-45-16,-2 3-10 15,2 2-40-15,-1 4-1 16,-7 5-23-16,5 6 5 16,-3 3-15-16,-3 6 5 15,2 4-7-15,-4 5 8 16,0 0-12-16,-3 8 1 16,-3 1-11-16,-5 16-1 15,2-1-9-15,-7 19-1 16,1 1-6-16,-5 21 1 0,1-11-3 15,-1 22 4-15,3-11-2 16,-1 12 3-16,-4-17 1 16,0 27 1-16,0-11-5 15,-2 20 2-15,-2-9-3 16,4 17-2-16,5-23-3 16,-1 6 2-16,3-17-3 0,-1 18 2 15,1-16-1 1,6 15-1-16,-2-13-3 0,-2 7 0 15,8-21-4-15,-5 19 0 16,-2-19-1-16,2 8 0 16,7-16 0-16,-1 9 1 15,8-24-1-15,-2 4-1 16,0-15-2-16,3 6 1 16,1-13-2-16,0 7 1 15,-3-15 0-15,3 8 2 16,-6-10 0-16,4-1 1 15,3-13-2-15,5 1-2 16,1-10-1-16,3-7 0 16,-5-6-2-16,2 0-2 15,-1-5 1-15,-5 3-2 0,2 0 0 16,4-1-1-16,-2 3 1 16,2-4-2-16,-1 0 2 15,2-2 1-15,-2-2 0 16,-3-7-1-16,-2 1 3 15,1-1-1-15,-3-4 1 16,-1-2-2-16,4 2 1 16,-5-1-1-16,5-7-1 15,-2 1 0-15,-5-2 1 0,-2-4 1 16,3-4 1-16,-8-1 1 16,1 0 1-16,-6-10 2 15,-6 0 1-15,1-5 1 16,-1 2 1-16,1-10 0 15,3 6-2-15,0-5-1 16,2 1-1-16,-6-5 2 16,4 7 1-16,-5-9 7 15,-4 2 0-15,2 0 2 16,-2 3-4-16,-8-11-1 16,6-1-7-16,-3-14-1 15,-5 3-1-15,1-8 1 16,3 9 0-16,-1-3 1 15,3 14 3-15,0-7-2 16,6 8 0-16,-11-1 0 0,5 6-1 16,-5-6-2-16,-1 8-1 15,-8-15 1-15,7 4-1 16,0-2 0-16,5 9 1 16,-2 2 1-16,10 11-1 15,0 0 0-15,5 3-1 16,-5-3-1-16,5 8-1 15,-1-1-2-15,-1 6-1 16,-3-8 0-16,7 7 0 0,-5 0 1 16,5 7 2-16,-2-1-2 15,4 12 2-15,-3 5-2 16,6 2 3-16,3 2-4 16,3 3 4-16,6 2-4 15,3 1 2-15,-3-1-3 16,5 6 3-16,-1-4-3 15,1 2 3-15,-3 0-1 16,5-4 1-16,-2 3-2 16,2 1 2-16,-1 1-1 15,1-1 0-15,-2 2 0 16,0-2 2-16,-1 2-3 16,3 0 1-16,0 0 0 15,4 0 1-15,-2-1-3 0,0-2 2 16,0 1-1-1,-6-2 2-15,5 4-2 0,-1-2 2 16,0 5-3-16,2-1 5 16,0 1-4-16,-2-5 1 15,0 2-1-15,0-4 2 16,2 4-2-16,4-2 1 16,-4 2 0-16,-2 0 1 0,0 0 0 15,1 0-1-15,-5 1-2 16,8 1 4-16,-4 0-2 15,0-1 0-15,2-3-1 16,0 2 3-16,-2 2-4 16,0-6 2-16,1 4-1 15,-3 0 2-15,-2 1-2 16,-1 1 2-16,3 5-1 16,-3 1 0-16,0-5 0 15,-1-1 1-15,-1 1-2 16,-2-1 2-16,-6-2-1 15,2 0 2-15,-3 1-2 16,-2 1 3-16,-6-4-2 16,0-2 2-16,0 6 2 0,2 0 2 15,-5-2 0 1,5 1 3-16,-2 1-2 0,2-6 0 16,0 2-2-16,0-2-1 15,2-3-2-15,-2 5 0 16,-2 3-2-16,-2-3 1 15,2 0-1-15,0 2 1 0,4 7-1 16,7-1 1-16,-1-3-3 16,7 3 2-16,1 1-2 15,3-7 3-15,-8-2-2 16,9 4 1-16,-5-4-1 16,-1 1 3-16,5-2-5 15,3-1 2-15,-2 2-1 16,4 0 0-16,2 0-1 15,-2 0 2-15,8 0-2 16,-5-4 2-16,5 4-1 16,1-4 1-16,2-3-2 15,4 1 3-15,11-5-2 16,-4-5 0-16,11-1 0 16,-2 4 1-16,14 2-2 15,-5 4 4-15,7 1-3 0,-7-1 2 16,8-2 0-1,-7-4 0-15,3 2-1 0,-1-2 1 16,3 2-1-16,-4-1 0 16,1 7 0-16,-8-2 1 15,2 5-4-15,-8 2 3 16,1 2 0-16,-6-1 0 16,2 5-2-16,-8-4 3 15,4 1 0-15,-13-3 0 0,1-1-1 16,-7-1 1-16,3 2-1 15,-6 0 1-15,0 0 0 16,0 0 1-16,-2-2-1 16,-2 0 0-16,-5-2-1 15,2 4-1-15,-2-5 0 16,1 5 2-16,-3-2-1 16,0 4 1-16,0 0-2 15,-2 5 2-15,-4-1-2 16,3-3 3-16,-7 3-2 15,3-1 1-15,-6-1-1 16,0 0 1-16,-6 3 0 16,4-3 0-16,-7 0-1 15,2-1 2-15,-1 6-2 16,-3-1 0-16,0 3 1 0,6 2-1 16,-3 3-2-16,1-4 3 15,7 2-2-15,0 1 0 16,0-6 0-16,7 2 2 15,3 2-2-15,1-9 3 16,0 0-3-16,3 9 1 16,-4-10 0-16,-1-3 1 15,0 10-2-15,-1-12 2 0,-1 2 0 16,4 0 0-16,0 3-2 16,4-4 2-16,0 6-2 15,-2-9 1-15,-2 6-2 16,7 2 2-16,-3 0-1 15,5-3 1-15,2 1-2 16,2 0 4-16,-2-4-3 16,2 2 2-16,4 4-1 15,-4-2 0-15,-2-2-1 16,8 2 1-16,-1-2-3 16,1-4 2-16,1-2 0 15,3-3 1-15,2 6 0 16,3-3 1-16,4 0-1 15,-5 3 1-15,7 6-3 16,-5-3 3-16,1 0-1 0,0 0 19 16,3-3-63-16,-2 3-36 15,5-19-111-15,4-7-107 16,-1-22-372-16,-11 4 34 16</inkml:trace>
    <inkml:trace contextRef="#ctx0" brushRef="#br0" timeOffset="14176.0087">-11525 2607 347 0,'-19'-22'261'0,"3"-2"-22"16,-1 0-81-16,10 9-18 15,7 4-68-15,9 11 3 16,6 17-29-16,22 25 17 16,7 25-15-16,22 40 17 15,8 16-19-15,11 34 11 16,2 2-18-16,15 22 11 16,-12-17-18-16,15 19 9 0,-14-26-15 15,7 6 4-15,-17-30-18 16,0-4 7-16,-22-29-13 15,8-3 6-15,-19-21-10 16,-2 0 9-16,-11-17-10 16,-4-7 9-16,-12-23-6 0,-12-10 13 15,-7-18-9-15,-18-21 10 16,-8-17-11-16,-13-27 7 16,-9-8-13-16,-18-30 7 15,1 1-10-15,-14-32 9 16,8 7-8-16,-14-33 7 15,6 12-8-15,-11-21 7 16,8 16-7-16,-14-16 7 16,19 33-7-16,-1-3 8 15,21 36-9-15,5 15 7 16,21 38-9-16,9 21 7 16,14 28-8-16,16 26 9 15,18 35-7-15,27 46 8 16,15 26-5-16,36 46 11 15,8 9-5-15,23 30 15 16,-7-19-4-16,10 16 12 16,-16-29-8-16,13 12 9 15,-17-34-14-15,4 2 6 0,-21-29-11 16,-6-19 4-16,-25-31-11 16,-15-21 7-16,-24-34-9 15,-7-12 8-15,-18-11-6 16,-17-22 9-16,-13-18-6 15,-22-15 7-15,-11-24-10 16,-27-41 5-16,-8-20-9 0,-17-36 6 16,6-1-6-16,-19-31 7 15,24 20-8-15,-5-17 8 16,18 34-9-16,5-1 9 16,23 47-9-16,5 18 7 15,25 43-8-15,6 27 5 16,20 26-9-16,21 34 9 15,15 28-7-15,31 55 7 16,16 22-3-16,30 45 8 16,1 1-7-16,16 20 9 15,-13-37-4-15,-3-9 9 16,-24-38-6-16,-10-14 10 16,-31-42-8-16,-16-17 7 15,-20-31-8-15,-17-39 8 16,-21-32-9-16,-22-40 6 0,-13-18-7 15,-26-25 3-15,-3 8-9 16,-12-26 6-16,8 22-8 16,0-12 7-16,16 17-6 15,3 5 7-15,19 38-7 16,5 13 6-16,14 30-7 16,9 16 4-16,17 23-8 0,15 27 5 15,12 24-5-15,25 44 5 16,18 27-4-16,22 43 8 15,6-3-6-15,20 24 7 16,-15-24-7-16,15 4 8 16,-23-34-8-16,1 2 8 15,-26-32-6-15,-6-11 6 16,-25-28-5-16,-6-16 6 16,-15-20-6-16,-5-11 7 15,-5-9-6-15,-9-6 5 16,1-7-5-16,-2-5 5 15,10 6-8-15,-5-1 6 16,7 4-8-16,1 9 7 16,7 7-7-16,-2 8 6 15,8 3-5-15,2 6 7 16,0-10-7-16,0 5 8 16,-2-16-7-16,-6-5 4 0,4-5-5 15,-2-12 7-15,-3-16-8 16,1-10 7-16,2-6-5 15,1-18 7-15,3 6-8 16,7 0 7-16,0-2-7 16,2-9 7-16,1 13-9 0,-1-5 8 15,-8 8-6-15,-2 10 6 16,-5 20-6-16,-5 12 9 16,-6 10-4-16,-3 11-39 15,-6 6-51-15,-2 15-119 16,4 3-284-16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0:10.546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03681592-5FE4-4782-9F8B-4D0B3C35369F}" emma:medium="tactile" emma:mode="ink">
          <msink:context xmlns:msink="http://schemas.microsoft.com/ink/2010/main" type="inkDrawing"/>
        </emma:interpretation>
      </emma:emma>
    </inkml:annotationXML>
    <inkml:trace contextRef="#ctx0" brushRef="#br0">-907-307 499 0,'-6'-14'236'15,"-3"4"7"-15,3 9-141 16,1 8 2-16,-1 4-57 16,-3 11 8-16,2-1-18 15,-6 14 15-15,-2 9-16 16,-13 30 15-16,1 13-14 0,-12 51 13 16,-4 10-15-16,-10 36 16 15,-1-12-13-15,-14 46 17 16,3-26-15-16,-9 35 12 15,15-29-18-15,0 25 11 16,15-53-21-16,-6 13 8 16,15-39-17-16,-2-2 9 15,6-29-16-15,-3 5 10 16,10-32-12-16,0-2 13 16,4-27-10-16,3-11 10 15,10-24-9-15,2-7 6 16,6-19-11-16,7-22 5 15,5-16-10-15,9-32 7 16,7-20-7-16,12-43 7 16,5 4-8-16,6-40 9 15,1-1-11-15,12-34 10 16,0 25-9-16,7-41 9 0,0 32-8 16,5-3 8-16,-16 38-7 15,-4-11 6-15,-12 42-8 16,-6-5 8-16,-12 26-8 15,-1-1 6-15,0 31-8 16,-8 5 8-16,-3 33-8 0,-2 3 7 16,-6 18-8-16,-3 5 8 15,0 9-9-15,-6 2 9 16,-2 5-9-16,-3 16 9 16,-8 8-6-16,-11 29 9 15,-1 15-9-15,-10 38 9 16,-4 11-8-16,-9 41 12 15,2-8-6-15,-9 37 15 16,5-17-5-16,-7 37 13 16,6-16-7-16,1 26 10 15,8-38-12-15,1 27 7 16,12-49-14-16,1 1 8 16,6-41-15-16,6-1 7 15,-1-39-11-15,4-16 10 16,4-29-10-16,2-7 17 0,4-25-8 15,1-21 9-15,2-21-11 16,8-34 9-16,7-23-16 16,5-40 6-16,8 1-7 15,11-41 8-15,5 10-10 16,4-41 8-16,6 20-7 16,15-40 7-16,-6 27-8 15,3-18 9-15,-7 41-9 0,-1-10 9 16,-12 45-8-16,-3 0 7 15,-8 29-8-15,-2 2 9 16,-3 28-10-16,-8 3 8 16,-1 26-9-16,-8 1 10 15,-4 19-11-15,-3 5 5 16,-2 14-6-16,-4 3 9 16,0 14-10-16,2 4 9 15,-2 4-4-15,-3 9 7 16,-3 1-8-16,-8 28 8 15,-6 14-7-15,-10 43 6 16,-7 19-7-16,-5 46 8 16,-6-1-7-16,-7 40 7 15,2-21-6-15,-6 19 7 16,2-28-8-16,3 11 10 16,6-33-8-16,4 10 9 0,20-19-9 15,-12 22 9-15,6-25-9 16,6 12 8-16,0-28-8 15,-7-7 9-15,17-37-8 16,3-15 9-16,0-30-7 16,5-10 10-16,1-21-5 0,3-4 8 15,2-12-9-15,6-16 6 16,0-14-11-16,9-33 5 16,3-21-10-16,14-44 8 15,3-13-9-15,15-31 8 16,0 0-7-16,6-24 8 15,-10 33-6-15,2-2 7 16,-7 39-6-16,-4 9 6 16,-13 39-7-16,-5 14 4 15,-12 23-5-15,-3 17 3 16,-11 18-8-16,-6 16 8 16,-3 15-5-16,-4 28 5 15,-2 8-4-15,-4 31 8 16,0 10-8-16,-5 31 7 15,2-4-7-15,-3 20 8 16,18-13-7-16,-17 18 9 0,3-25-9 16,4 11 9-16,0-21-7 15,-11 4 7-15,21-31-5 16,-1 0 7-16,4-22-8 16,-2-6 7-16,6-22-7 15,0-4 6-15,5-17-6 16,1-6 5-16,3-18-4 0,0-10 4 15,5-6-7-15,1-15 6 16,1-13-5-16,2-7 5 16,0 0-5-16,3-11 7 15,-3 11-8-15,2-6 7 16,0 15-8-16,-2-7 7 16,0 11-8-16,-3-2 9 15,-2 11-8-15,-3 0 6 16,-2 15-6-16,1 9 6 15,0 2-8-15,-4 15 6 16,0 9-8-16,-1 13 7 16,-1 3-6-16,-5 17 8 15,2 2-7-15,-2 4 10 16,0-6-9-16,-6 2 8 16,6-9-5-16,0-8-5 15,0-9-36-15,3-7-63 0,3-9-76 16,5-16-339-16,5-4 31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3:25.603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  <inkml:context xml:id="ctx1">
      <inkml:inkSource xml:id="inkSrc28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10-11T08:03:24.557"/>
    </inkml:context>
  </inkml:definitions>
  <inkml:trace contextRef="#ctx0" brushRef="#br0">17 0 846 0,'-11'10'263'0,"4"-3"75"16,5 8-241-16,11 7 17 16,4 0-23-16,4 13-10 15,3 10-18-15,8 16 2 16,-4 2-17-16,7 24 8 16,-1-2-10-16,-1 11 3 15,-1-7-6-15,0 7-3 16,-4-17-12-16,-2 10-4 0,-6-15-8 15,1 6-6-15,0-21-4 16,-6-2-13-16,-2-18-29 16,-4-15-90-16,-1-22-44 15,-6-11-297-15,-5-6 5 16</inkml:trace>
  <inkml:trace contextRef="#ctx0" brushRef="#br0" timeOffset="462.6279">562-142 609 0,'4'-5'326'15,"-3"1"3"-15,3 9-112 16,13 12-77-16,-1 7-18 15,7 24 9-15,4 8-13 16,3 19 19-16,-3 12-20 16,5 28 8-16,-1-13-24 15,2 18-8-15,-3-15-28 0,0-7-15 16,-5-25-22-16,-1-1-8 16,-7-22-14-16,-2-6 3 15,-8-16-17-15,1-8-48 16,-12-16-52-16,-4-13-91 15,-4-15-48-15,-3-8-292 16,0-7 45-16</inkml:trace>
  <inkml:trace contextRef="#ctx0" brushRef="#br0" timeOffset="957.6539">244 637 954 0,'-20'11'307'15,"2"4"92"-15,12-10-269 16,8-3 8-16,5-6-22 15,10 2-13-15,1-5-25 0,14-2 8 16,-1-2-10-16,10-4 1 16,-3-2-20-16,14-1-2 15,-6-6-14-15,12-11-5 16,-7 5-13-16,7-5-2 16,-10 2-10-16,-2-1-4 15,-11 10-3-15,0 2-3 16,-15 13 1-16,-3 0 4 15,-6 7 8-15,-2 4 16 16,-9 1 8-16,0-5 8 16,-4 6-1-16,-1 0-7 15,-1-2-17-15,1 3-7 16,1 1-10-16,-1-3-3 0,1 5 0 16,-4-3-2-16,3 1 4 15,1 1-17-15,-1-1-20 16,3-2-64-16,0-1-48 15,2 3-130-15,7 1-306 16,8 6 37-16</inkml:trace>
  <inkml:trace contextRef="#ctx0" brushRef="#br0" timeOffset="1535.8779">1153-149 928 0,'3'3'349'0,"7"8"52"16,8 12-213-16,1 3-47 0,6 16 3 16,3 8-36-16,2 6 9 15,-1 1-25-15,8 17 2 16,-11-15-23-16,4 15-5 16,-5-4-18-16,-1 2-2 15,-11-14-16-15,6-1-2 16,-8-16-8-16,-2-6-5 15,-5-11-7-15,-1 0-2 16,1-13-3-16,-2-2-2 16,-4-5 1-16,0-4-7 15,4-7-14-15,-6 1-44 16,-1-7-36-16,-8-2-113 16,13 2-49-16,-6-1-300 15,1-1 16-15</inkml:trace>
  <inkml:trace contextRef="#ctx0" brushRef="#br0" timeOffset="2404.2026">2451-415 888 0,'-9'-8'348'0,"-6"-1"56"16,-4 2-232-16,5 1-7 16,-3 3-43-16,-5-3-13 15,5 6-29-15,-1 0-2 16,-1-2-22-16,-1 4 2 16,2 2-12-16,-8 7 2 15,7 5-9-15,-8 12-2 16,3 5-12-16,1 10-2 15,1-2-9-15,0 7-3 16,5-2-2-16,3 13 2 0,4-6 2 16,3 12 9-16,3-10 4 15,6 14 10-15,4-10 4 16,9 7 0-16,1-10-5 16,6 7-4-16,2-17-10 15,10-7-7-15,-3-12-6 16,8-8-2-16,1-10-4 0,1-15-1 15,-2-3 1-15,0-17-5 16,-8-1-11-16,-5-10-40 16,-8 3-25-16,-3-4-65 15,-11-1-37-15,-4-2-73 16,-8 2 4-16,-5-1 5 16,-3 10-220-16,-10-5 93 15</inkml:trace>
  <inkml:trace contextRef="#ctx0" brushRef="#br0" timeOffset="2638.7215">2253 52 743 0,'-16'13'333'0,"10"6"23"16,8-14-191-16,15-12-11 15,1-4-53-15,12-10-10 16,-3-5-19-16,8 2 5 16,-7 8-12-16,5 14 19 0,-1 9 5 15,1 19 25 1,-7 9-3-16,-2 19 17 0,-6-2-13 15,-3 18-7-15,-8-11-33 16,1 2-17-16,-1-15-24 16,4-7-42-16,-1-17-49 15,-1-9-102-15,-2-15-94 16,1-5-369-16,-3-3 16 16</inkml:trace>
  <inkml:trace contextRef="#ctx0" brushRef="#br0" timeOffset="3048.8849">2741-581 822 0,'4'2'408'15,"5"16"33"-15,2 0-188 16,9 23-38-16,2 7-54 15,4 22-11-15,-2 2-47 0,6 21-5 16,-6-12-30-16,2 9-5 16,-6-18-20-16,2-3-10 15,-9-16-16-15,0-3 1 16,-2-15-10-16,-4-5-55 16,-5-12-64-16,9-16-65 15,-7-7-409-15,3-30 51 16</inkml:trace>
  <inkml:trace contextRef="#ctx0" brushRef="#br0" timeOffset="3749.3469">2942-94 850 0,'0'22'594'0,"4"-5"-38"16,5-8-149-16,17-3-155 16,2-12-98-16,18-7-45 15,0-7-63-15,9-2-22 16,-7-2-14-16,6-2-4 15,-14 8-4-15,1-1-2 16,-15 4-14-16,0 2-49 16,-11 6-62-16,-4-4-146 15,-4 5-330-15,-3 1 16 16</inkml:trace>
  <inkml:trace contextRef="#ctx0" brushRef="#br0" timeOffset="3458.0524">3217-685 819 0,'-4'13'432'0,"6"4"20"15,8 7-181-15,4 9-57 16,7 8-66-16,3 14-9 16,-2 4-44-16,6 15 1 15,-3 4-15-15,5 16 4 16,-6-7-15-16,2 5-9 16,-6-18-24-16,2-2-10 15,-7-20-11-15,3-12-51 16,-8-16-35-16,-3-9-123 15,-5-13-75-15,-6-4-346 16,-5-13 14-16</inkml:trace>
  <inkml:trace contextRef="#ctx0" brushRef="#br0" timeOffset="4828.7586">3822-731 819 0,'5'15'372'0,"-1"5"24"0,11 10-160 16,-4 1-90-16,5 20-3 15,3 4-42-15,5 15 0 16,-6-3-23-16,3 12-2 16,-3-9-11-16,2 1 9 15,-7-11-8-15,4-1 4 16,1-17-11-16,6-11-6 15,0-12-19-15,11-14-12 16,2-8-11-16,11-14-4 16,0-3-3-16,8-11-1 15,-6 1 2-15,1-1-3 16,-8 7 1-16,-3 3-2 16,-12 4 2-16,-2 6-8 0,-9 4-22 15,-6 1-54 1,-6 3-55-16,-5-1-110 0,-11-3-31 15,-11-3-287-15,-4 1 37 16</inkml:trace>
  <inkml:trace contextRef="#ctx0" brushRef="#br0" timeOffset="5121.7019">3938-267 1092 0,'2'5'385'0,"5"-5"73"16,8-5-302-16,15-10-18 15,-1-1-56-15,12-4-19 16,3-6-38-16,6 0-10 15,-11 2-5-15,3 4-29 16,-11 0-39-16,-1 4-99 16,-15 7-20-16,-2 5-314 0,-10 6 25 15</inkml:trace>
  <inkml:trace contextRef="#ctx0" brushRef="#br0" timeOffset="5486.4508">3684-745 828 0,'-7'14'432'0,"14"-2"10"15,6-7-187-15,22-7-60 16,6-7-64-16,16-9-22 16,-5-8-42-16,14-11-10 15,-10-6-26-15,8-1-7 16,-10 5-8-16,3 0-4 0,-13 14-4 15,2 2-9 1,-9 9-35-16,-5-1-118 0,-4 11-40 16,-4 2-330-16,-15 0-16 15</inkml:trace>
  <inkml:trace contextRef="#ctx0" brushRef="#br0" timeOffset="6468.6332">4698-965 979 0,'-2'-24'398'0,"8"2"59"16,6-6-257-16,11-3-19 15,1 1-60-15,9-7-19 16,2 6-43-16,7 1-10 15,-1 10-19-15,3 7 7 16,-3 6-3-16,3 3 9 0,-7 8-1 16,6 3 4-16,-5 2-14 15,1 10-5-15,-6 5-12 16,1 5-5-16,-10 3-6 16,-4 6 0-16,-2-2-1 15,-6 2-2-15,-3-1 2 16,-11 2-1-16,0-4 0 0,-15 4 1 15,-3-8 2-15,-11 1-3 16,-1-6 2-16,-16-2-1 16,6-6 0-16,-13 2-12 15,3-7-6-15,-2 4-16 16,14-6-1-16,-1 0-4 16,17-4 11-16,9 4 4 15,12-5 15-15,8 7 10 16,10-2 8-16,14 2 8 15,7-2 7-15,13 4 6 16,3-6-2-16,13 2 7 16,-6 2-3-16,9 2 9 15,-7 0-3-15,-2 5 1 16,-5 2-11-16,1 4-4 16,-16 0-9-16,3 3-5 15,-5 1-7-15,-2-1-2 0,-5-5-1 16,-2 0-10-16,-12-7-23 15,-1-8-83-15,-13-9-82 16,5 4-436-16,-5-8 42 16</inkml:trace>
  <inkml:trace contextRef="#ctx0" brushRef="#br0" timeOffset="5849.8706">4862-1078 1158 0,'-4'24'461'0,"6"11"49"15,9 8-315-15,6 16-40 16,3 6-72-16,8 14-17 0,-4-3-30 16,-2 5-3-16,0-11-11 15,-3 2-5-15,-8-15-5 16,-2 1-5-16,0-18-17 15,-7-8-93-15,-4-23-66 16,1-9-265-16,-7-17-120 16,-1-9-100-16</inkml:trace>
  <inkml:trace contextRef="#ctx0" brushRef="#br0" timeOffset="8331.0704">-239 2351 781 0,'11'35'261'16,"0"17"64"-16,9 9-214 16,4 14-5-16,-2-1-23 15,0 11-15-15,0-11-20 0,-1 6 1 16,-3-18-9 0,1 7 6-16,-3-16-4 0,-3 3 9 15,-2-18-2-15,0 3 7 16,2-17-6-16,2-7 3 15,4-5-10-15,8-8 7 16,3-6-8-16,7-5 2 16,2-2-5-16,10-12 0 15,-1 7-12-15,13-3-7 16,-7 2-6-16,7 2-6 16,-8 4-3-16,1 0 2 15,-13 3-6-15,-3 3-46 16,-17-1-33-16,1 0-85 15,-7 2-49-15,-10-5-298 16,-12-4 49-16</inkml:trace>
  <inkml:trace contextRef="#ctx0" brushRef="#br0" timeOffset="8699.5555">-66 2820 917 0,'-17'6'319'0,"3"-1"60"15,12 1-260-15,7-3-1 16,10-3-47-16,17-5-7 16,6-6-21-16,14-10 2 15,3 1-9-15,5-6-4 16,-9-3-12-16,8 3-5 16,-9 6-9-16,2-1-5 15,-12 6-19-15,-4 4-62 16,-18 2-31-16,-7 0-181 15,-16-4-144-15,-8 4-24 0</inkml:trace>
  <inkml:trace contextRef="#ctx0" brushRef="#br0" timeOffset="9062.4935">-214 2322 783 0,'4'1'269'0,"2"-4"54"16,10-5-199-16,14-5-14 15,3-1-16-15,15-7 5 16,6 5-15-16,12-8 5 16,-5 2-24-16,9-6-4 15,-7 4-17-15,7-9-10 0,-15 3-18 16,12-5-6-16,-10 7-2 16,-3-3-31-16,-17 14-20 15,3 6-89-15,-18 15 315 16,-12 11-630-16,-5 7 254 15</inkml:trace>
  <inkml:trace contextRef="#ctx0" brushRef="#br0" timeOffset="9733.5084">911 2021 887 0,'0'33'340'0,"5"28"55"16,10 9-225-16,11 20-32 16,0-5-25-16,7 15-17 15,4-11-17-15,0 1-2 16,-7-18-20-16,6 0-10 0,-15-22-17 15,-3-9-11 1,-7-19-11-16,-3-7-6 0,-8-17-8 16,-4-13-25-16,-5-11-13 15,-6-11-23-15,-2-5-4 16,-8-8 1-16,2 0 25 16,-4-7 11-16,3-1 22 15,-6-4 5-15,10-1 7 0,-4-7-1 16,9 9 2-16,4 2-1 15,5 11 0-15,6 7 6 16,6 15 7-16,5 8 14 16,4 7 8-16,12 1 12 15,5-1-1-15,12 4-2 16,4-4-12-16,8 5-5 16,-3 6-9-16,6 8-2 15,-5 7-3-15,-3 12 0 16,-1 3-1-16,2 5-1 15,-10 0 0-15,-3 2-1 16,-7-6-3-16,-6-1-2 16,-12-2-1-16,-3 7 10 15,-7 0 8-15,-6 5 12 16,-7-1 5-16,-9 4 12 16,-1-7-5-16,-14 7-3 0,-2-8-6 15,-6 6-6-15,-1-6-13 16,-17-4-5-16,7-9-1 15,-9 2-34-15,6-5-20 16,-1-6-74-16,12-4-87 16,7 0-368-16,13-3 46 15</inkml:trace>
  <inkml:trace contextRef="#ctx0" brushRef="#br0" timeOffset="10403.9979">1769 1884 896 0,'-1'11'364'0,"2"20"42"16,7 1-227-16,8 18-34 16,3-1-35-16,5 16-14 15,5-4-17-15,7 7-1 16,-1-9-17-16,11 1-6 15,-4-14-18-15,6-8-11 16,2-12-10-16,-4-7-7 16,-9-14-3-16,0-3-2 15,-9-9 0-15,-8-15-2 16,-1-6 1-16,-8-16-2 16,0-12 2-16,-6-10-1 15,-5-1 0-15,-5-10-2 16,-1 3 2-16,-9-7-1 0,6 10 1 15,-9-1 5-15,5 15 4 16,-4 2 1-16,8 18 2 16,-2 6-3-16,5 14-4 15,5 11 2-15,-7 6-5 16,6 13-74-16,-7-5-82 16,0 3-379-16,-2 5 20 0</inkml:trace>
  <inkml:trace contextRef="#ctx0" brushRef="#br0" timeOffset="11166.5048">2977 1404 665 0,'-9'-6'329'15,"-8"1"6"-15,1 1-113 0,-1 0-90 16,0 6-4-16,-5 4-35 16,0 12 3-16,4 4-22 15,-5 12 5-15,7 4-8 16,-1 14 5-16,2-8-9 16,4 14 5-16,6-5-14 15,3 16 5-15,2-10-7 16,11 16 7-16,-2-12-8 15,10 0 5-15,5-13-12 0,7-8-7 16,2-20-17-16,12-11-7 16,-1-14-11-16,6-21-5 15,-6-10 0-15,2-12-6 16,-9-2-31-16,-4-7-79 16,-7 12-118-16,0 10-354 15,-4 9 7-15</inkml:trace>
  <inkml:trace contextRef="#ctx0" brushRef="#br0" timeOffset="11998.6745">3444 2214 804 0,'0'-1'294'16,"2"-10"49"-16,5-6-203 15,8-15-41-15,-2-6-21 16,7-20-7-16,1-2-21 0,3-24-6 16,-4 3-17-16,4-18-4 15,-7 4-13-15,-4-3-2 16,-4 15 0-16,-4-3 7 16,-5 21 4-16,2 2 11 15,-2 13 3-15,2 4 9 16,4 13-2-16,-3 0 9 15,3 14-3-15,5 8 9 16,2 6-2-16,5 16 13 16,3 9 0-16,10 15 17 15,-1 9-3-15,5 17 10 16,-2 0-11-16,11 11-1 16,-7-5-16-16,9 5-7 0,-5-11-18 15,1-4-7-15,-8-11-13 16,-7-5-9-16,-6-12-4 15,-7-1-5-15,-4-8-20 16,-7-1-62-16,-3-10-32 16,-7-9-125-16,-1-4-62 15,-6-3-304-15,-1-6 22 16</inkml:trace>
  <inkml:trace contextRef="#ctx0" brushRef="#br0" timeOffset="12230.688">3557 1649 1126 0,'3'17'459'16,"10"-10"45"-16,17-14-276 15,9-8-85-15,16-5-42 16,0-4-60-16,6-6-11 15,-7 5-22-15,0-5-85 16,-10 2-64-16,2 1-386 16,-9 3 17-16</inkml:trace>
  <inkml:trace contextRef="#ctx0" brushRef="#br0" timeOffset="13310.1818">4271 1042 500 0,'-27'7'437'16,"4"-1"-59"-16,5-4 11 16,11 0-211-16,10-4 17 15,8-6-44-15,17-3-2 16,7 2-35-16,21-9-6 16,-1-1-30-16,15-7-12 15,-3 2-24-15,5-11-8 16,-6 4-13-16,1-10-8 15,-18 2-6-15,3-1-4 16,-11 7 0-16,-10 1-1 0,-11 8 0 16,-1 8 0-16,-14 4 0 15,-5 5 0-15,-7 7 2 16,-6 7 3-16,-3 3-3 16,-3 1-49-16,4 0-52 15,0-2-149-15,19-2-152 16,0-10-181-16,9-1-87 0</inkml:trace>
  <inkml:trace contextRef="#ctx0" brushRef="#br0" timeOffset="12963.0323">4583 909 863 0,'-5'9'347'0,"9"17"53"16,5 11-220-16,4 13-7 16,-2 5-39-16,9 25-10 15,0-5-17-15,-3 7-18 16,0-9-30-16,1 1-10 0,-7-22-20 16,4 2-21-16,-10-23 1 15,-5-11-8-15,2-14-33 16,-2-17-103-16,-11-17-53 15,9-11-328-15,-11-9-7 16</inkml:trace>
  <inkml:trace contextRef="#ctx0" brushRef="#br0" timeOffset="13731.4579">5226 656 781 0,'0'4'442'15,"0"3"0"-15,5 6-152 16,7 17-69-16,0 10-63 16,9 16-2-16,3 3-45 15,0 11-16-15,2-4-30 16,-1 8-5-16,-6-9-17 16,-4 3-7-16,-10-12-11 0,-1 4-9 15,0-17-9-15,-2 1 0 16,-1-16-15-16,7-6-57 15,-8-16-64-15,0-16-127 16,3-4-22-16,-10-20-304 16,5-3 29-16</inkml:trace>
  <inkml:trace contextRef="#ctx0" brushRef="#br0" timeOffset="14235.695">5806 510 478 0,'-15'2'590'16,"0"15"-117"-16,0 5 9 15,-1 15-244-15,5 2-92 0,3 16-37 16,5 4-59 0,4 13-6-16,5-7-5 0,7 12 15 15,2-7 4-15,7 2 9 16,2-13-11-16,11 2-10 16,-6-14-17-16,12-14-7 15,-4-17-12-15,7-14-4 16,-5-17-5-16,7-18-3 15,-7-7 0-15,-4-18-3 16,-11 1-3-16,-2-4-5 16,-9 6 0-16,-7-6-3 15,-1 9 4-15,-10-7 2 16,-4 4 6-16,-6-4 1 16,-7 5 4-16,-12-3 2 15,3 16 1-15,-10-1 3 16,-1 16 4-16,-4 7 0 15,5 10 0-15,8 6-7 16,7 4-34-16,9 3-88 0,8 2-108 16,15 14-369-16,-3-7 8 15</inkml:trace>
  <inkml:trace contextRef="#ctx0" brushRef="#br0" timeOffset="14899.0905">6491 339 941 0,'-4'5'360'0,"4"17"64"16,0 4-242-16,6 26 8 16,1 7-39-16,4 20 3 15,-2 1-32-15,2 16-8 16,-3-8-31-16,-6 6-11 15,-4-18-27-15,0 0-12 16,-4-21-16-16,5-10-13 0,-1-18-32 16,5-16-83-16,1-18-42 15,3-24-121-15,1-14 87 16,5-10-363-16,-10-19 119 16</inkml:trace>
  <inkml:trace contextRef="#ctx0" brushRef="#br0" timeOffset="15327.0046">6511 388 815 0,'-11'-9'451'0,"5"15"3"16,8 10-179-16,11 8-46 15,8 10-74-15,12 10-14 16,9 2-44-16,12 9-19 16,1 1-30-16,13 3-11 15,-5-7-18-15,4 1-2 16,-12-10-6-16,2-3-1 15,-14-14-3-15,-1 0-2 16,-7-6-1-16,6-3 0 16,-11-13-2-16,1-1-2 15,-5-6 3-15,-6-12-5 16,-9-4 3-16,0-3-2 16,-9-13 3-16,-7-20 0 15,-5-8 2-15,-4-22 5 0,-3-11 5 16,0-9 5-16,-3 7 5 15,-2-2 5-15,0 28-2 16,1-4 1-16,5 21-5 16,3 5-6-16,7 13-7 15,-3-2-5-15,5 14-4 16,-1 2-3-16,3 14 2 0,2 4-11 16,0 3-9-16,2 11-28 15,2 4-22-15,-3 5-74 16,-6 5-41-16,10 6-212 15,-1-10-170-15,-6-5-37 16</inkml:trace>
  <inkml:trace contextRef="#ctx1" brushRef="#br0">12171-22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9:32.284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28A45005-7437-4634-97FB-CA7444B3FDFE}" emma:medium="tactile" emma:mode="ink">
          <msink:context xmlns:msink="http://schemas.microsoft.com/ink/2010/main" type="inkDrawing"/>
        </emma:interpretation>
      </emma:emma>
    </inkml:annotationXML>
    <inkml:trace contextRef="#ctx0" brushRef="#br0">139 1208 768 0,'-6'3'293'0,"-5"19"41"16,0-5-168-16,7 7-81 16,6 2 1-16,11 16 8 15,0-8-17-15,13 12 3 16,0-4-12-16,7 14-2 15,0-7-19-15,10 12 5 16,-5-3-8-16,7 8 5 16,-7-3-6-16,7 26 6 15,-7 1-8-15,7 19 0 16,-3 0-7-16,12 16 5 16,-10-17-6-16,2 8 0 15,-1-13-5-15,-5 17-2 16,-7-18-4-16,6 12 0 15,-4-14-5-15,-3 3 3 0,-5-20-2 16,3-1 0 0,-13-25-4-16,3 2-1 0,-7-20-4 15,3-4 0 1,-6-2-5-16,1-5 0 0,-4-12 0 16,-1 3 0-16,-5-10-2 15,1-7 0-15,0 4 1 16,0 1-2-16,2-3-1 15,-4 1 1-15,0-1 0 16,2-2-2-16,-4 1 2 0,4-1-2 16,-2 0 0-16,0-4-1 15,7 0 2-15,-3-3-1 16,-4 3 2-16,3-2-1 16,1 4 4-16,-6-2-3 15,0 4 0-15,2-5-1 16,2-3 1-16,-6-1-3 15,6-1 2-15,4-8-2 16,-2 3 2-16,-3-4-1 16,5-3 1-16,-2-4 1 15,-1-4 0-15,1-16-1 16,2-2 1-16,3-26-1 16,2-11 1-16,7-37 1 15,6-2-1-15,6-37-1 16,3 13 1-16,13-31 3 0,0 18 2 15,14-16 6-15,2 21 6 16,12-25 10-16,-6 26 0 16,16-22 4-16,-9 18-3 15,10-4-1-15,-13 30-8 16,8 2-2-16,-16 34-3 0,5 5 0 16,-12 20-2-16,2 2 1 15,-17 16-3-15,3 6 2 16,-16 14-1-16,-5-1 3 15,-9 11-4-15,2 5 2 16,-12 10-3-16,1-8-2 16,-3 11-2-16,-1-1-1 15,0 1-1-15,4-7-2 16,-6 7 0-16,3-5-2 16,1 5 0-16,-2-3-1 15,-2 7 1-15,2-4 0 16,-2 4 0-16,-2-3 0 15,2 3 2-15,-2-4-1 16,2 4-1-16,0 0 1 16,2 4-1-16,-2-8-1 15,2 6 0-15,-2-2 0 0,-4 2 1 16,2-2-1-16,0 2 1 16,-1-2 1-16,1 1 0 15,0-1-1-15,0 0 1 16,0 0 0-16,0 4-2 15,-1-6 1-15,1 8 1 16,0-4-1-16,2 1 1 0,0-3-1 16,-2 6 1-1,2-4-3-15,-2 0 2 0,0 3-1 16,1-3 1-16,1 2-1 16,-2 1 3-16,2-1-3 15,-2-2 2-15,0 0-1 16,0-1 0-16,0 3 0 15,2 2 1-15,-2-1-1 16,4 1 1-16,0-3-1 16,-2 3-1-16,0-6 0 15,0-2 2-15,0 4-2 16,-2-2 0-16,2-2 1 16,-2 6 0-16,2 1 0 15,-1-3 6-15,1 2-22 0,1 0-20 16,-4 1-64-1,-1 1-59-15,-5 12-499 0,-4-1 102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0:36.346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F58E93-692F-4F75-876B-B8D39FCD58B2}" emma:medium="tactile" emma:mode="ink">
          <msink:context xmlns:msink="http://schemas.microsoft.com/ink/2010/main" type="inkDrawing"/>
        </emma:interpretation>
      </emma:emma>
    </inkml:annotationXML>
    <inkml:trace contextRef="#ctx0" brushRef="#br0">-3274-672 415 0,'-5'-7'250'15,"-3"-1"-6"-15,3-3-98 0,-6 7-15 16,5 3-55-16,-5-5 10 16,2 6-28-16,-2 0 12 15,0 0-23-15,-6-7 15 16,-1 3-19-16,-6 0 13 15,-2 2-16-15,-4-3 13 16,3 9-16-16,-14 1 12 16,4 6-15-16,-13 0 12 15,4 0-14-15,-15 0 14 16,13-1-13-16,-15-5 11 16,15 8-14-16,-7 0 12 15,7 6-18-15,-7 10 9 16,8 1-15-16,-8 3 7 15,7 4-15-15,-7 16 7 16,5-3-12-16,0 13 9 0,6-4-10 16,-8 11 10-1,11-9-6-15,-3 11 7 16,7-4-8-16,-2 17 9 0,10-9-8 16,-1 24 5-16,6-6-7 15,2 6 9-15,7-4-8 16,4 13 8-16,7-26-9 15,3 2 7-15,4-10-9 16,3-3 8-16,-1-5-10 0,5 10 9 16,-1 1-8-16,6 7 9 15,-1-8-8-15,10 5 7 16,4-18-8-16,7-3 4 16,0-13-7-16,15 2 4 15,-6-19-5-15,8 5 4 16,0-9-3-16,7 1 3 15,-7-6-4-15,10-5 4 16,1-10-5-16,4-5 4 16,-6-9-4-16,11-8 5 15,-2 2-4-15,7-6 5 16,-1 1-6-16,9-2 7 16,-9 1-6-16,-4-9 5 15,-11 8-6-15,1-11 7 16,-10 1-7-16,-4-14 5 15,-5 9-6-15,3-19 7 0,-8 6-7 16,3-18 8-16,-4 3-7 16,2-9 7-16,-10 7-7 15,5-3 7-15,-9 18-6 16,5 0 6-16,-12 6-7 16,6-6 7-16,-1 0-6 15,-5-12 5-15,-1 2-5 0,3-6 5 16,-3 0-5-16,-3-10 5 15,1 15-5-15,0-11 5 16,-6 11-4-16,-1 4 5 16,-7 11-4-16,1-10 6 15,-2 14-5-15,0-6 6 16,0 0-4-16,2-2 5 16,-4 4-6-16,0 0 6 15,-1 10-4-15,-1 0 6 16,-3 6-2-16,-3 2 7 15,-1 2-5-15,2-5 4 16,-2 0-8-16,2-4 2 16,0-2-6-16,-8 2 2 15,4 5-6-15,-2 4 6 16,-1 11-4-16,-3 2 4 0,4-1-1 16,-7-1 6-16,2 9-5 15,-2-12 5-15,3 7-5 16,-3-2 3-16,2 4-6 15,-12-12 6-15,8 14-5 16,-11-8 5-16,0 6-5 16,-4 0 6-16,6 3-7 0,-9 3 6 15,5 1-6-15,-9 0 5 16,7 6-5-16,-13-1 5 16,10 5-6-16,-6 5 4 15,5-1-4-15,-8 3 3 16,10 2-4-16,-7 5 4 15,7-9-4-15,6 7-18 16,11-5-38-16,4-4-101 16,11-5-86-16,-8 23-328 15,-3 10 0-15</inkml:trace>
    <inkml:trace contextRef="#ctx0" brushRef="#br0" timeOffset="2549.1777">-3344 859 743 0,'-18'-19'293'16,"-3"12"36"-16,-4 7-167 0,2 13-40 16,-4 16-6-16,-1 10-45 15,-1 31 10-15,5 15-28 16,1 28 13-16,9-4-15 15,4 13 9-15,12-28-21 16,9-20-1-16,11-41-26 16,19-39 3-16,3-31-15 15,17-38 6-15,-2-16-6 16,-3-23 9-16,-17 18-9 16,-6-10 7-16,-18 31-8 0,-10 5 8 15,-12 25-9-15,-10 3 10 16,-5 21 1-16,-19 20 17 15,1 19-4-15,-10 19 12 16,-4 24-5-16,1 39 4 16,8 7-11-16,3 9 12 15,14-5-7-15,19-15 4 16,15-43-13-16,18-32-1 16,13-29-14-16,16-38 2 15,2-20-7-15,12-36 8 16,-8 8-5-16,-4-15 5 15,-14 19-7-15,-15-8 8 16,-17 26-8-16,-9-4 7 16,-13 21-7-16,-13 8 8 0,-3 27-6 15,-12 15 8-15,-9 25-9 16,-7 26 7-16,7 19-5 16,-5 21 1-16,11 18-4 15,10 10 7-15,14-14-1 16,13-11 2-16,18-27 0 15,11-28 1-15,15-40-6 0,14-34 3 16,1-25-5-16,9-16 5 16,-6-6-4-16,-7-9 6 15,-14 20-7-15,-10-5 6 16,-11 14-6-16,-23 3 8 16,-8 12-8-16,-15 12 8 15,-8 25-5-15,-20 17 3 16,6 29-5-16,-10 35 6 15,10 19-6-15,-4 46 4 16,12 12-3-16,11 15 7 16,19-19 0-16,17-6 2 15,22-52-4-15,26-29 2 16,9-47-10-16,17-40 4 16,-4-24-5-16,12-37 6 15,-29-9-3-15,1-10 5 0,-23 18-4 16,-14-7 4-16,-17 28-5 15,-10-1 6-15,-14 10-4 16,-14 5 4-16,-8 14-5 16,-19 13 6-16,4 18-6 15,-17 41 2-15,8 28-6 16,-5 29 5-16,17 19-7 16,3 36 5-16,22-19-6 0,18-3 7 15,24-27-4 1,17-21 3-16,13-38-6 0,22-22 4 15,3-29-5-15,14-32 5 16,-6-15-2-16,2-22 5 16,-15 3-2-16,-7-7 6 15,-21 20-5-15,-16-12 6 16,-17 17-7-16,-17-2 8 16,-8 13-6-16,-23 14 6 15,2 33-7-15,-22 21 6 16,5 27-7-16,-13 37 3 15,12 11-5-15,-2 28 3 16,23 5-4-16,12 6 6 16,24-21-6-16,18-6 4 15,17-38-4-15,20-20 3 0,6-34-4 16,14-28 4-16,-5-18-4 16,8-25 7-16,-12-13-5 15,4-4 5-15,-19 7-2 16,-3-1 4-16,-19 18-5 15,-14 0 5-15,-19 11-5 16,-11 4 5-16,-7 18-4 16,-14 15 6-16,1 24-6 0,-8 26 4 15,8 19-6-15,-6 30 3 16,11 12-4-16,4 22 3 16,13-18-3-16,15-6 3 15,20-30-3-15,14-27-1 16,12-43-3-16,18-36 3 15,8-25-2-15,5-25 3 16,-2-1-1-16,1-12 7 16,-21 22-5-16,-8-3 5 15,-16 18-5-15,-18 0 6 16,-12 18-7-16,-8 11 9 16,-10 22-8-16,-17 24 8 15,0 21-7-15,-9 31 5 16,1 14-8-16,-3 42 5 15,11 4-7-15,8 14 7 0,11-24-5 16,20 0 4-16,15-45-4 16,17-34 3-16,6-32-7 15,20-34 6-15,-6-32-3 16,3-32 5-16,-5 0-3 16,2-3 7-16,-19 18-6 15,-10 5 6-15,-12 23-7 16,-15 12 7-16,-10 12-6 0,-10 14 7 15,-4 25-7-15,-12 25 8 16,3 11-9-16,-12 24 6 16,6 14-6-16,1 10 4 15,18-13-5-15,11-3 4 16,15-28-3-16,15-31 1 16,16-30-4-16,10-37 4 15,3-15-4-15,4-10 3 16,-7 3 0-16,-6-8 6 15,-15 19-7-15,-9-3 8 16,-11 8-7-16,-9 5 9 16,-11 17-7-16,-13 20 6 15,-8 23-5-15,-14 28 3 16,1 14-5-16,-12 27 2 16,7 14-2-16,3 28 1 0,16-14-1 15,10 2-1-15,21-19 0 16,18-22 1-16,11-43-2 15,15-26 0-15,8-24-2 16,12-35 4-16,-5-13-3 16,4-20 4-16,-6 7-1 15,-13-5 3-15,-13 25-5 16,-15-3 7-16,-14 18-6 0,-13 4 5 16,-12 10-4-16,-10 10 6 15,-3 19-6-15,-12 25 4 16,4 18-6-16,-1 28 5 15,8 10-5-15,3 37 3 16,12-3-3-16,14 14 5 16,16-15-6-16,6-5 5 15,15-47-5-15,16-22 2 16,2-36-5-16,14-32 4 16,5-26-3-16,4-35 5 15,-4-1-2-15,3-7 6 16,-22 16-3-16,-6 1 3 15,-18 28-5-15,-14 0 6 16,-12 17-4-16,-16 11 5 16,-5 22-4-16,-12 26 5 0,-3 22-7 15,-9 27 4-15,5 21-6 16,1 41 3-16,12-8-3 16,9 7 5-16,23-19-4 15,20-23 1-15,16-50-4 16,21-35 1-16,8-27-4 15,6-31 5-15,-5-13-2 16,-3-20 6-16,-14 14-3 0,-11-8 0 16,-18 26-6-16,-14 2 8 15,-16 22-13-15,-16 13-15 16,-10 15-32-16,-7 13-54 16,1 14-84-16,1 34-358 15,-4 3 58-15</inkml:trace>
    <inkml:trace contextRef="#ctx0" brushRef="#br0" timeOffset="7032.8015">-5875 3274 392 0,'-21'-10'249'0,"-1"1"-6"16,2 2-95-16,5 5 19 16,4 0-53-16,-2 0-11 15,8 0-13-15,5 4-10 16,0-4-10-16,7 2-3 15,4-1-4-15,9-5-3 16,1-3-1-16,12-2-4 16,0 0-6-16,12 5-8 15,-3 4-5-15,15 8-9 16,-9 1-2-16,15 10-10 0,-6-1 0 16,10 3-8-16,-12-4 4 15,17 3-6-15,-16-7 5 16,-5 0-3-16,-10-1 5 15,0 4 0-15,-19-4 5 16,0 2 1-16,-6 1 4 16,-6 0-3-16,-7-7 0 15,1-1-3-15,-4-6 4 0,-4-3 4 16,-5-7 6-16,-2-4 0 16,-6-3 2-16,1-1-5 15,-6 2-7-15,-6-1-4 16,-3 5-1-16,-10 4-2 15,-2-2 3-15,-8 0-5 16,3 3 1-16,-8 1-6 16,7-4 1-16,-7 0-6 15,8 0 4-15,-2 0-7 16,10 3 6-16,1 1-5 16,9 5 5-16,1 4-5 15,3 0 8-15,2 3-6 16,4 1 4-16,-1 1-4 15,8-1 3-15,10-1-6 16,5-3 3-16,5 2-4 0,6-4 3 16,7 5-4-16,4-3 5 15,9 4-5-15,4 3 5 16,11 2-3-16,0-4 4 16,15-1-5-16,-4-2 6 15,15-8-4-15,0-2 2 16,9-5-2-16,-13 2 3 15,-1 2-2-15,-14 5 2 16,-5 6-3-16,-15 7 3 0,-4 3-4 16,-7-1 4-16,-5 2-3 15,-8-4 4-15,-6-5-3 16,-1-3 4-16,-4 1-4 16,-2-2 5-16,-2-4-3 15,-3 2 3-15,-6-2-5 16,-2-3 4-16,-9-3-4 15,-1 3 3-15,-11-6-2 16,1 1 2-16,-11-2-3 16,2 2 2-16,-10-3-2 15,4 2 3-15,-10 0-3 16,6 4 3-16,-5-4-5 16,7 5 5-16,-1 4-4 15,12 2 4-15,4 0-4 0,11 2 5 16,4 4-8-16,11-4 7 15,4-1-7-15,5 3 6 16,6-4-6-16,5 0 5 16,7 0-5-16,8 2 6 15,10-2-6-15,1 2 4 16,16-4-4-16,-1 0 5 16,15 0-5-16,-6 2 5 0,13 0-4 15,-9 2 4-15,9 9-3 16,-13-3 4-16,5 8-4 15,-14 3 2-15,0 1-1 16,-13-5 4-16,-4 5-4 16,-14-11 3-16,-3 2-2 15,-12-7 3-15,0 3-2 16,-10-7 5-16,-1 4-5 16,-4 0 5-16,-4 3 12 15,-5-1-9-15,5-1-89 16,0-3-70-16,13-4-390 15,6-9 6-15</inkml:trace>
    <inkml:trace contextRef="#ctx0" brushRef="#br0" timeOffset="-12699.6702">-6728-487 781 0,'-37'1'214'0,"-6"11"85"16,12 0-221-16,-6 7 16 15,9 3-5-15,-1 8-4 16,3-1-16-16,-4 17 0 16,6 6-14-16,0 20-2 15,4 4-13-15,3 22 3 16,8-2-6-16,6 38 2 16,3-14-4-16,7 23 3 15,4-16-6-15,6 13-3 16,1-38-6-16,13 5-1 0,5-17-7 15,13 12-1-15,3-15-3 16,18 9-1-16,-1-9-5 16,12-4 0-16,-4-24-2 15,6-9 0-15,-12-25-1 16,4-19 1-16,-6-21 0 16,6-25 1-16,-10-12 1 0,11-20 2 15,-15-6 0-15,0-20 0 16,-17 8 0-16,4-15 1 15,-13 9-2-15,6-21-1 16,-8 10 0-16,2-29-1 16,-9 10 0-16,-4-9-1 15,-7 28 0-15,-6-7 0 16,-11 25 1-16,-5-9 1 16,-4 13 3-16,-10-20 3 15,1 18 3-15,-8 2 1 16,1 23 0-16,-12-1 5 15,0 31 0-15,-11 1 2 16,-2 14 1-16,-8-5-2 16,0 9-4-16,-8 0-5 15,2 2-3-15,-3 2-3 0,12 9-2 16,-6 4-2-16,10 5 2 16,-4 4-2-16,7 4 2 15,-9-4-2-15,12 1 1 16,-1 3-2-16,8 1 0 15,-3 5-2-15,8 1 1 16,-5 12-1-16,6 12 0 16,1 24-1-16,5 4 3 15,1 28-1-15,5-8 1 0,-2 3 0 16,7-17 1-16,0 1 0 16,6-17 0-16,8 15-2 15,1-7 4-15,2 4-27 16,5-10-36-16,8-13-137 15,-2-27-106-15,-5-13-226 16,-6-19-72-16</inkml:trace>
    <inkml:trace contextRef="#ctx0" brushRef="#br0" timeOffset="-8347.7954">-6019 803 656 0,'-26'-22'213'0,"-4"0"80"0,8 9-181 16,2 11 15-16,1 19-15 16,-6 22 2-16,8 20-39 15,6 33 17-15,5 8-31 16,10 16 13-16,5-11-23 15,10-12 8-15,-1-29-28 16,8-25 1-16,4-34-20 0,5-43 3 16,3-29-15-1,-4-36 6-15,-5-8-6 0,-14-26 7 16,-11 19-8-16,-14 6 8 16,1 29-8-16,-11 16 7 15,1 36 7-15,-14 36 22 16,-2 36-6-16,-11 46 19 15,4 18 3-15,-5 28 1 16,18-11-18-16,5-10 11 16,18-36-18-16,14-24-4 15,14-38-17-15,17-41 3 16,9-23-11-16,5-35 6 16,-9-17-6-16,4-18 7 15,-18 17-7-15,-13-10 6 0,-16 27 2 16,-10 17 0-16,-20 32-5 15,-10 34 8 1,-9 36-8-16,-11 46 5 0,-2 19 3 16,4 37 10-16,11 0-5 15,10 7 22-15,20-39-9 16,16-9 2-16,22-47-13 16,13-34 3-16,9-37-21 0,8-36 5 15,0-17-5-15,-1-30 7 16,-14 2-6-16,-9-19 7 15,-15 26-7-15,-17 0 7 16,-16 28-6-16,-13 18 8 16,-4 41-6-16,-15 30 6 15,0 34-7-15,-3 36 8 16,9 14-6-16,9 19 11 16,17-13-5-16,12-6 8 15,16-29-7-15,16-22 2 16,9-35-10-16,17-32 3 15,1-28-8-15,10-25 6 16,-11-11-5-16,-2-19 6 16,-18 11-5-16,-12-9 5 15,-16 20-5-15,-9 8 8 16,-14 27-5-16,-12 19 5 0,-2 39-4 16,-11 29 6-16,2 22-7 15,3 26 3-15,11 4-4 16,8 6 4-16,17-17-7 15,16-15 7-15,7-32-8 16,17-21 5-16,4-32-7 16,11-39 6-16,-4-16-6 15,4-19 7-15,-17 0-5 0,-3-20 7 16,-15 26-4-16,-12-4 4 16,-8 24-4-16,-8 15 7 15,-9 37-6-15,-12 29 5 16,3 35-5-16,-6 41 3 15,4 13-6-15,5 30 3 16,15-17-2-16,11-6 3 16,15-37-4-16,17-20 1 15,9-49-3-15,12-40 4 16,5-33-4-16,1-33 6 16,-9-7-4-16,-11-17 5 15,-17 16-5-15,-16 5 6 16,-13 25-4-16,-17 17 5 15,0 33-4-15,-17 37 5 0,-5 33-5 16,-12 35 5-16,8 13-5 16,-2 15 2-16,17-19-3 15,15-16 4-15,20-29-6 16,21-34 3-16,16-32-4 16,20-30 3-16,4-21-5 15,8-26 6-15,-8 2-6 0,-13 2 5 16,-15 22-5-16,-14 18 6 15,-22 32-5-15,-16 39 6 16,-8 27-4-16,-23 35 4 16,0 17-5-16,-3 19 11 15,5-14-5-15,9-8 6 16,25-32-6-16,18-23 9 16,11-34-12-16,22-28-41 15,7-18-67-15,12-12-124 16,5-12-361-16,-20-6 18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10-11T08:03:24.557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D24F3F-92DA-4B85-A23F-E0FE973DEFB5}" emma:medium="tactile" emma:mode="ink">
          <msink:context xmlns:msink="http://schemas.microsoft.com/ink/2010/main" type="inkDrawing"/>
        </emma:interpretation>
      </emma:emma>
    </inkml:annotationXML>
    <inkml:trace contextRef="#ctx0" brushRef="#br0">12171-22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1:15.493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1EA2DCF-F2DF-4CB9-B557-9CFCDCB0E391}" emma:medium="tactile" emma:mode="ink">
          <msink:context xmlns:msink="http://schemas.microsoft.com/ink/2010/main" type="inkDrawing"/>
        </emma:interpretation>
      </emma:emma>
    </inkml:annotationXML>
    <inkml:trace contextRef="#ctx0" brushRef="#br0">199 17 659 0,'-2'-22'256'15,"-6"17"46"-15,-1 18-181 16,-2 12 8-16,-7 22-23 16,-1 12-34-16,-3 18-6 15,5-10-3-15,4-1-10 16,10-20-8-16,6-29-18 15,12-35-8-15,7-32-13 16,8-19-1-16,-1-17-9 16,-3 8 9-16,-9 4-5 15,-13 26 7-15,-14 17-6 0,-4 20 13 16,-9 27-4-16,-4 23 8 16,-5 26 5-16,1 12 14 15,0 25-3-15,5-15 6 16,9-8-5-16,12-24-6 15,12-21-16-15,10-38-2 0,8-35-11 16,9-18 4-16,6-19-8 16,-6-5 9-16,-7-2-8 15,-6 20 8-15,-16 8-6 16,-10 18 7-16,-8 15-5 16,-8 11 7-16,-5 18-7 15,-1 13 7-15,-5 21-4 16,3 11 6-16,1 25-3 15,10 8 8-15,5 9-4 16,9-18 5-16,17-10-9 16,7-32 3-16,15-36-9 15,8-33 2-15,10-34-7 16,-3-8 7-16,0-16-5 16,-13 9 5-16,-13 8-4 15,-15 24 7-15,-14 10-7 16,-8 21 8-16,-15 18-4 0,-1 19 5 15,-10 25-3-15,-2 11 8 16,2 20-4-16,8 1 5 16,5 7-7-16,13-17 3 15,11-13-9-15,8-28 3 16,14-33-8-16,6-30 5 0,7-16-6 16,2-8 7-1,0-11-6-15,-12 21 8 0,-7 5-6 16,-10 11 7-16,-12 14-4 15,-7 19 6-15,-7 12-6 16,-4 16 6-16,-7 24-6 16,-1 11 3-16,3 17-6 15,5 0 5-15,11-2-5 16,9-20 5-16,10-21-7 16,7-35 6-16,14-27-7 15,-3-13 6-15,4-19-5 16,-4 2 6-16,-7 2-5 15,-10 22 7-15,-7 9-5 16,-9 19 7-16,-10 5-5 16,3 17 5-16,-14 9-5 15,4 15 4-15,-3 17-7 16,8 7 5-16,3-2-7 0,11-11 7 16,8-24-8-16,9-22 6 15,6-34-7-15,6-14 7 16,2-13-7-16,-3 2 7 15,-3-1-3-15,-5 22 6 16,-11 4-7-16,-4 14 6 16,-9 5-3-16,-2 9 3 0,-5 11-5 15,1 6 7-15,-3 17-6 16,3 7 4-16,2 13-6 16,8-2 7-16,3 0-7 15,10-19 6-15,7-14-9 16,5-24 8-16,8-32-10 15,-2-3 8-15,0-12-5 16,-7 1 8-16,-6-6-7 16,-9 24 9-16,-6-2-6 15,-4 12 5-15,-6 8-5 16,-3 14 7-16,-3 20-8 16,3 12 7-16,-3 21-8 15,7 13 6-15,0 15-6 16,6-12 7-16,5-8-8 15,7-19 7-15,10-24-8 0,4-24 5 16,3-17-6-16,-6-5 17 16,-1-4-39-16,-13 0-14 15,-2 13-69-15,-7 15-36 16,-1 22-347-16,-5 14 67 16</inkml:trace>
    <inkml:trace contextRef="#ctx0" brushRef="#br0" timeOffset="-2432.9009">204 134 229 0,'-5'-6'343'0,"-3"2"-83"16,1 12 3-16,-2 5-112 16,5 5-68-16,-2 12-6 15,3 1-34-15,3 8 10 16,0-11-21-16,7-4 7 16,2-10-20-16,4-15 7 15,2-18-16-15,2-16 7 16,-3-9-13-16,1-14 9 15,-7 3-9-15,-5 2 13 16,-5 17-1-16,-7 12 30 16,-2 19-5-16,-6 12 18 15,1 14-13-15,-4 25 8 16,-1 5-21-16,3 18 13 0,7 6-15 16,3 3 10-16,8-19-18 15,6-9-1-15,1-26-19 16,6-24 7-16,4-20-13 15,1-28 8-15,-3-15-7 16,0-7 8-16,-8 5-7 16,-5-1 9-16,-8 19-10 15,-5 12 7-15,-3 8-7 16,-3 12 13-16,-1 17-4 0,-1 13 13 16,-1 10-8-16,3 25 9 15,2 15-10-15,2 23 5 16,10 5-12-16,5 3 9 15,3-20-9-15,8-17 6 16,4-35-12-16,7-28 8 16,2-27-11-16,1-34 9 15,-1-13-8-15,-4-21 10 16,-13 8-8-16,-9 10 10 16,-9 26-10-16,-9 10 9 15,-6 23-7-15,0 18 9 16,-4 8-5-16,2 26 11 15,2 14-7-15,-2 24 9 16,6 2-8-16,5 10 5 0,10-14-10 16,8-16 5-16,10-24-10 15,8-24 5-15,1-22-9 16,6-32 6-16,-6-5-5 16,0-15 8-16,-6 7-6 15,-6 8 8-15,-10 22-8 16,-6 7 9-16,-5 17-8 0,-7 15 8 15,-1 10-7-15,-1 20 6 16,1 15-6-16,-1 22 5 16,7-5-6-16,4 1 9 15,9-14-8-15,5-22 6 16,10-27-8-16,9-30 6 16,2-16-8-16,4-23 7 15,-8-7-6-15,-2-7 8 16,-9 22-8-16,-7 3 8 15,-8 17-5-15,-3 15 6 16,-4 16-7-16,-10 17 7 16,1 15-5-16,-2 26 5 15,3 16-7-15,3 15 10 16,10-3-3-16,4-6 10 16,12-23-9-16,4-27 8 15,9-33-12-15,6-39 4 0,3-16-10 16,-1-20 7-16,-11 1-6 15,-1 6 9-15,-14 29-8 16,-7 7 6-16,-9 19-5 16,-3 16 9-16,-9 18-4 15,-2 17 10-15,-3 12-5 16,0 12 7-16,4-1-9 16,6-6 4-16,10-20-10 0,8-13 3 15,8-21-10-15,8-12 6 16,-1-13-6-16,0 0 6 15,-4 3-5-15,-6 10 8 16,-6 14-8-16,-9 12 7 16,-6 1-7-16,-10 10 6 15,0 3-6-15,-2-5 8 16,8-6-8-16,3-3 7 16,10-8-7-16,9-15 5 15,2 6-7-15,5 2-3 16,4 7-11-16,-4-5 4 15,0 10-7-15,-3 5 7 16,-1-3 3-16,-5 3 12 16,2 6-4-16,-4 7 9 15,0-1-7-15,1-5 8 0,-1-6-9 16,2-9 5-16,5-9-6 16,3-13 5-16,1-12-8 15,2-4 8-15,0 4-4 16,-2 9 4-16,-1 8-4 15,-3 11 7-15,-5 19-7 16,-3 11 6-16,-7 8-5 16,-3 16 5-16,-1 3-6 0,1 3 7 15,7-8-6-15,4-11 7 16,8-22-8-16,5-22 5 16,7-24-7-16,6-23 6 15,0-5-8-15,-1-3 8 16,-7 18-5-16,-7 14 8 15,-7 25-6-15,-11 18 9 16,-8 15-7-16,-5 25 7 16,0 14-8-16,-4 13 7 15,11-8-6-15,6-2 6 16,9-31-9-16,11-22 7 16,4-34 20-16,13-27-76 15,-4-26-114-15,2 9-325 16,-13 4-8-16</inkml:trace>
    <inkml:trace contextRef="#ctx0" brushRef="#br0" timeOffset="1081.2038">2867 315 480 0,'-13'-10'312'0,"-4"12"-19"15,1 13-72-15,-1 15-113 0,4 12-25 16,4 12-10 0,3-1-22-16,8 8 3 0,5-15-11 15,8-13-5-15,2-21-12 16,3-29-6-16,4-24-11 16,-4-29-3-16,-3-9 1 15,-6-10 13-15,-11 19 11 16,-9 11 22-16,-4 24 12 0,-9 24 12 15,2 25-10-15,-6 38-8 16,-2 16-20-16,2 30-4 16,8 6-13-16,3 3-2 15,11-31-3-15,8-17-3 16,9-30-10-16,9-34-3 16,4-32-1-16,2-33-3 15,3-8 3-15,-11-25-2 16,-12 12 4-16,-14 10 12 15,-11 31 10-15,-12 17 11 16,-2 36 4-16,-12 36-1 16,4 24-11-16,-1 22-10 15,8 7-13-15,8 6-3 16,15-28 5-16,18-16-31 0,15-32-37 16,17-33-120-16,5-28-269 15,-18-14-63-15,-21 1-161 16</inkml:trace>
    <inkml:trace contextRef="#ctx0" brushRef="#br0" timeOffset="-4545.2431">2536 422 562 0,'-2'-4'252'0,"2"8"8"16,0 14-140-16,0 12-36 16,0 7-32-16,6 20-17 15,5-4-1-15,0 5-2 16,0-14 7-16,2-7-8 16,-2-24 1-16,2-22-13 15,4-23 0-15,5-25-13 16,0-15 6-16,-4-15-10 15,-5 13 6-15,-5 10-1 0,-10 18 21 16,-9 23 13-16,-2 36 13 16,-7 28-1-16,-6 14 9 15,2 34-7-15,7-2-9 16,0 0-7-16,10-23 4 16,9-10-15-16,9-28-6 0,6-25-15 15,9-32 2 1,9-32-10-16,-6-11 5 0,-5-27-7 15,-4 9 9-15,-12-1-7 16,-16 29 7-16,-3 12 3 16,-5 33 16-16,-12 30-2 15,0 30 7-15,3 27 1 16,-3 16 1-16,6 17-9 16,7-14 2-16,13-11-5 15,9-27 0-15,14-21-13 16,5-37 1-16,12-34-9 15,-1-16 4-15,8-18-5 16,-14-3 5-16,-9-3-3 16,-14 22 5-16,-12 10-4 15,-9 16 6-15,-11 22-3 16,0 22 9-16,-11 30-2 0,3 12 10 16,-3 31-1-16,11 1 5 15,6 3-9-15,16-19 4 16,9-12-11-16,12-33 0 15,14-29-8-15,6-30 3 16,7-31-7-16,0-12 6 16,-1-17-6-16,-12 4 7 15,-13 6-3-15,-14 23 3 0,-14 10-3 16,-8 27 5-16,-12 14-4 16,-2 20 4-16,-7 30-3 15,2 22 6-15,-2 24-4 16,8 10 5-16,5 10-2 15,15-24 5-15,9-14-8 16,11-36 3-16,13-29-7 16,5-31 3-16,8-30-7 15,-5-16 6-15,-3-19-4 16,-14 9 5-16,-8 11-4 16,-7 24 3-16,-11 10-2 15,-11 27 4-15,-4 21-4 16,-1 18 3-16,-10 31-2 15,7 21 5-15,4 9-6 16,8-6 7-16,9-5-4 16,12-33 4-16,14-30-9 0,7-21 6 15,9-26-7-15,-5-20 5 16,1-12-5-16,-14 3 6 16,-8 1-4-16,-12 17 3 15,-14 12-2-15,-3 19 3 16,-11 16-3-16,0 16 2 15,-2 23-3-15,9 9 3 0,0 13-5 16,9-6 5-16,14-8-6 16,12-23 6-16,13-19-8 15,2-18 7-15,9-16-7 16,-5-8 6-16,0-8-6 16,-12 3 5-16,-3 5-6 15,-7 13 6-15,-8 7-4 16,-5 16 5-16,-10 21-4 15,2 11 5-15,-5 14-5 16,5 8 5-16,4-3-6 16,6-13 23-16,6-9-62 15,9-15-39-15,-3-12-202 16,-5-1-247-16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0:07.431"/>
    </inkml:context>
    <inkml:brush xml:id="br0">
      <inkml:brushProperty name="width" value="0.1" units="cm"/>
      <inkml:brushProperty name="height" value="0.1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50FA37A6-E956-49EF-BE76-32255E7E6729}" emma:medium="tactile" emma:mode="ink">
          <msink:context xmlns:msink="http://schemas.microsoft.com/ink/2010/main" type="inkDrawing"/>
        </emma:interpretation>
      </emma:emma>
    </inkml:annotationXML>
    <inkml:trace contextRef="#ctx0" brushRef="#br0">2478 390 430 0,'-9'-2'319'0,"1"4"-26"16,1-2-44-16,1-6-122 16,6 6-24-16,2-5-3 15,4 3-37-15,5-6 8 0,4 6-31 16,12-1 11-16,3-5-18 15,12-5 12-15,1 1-19 16,9-5 7-16,-6 0-19 16,7-7 5-16,-12-2-15 15,3 10 8-15,-9 3-10 16,0-4 8-16,-7 14-6 16,-4-3 11-16,-7 4-6 15,-3-3 14-15,-4 1-7 0,-5 4 14 16,-3 0-9-16,-2-2 20 15,-4 4-8-15,-5-6 11 16,-2 2-13-16,-6 4 10 16,-3 2-20-16,-6 3 8 15,-1 4-11-15,-12 2 11 16,2 4-9-16,-11 0 11 16,2-1-8-16,-8 3 12 15,1-6-11-15,-6 1 14 16,9-6-11-16,-2 3 6 15,11-6-11-15,10 1 6 16,9-6-15-16,9 0 1 16,11 4-9-16,8-6 0 0,14 11-8 15,15-9 5-15,7-6-7 16,18-14 7-16,2 7-4 16,8-16 5-16,-10 10-5 15,6 4 5-15,-11 10-6 16,1 1 6-16,-16 8-5 15,7 0 6-15,-14 1-6 16,-5-1 5-16,-10-6-6 16,-1-2 7-16,-14 2-5 0,-5-5 6 15,-3 7-4-15,-8-4 7 16,-4 4-9-16,-9-1 7 16,-1 1-7-16,-8-4 6 15,-2 9-7-15,-2-5 7 16,-2 2-7-16,-3 0 5 15,7 2-5-15,-7-4 6 16,1 7-5-16,-3-9 5 16,7 4-5-16,-9-7 6 15,13 1-7-15,-2-3 7 16,8 7-6-16,-3-6 4 16,10 2-7-16,0-3 7 15,7 7-7-15,4-6 7 16,9 5-7-16,6 6 6 15,5 1-8-15,12-5 6 0,6 3-6 16,14 4 6 0,5-12-5-16,17 2 8 0,3 2-6 15,10-6 6-15,-2 3-7 16,2-3 6-16,-12 3-5 16,-1-3 5-16,-9 8-4 15,-6-8 6-15,-8 3-5 0,-3 3 3 16,-11 1-4-1,-7-2 4-15,-8 2-5 0,-8 3 7 16,-3-6-6-16,-3 6 7 16,-8-4-6-16,-6 6 6 15,0-5-6-15,-10 1 7 16,-3-5-8-16,-7 3 7 16,2-8-6-16,-15 4 5 15,2 1-5-15,-5 3 6 16,-1 2-7-16,-11-2 5 15,6-2-5-15,-9 7 6 16,9-3-5-16,-6 7 4 16,15-1-5-16,2 7 6 15,13-10-7-15,2 2 5 16,15-1-5-16,7-4 6 16,9 2-6-16,13 1 6 0,7 2-7 15,16-5 6-15,6 6-6 16,16-8 5-16,3-2-6 15,16 2 6-15,-6-6-4 16,8-1 4-16,-16 3-5 16,0-1 8-16,-17-3-6 15,-5 5 6-15,-17-1-5 0,-7 2 6 16,-11 2-6-16,-13-2 6 16,-6 6-5-16,-9-2 6 15,-4-6-6-15,-5 4 5 16,-2 0-6-16,-4-5 3 15,8 3-4-15,-4 4 4 16,1-4-4-16,3 2 4 16,5 2-3-16,-2-2 4 15,4 0-6-15,2 0 5 16,2 3-4-16,0-5 3 16,3 6-4-16,0-2 6 15,6 3-6-15,4-3 5 16,1 4-6-16,3-4 7 15,-1 5-7-15,0-5 8 16,2 3-8-16,-9 1 7 0,0 7-7 16,-4 4 5-16,3 12-5 15,-7 6 6-15,6 9-5 16,-5 10 7-16,-1-4-7 16,-3 5 7-16,-2-1-7 15,-2 3 7-15,2-11-7 0,-3 4 7 16,1-9-6-16,2-1 6 15,3-12-7 1,3-2 7-16,3-4-6 16,8-2 4-16,-2-7-4 0,7-2 5 15,-2-7-5-15,6-6 3 16,-2-9-5-16,5-11 4 16,5-4-6-16,8-16 6 15,2-6-5-15,6-8 8 16,4 5-6-16,-1-9 6 15,-1 11-5-15,2-3 5 16,-3 9-6-16,1-8 7 16,-4 16-8-16,2-6 7 15,-4 11-6-15,-2-3 5 16,-1 15-4-16,-3-6 7 0,-6 11-8 16,-1-2 7-16,-5 10-7 15,-1-1 5-15,-3 6-6 16,0-4 7-16,-5 2-7 15,1-3 8-15,-3 3-7 16,-1-2 7-16,1 4-9 16,-1 2 8-16,-5 6-6 15,2-3 5-15,-3 8-6 16,-3 2 7-16,-1 11-6 16,-3-2 5-16,1 0-4 0,-2 5 6 15,3 4-8-15,-3-1 8 16,2 5-7-16,0 7 6 15,1-1-6-15,-1-5 7 16,-1-1-8-16,-3 11 7 16,6-5-6-16,-2 3 6 15,5 2-5-15,0 4 7 16,-1-14-7-16,-1 10 5 16,2-3-4-16,-3 3 4 15,3-6-5-15,-5 14 5 16,1-10-4-16,-3 9 5 15,2-5-6-15,-6 5 4 16,5-12-3-16,1 9 3 0,0-10-6 16,0 10 7-16,5-8-6 15,-4 10 6-15,1-10-6 16,-1 6 6-16,3-8-6 16,-8 6 7-16,5-3-7 15,-3 1 7-15,2-4-7 16,-2 8 6-16,7-8-7 15,0 6 7-15,4 0-7 16,-2 2 8-16,4-4-7 0,-4 10 7 16,2-6-7-16,-4 7 7 15,2-9-8-15,0 6 8 16,0-8-8-16,0 4 7 16,2-14-6-16,0 12 7 15,-2-14-8-15,-1 10 7 16,3-11-6-16,-4 17 6 15,4-9-6-15,0 10 8 16,1-8-7-16,-1 1 5 16,4-7-6-16,-4 4 6 15,3-8-6-15,1 6 5 16,0 0-4-16,-4-3 4 16,1-4-4-16,-1 1 4 15,-2-5-3-15,6-2 4 16,1-1-5-16,1-1 5 0,1-3-5 15,4 5 5-15,-9-2-6 16,-2 1 5-16,3-1-4 16,-1 10 6-16,0-7-5 15,2 3 3-15,1-2-4 16,-3 5 6-16,0-11-6 16,1 2 6-16,1-2-3 0,1 0 3 15,3-3-4-15,-1-3 4 16,-3-4-4-16,3-1 4 15,0-6-4-15,-1 1 5 16,1-1-5-16,2-1 4 16,-5 1-6-16,3-1 6 15,2 0-6-15,0 0 7 16,-1-1-4-16,-1-1 5 16,0-2-4-16,-1-2 5 15,-5-3-6-15,3-10 5 16,-2 0-6-16,-2-7 6 15,0-8-6-15,-2-8 6 16,0 1-6-16,2-6 7 16,-4 1-7-16,-2-1 6 15,4 10-6-15,-3 0 7 0,-1 5-7 16,-1-5 7-16,-1 7-8 16,1-5 10-16,-1-1-7 15,1-5 7-15,5 6-4 16,-4-8 9-16,3 4-7 15,-3-5 7-15,2 4-7 16,-5 0 7-16,7 4-10 16,-4-3 6-16,3 6-9 15,-5-12 6-15,6 8-9 0,-7-10 7 16,1 8-6-16,-1 2 7 16,0 3-6-16,-6-3 9 15,6 9-5-15,-8-5 4 16,0-3-4-16,1-1 1 15,4 0-4-15,-4-12 2 16,5 1-4-16,-1-6 1 16,1 4-1-16,-2-2 2 15,0 7-3-15,0 4 4 16,6 6-2-16,-6-8 3 16,3 6-4-16,-1-17 4 15,2-3-6-15,0-6 5 16,3 7-5-16,0-5 5 0,4 11-4 15,1 5 6-15,0 11-8 16,3-1 6-16,-2 9-5 16,0-2 5-16,2 0-4 15,-2-6 5-15,3 3-7 16,-1-9 7-16,4 9-7 16,-1-5 6-16,6 5-4 15,2 1 5-15,-4 7-7 16,2 6 6-16,6 4-7 0,-8 6 5 15,-2-1-8-15,10 6 9 16,-1 3-7-16,-1 12 7 16,11 9-6-16,3 18 7 15,6 6-8-15,6 11 6 16,1 2-4-16,10 18 6 16,-1 4-6-16,6 20 6 15,-1-2-3-15,1 23 3 16,-2-12-5-16,2 8 6 15,1-24-4-15,2 6 4 16,-1-20-4-16,4 7 4 16,-6-15-6-16,2 12 6 15,-13-16-7-15,0 2 7 16,-7-17-7-16,-4-5 8 16,-9-19-8-16,0-7 9 15,-10-9-7-15,-3-17 7 0,-7-6-8 16,-1-12 7-16,-7-10-8 15,-5-24 7-15,-3-7-8 16,-6-27 8-16,-5-3-8 16,-3-13 6-16,0-1-6 15,-6-19 9-15,4 17-8 16,-5-21 8-16,7 12-5 0,-4-14 5 16,6 23-6-16,-8-4 5 15,12 28-5-15,-6 3 5 16,7 27-6-16,4 5 6 15,9 10-7-15,-1 7 6 16,10 10-7-16,-1 7 3 16,3 6-5-16,4 12 2 15,4 5-6-15,5 11 6 16,6 11-5-16,9 22 6 16,3 5-3-16,14 36 7 15,-2 3-3-15,9 27 6 16,0-6-7-16,7 24 6 15,-5-30-5-15,4 12 4 16,-10-25-5-16,4 10 9 16,-11-28-8-16,0 8 7 0,-8-23-7 15,-5-3 7-15,-9-21-7 16,-4-7 6-16,-5-17-6 16,-4-9 7-16,-4-14-8 15,-4-21 6-15,-7-13-7 16,-5-21 8-16,-4-8-9 15,-6-21 8-15,-4 13-5 16,-6-11 6-16,-1 17-7 0,-5-13 10 16,-3 13-8-16,-1-19 6 15,6 6-7-15,-4-25 5 16,7 12-7-16,-2-11 4 16,5 18-4-16,0 6 6 15,7 29-6-15,-1 10 5 16,8 25-4-16,2 0 3 15,11 17-6-15,1-3 4 16,6 1-3-16,2 2 2 16,8 7-5-16,7 14 7 15,1 14-5-15,12 31 5 16,7 10-3-16,11 36 4 16,-5-3-4-16,10 19 6 15,1-19-5-15,5 0 6 16,-3-23-5-16,7 9 7 0,-13-20-7 15,2 1 7-15,-11-9-8 16,-3-7 7-16,-10-19-7 16,-5-6 8-16,-10-15-6 15,-4-3 8-15,-7-13-8 16,-7-13 8-16,-6-14-10 16,-11-14 6-16,-4-11-7 15,-9-20 7-15,-4-6-7 0,-7-9 8 16,2 2-7-16,-7-15 8 15,3 9-7-15,-4-14 6 16,12 14-4-16,1-7 5 16,8 22-6-16,0 0 7 15,7 18-8-15,0 1 5 16,10 21-5-16,1 4 4 16,7 16-6-16,1 8 4 15,5 6-7-15,-3 5 4 16,3 4-6-16,9 21 7 15,4 6-4-15,10 20 4 16,8 10-3-16,8 20 6 16,-2-1-5-16,17 15 6 15,-4-6-4-15,11 9 5 16,-2-13-5-16,6 14 7 0,-6-21-9 16,0 11 9-16,-9-23-8 15,-5 3 8-15,-10-22-9 16,-7-6 11-16,-13-21-10 15,-6-6 8-15,-9-21-5 16,-7-15 4-16,-9-18-9 16,-12-28 6-16,-3-17-7 15,-13-29 5-15,-6 2-3 0,-13-15 7 16,6 11-6-16,-13-20 7 16,11 18-4-16,-3-26 5 15,8 12-9-15,-1-10 4 16,11 22-10-16,-2-10 1 15,11 25-7-15,4 4 6 16,11 25-2-16,5 10 7 16,8 30-2-16,0 6 5 15,3 18-6-15,6 3 8 16,-2 4-7-16,2 0 8 16,4 9-6-16,1 9 9 15,5 8-9-15,4 24 5 16,5 8-6-16,12 22 9 15,6 1-7-15,9 26 8 0,-3-11-7 16,10 12 7-16,-16-19-6 16,2 1 5-16,-11-25-5 15,-2-5 7-15,-15-19-7 16,3-10 7-16,-6-14-6 16,-12-16 5-16,-3-14-4 15,-8-22 5-15,-5-19-8 16,-12-33 6-16,5-14-5 0,-10-25 5 15,2 8-5-15,-8-6 8 16,8 28-5-16,-4 7 4 16,12 28-7-16,-1 3 9 15,11 23-9-15,4 5 4 16,4 14-5-16,9 12 4 16,6 15-9-16,14 25 8 15,13 18-5-15,11 34 5 16,12 29-3-16,10 37 7 15,-1 0-5-15,9 23 5 16,-2-21-3-16,4 3 4 16,-10-34-7-16,10 8 7 15,-12-26-6-15,3 11 6 16,-12-27-6-16,-3 3 7 16,-17-19-7-16,-5-5 6 15,-12-17-5-15,-5-3 9 0,-8-13-4 16,1-11 8-16,-4-8-7 15,-2-7 6-15,0-9-9 16,0-3 4-16,-2-2-5 16,2 1 5-16,0 0-7 15,0-2 5-15,4 2-6 16,-2-2 3-16,-1-2-3 16,-1 1 4-16,2-1-6 0,-4 4 7 15,8 2-5-15,-6 5 4 16,2 0-4-16,1 5 6 15,3-1-7-15,-6-4 6 16,0-3-6-16,2-4 5 16,3-6-7-16,-3-9 5 15,4-1-4-15,5-14 4 16,0-1-4-16,7-8 6 16,3-2-4-16,1-18 4 15,4 0-4-15,1-18 2 16,-3-5-3-16,8-15 4 15,-3 6-5-15,5-12 6 16,-1 9-6-16,4-10 7 16,-8 10-7-16,8-15 9 0,-4 9-9 15,4-12 8-15,-2 3-7 16,8-11 7-16,-12 18-7 16,6-3 8-16,-9 13-8 15,3-6 7-15,-5 7-6 16,2-8 5-16,-2 4-5 15,3-8 6-15,-5 16-5 0,6-5 3 16,-4 14-3-16,1-3 5 16,-1 20-6-16,2-7 5 15,-6 16-4-15,4-9 4 16,-4 11-7-16,2-7 7 16,-4 9-7-16,6-9 6 15,-2 5-5-15,4-5 7 16,-4 15-7-16,-6-1 7 15,-3 14-6-15,-2 3 5 16,-7 4-6-16,-1-1 7 16,3 5-5-16,1-8 4 15,0 6-5-15,0-2 6 16,-1 1-7-16,-3 3 5 16,-3 7-6-16,-2 2 6 15,-2 9-5-15,-7 11 5 0,-2 13-3 16,-6 7 7-16,-1 6-3 15,-10 11 6-15,0-2-5 16,-5 17 7-16,2 3-8 16,-8 16 7-16,2 1-7 15,-5 15 5-15,5-10-5 16,-4 10 7-16,0-2-5 16,-5 20 6-16,6-7-7 15,-14 24 5-15,4-5-7 16,-5 8 6-16,9-19-5 0,-6 19 8 15,11-18-7-15,-3 10 6 16,9-16-6-16,-6 10 4 16,10-31-5-16,-4-3 6 15,5-25-7-15,1 0 6 16,3-19-7-16,2 8 4 16,5-15-5-16,7 9 4 15,2-11-6-15,7-2 5 16,3-16-4-16,1-6 3 15,-1-9-5-15,4-15 7 16,5-11-4-16,2-13 3 16,1-9-4-16,6-22 5 15,4-1-5-15,6-29 4 16,5-5-8-16,11-36 9 0,3 5-8 16,4-16 8-16,-3 26-6 15,2-3 8-15,-11 29-9 16,3-11 7-16,-7 13-6 15,2-16 6-15,-3 12-7 16,3-3 7-16,-4 16-6 16,2-2 4-16,-7 13-3 0,-4-9 4 15,-6 21-5-15,-1-6 5 16,-6 11-4-16,0 0 4 16,-2 14-6-16,-2-8 6 15,1 8-4-15,-3 3 4 16,1 9-5-16,-4-1 4 15,0 14-5-15,-1 5 3 16,-2 8-2-16,2 0 2 16,-2 8-4-16,2-1 6 15,-1-3-3-15,4-1 2 16,4 2-2-16,1-3 3 16,4-3-4-16,7 3 3 15,4-3-5-15,6-3 6 16,5 6-4-16,5-6 3 0,6 3-4 15,10-1 6-15,-3-2-6 16,16 2 5-16,3 1-5 16,3-8 6-16,-12-3-6 15,9-1 5-15,-13 0-5 16,0-3 5-16,-9 5-4 16,7 0 6-16,-12 5-7 15,-1-2 6-15,-13 4-5 0,3 3 5 16,-8 1-6-1,-4 1 7-15,-4 5-7 0,1-1 6 16,-12-2-8-16,-1 4 9 16,-5-2-7-16,-2 2 7 15,-3 2-5-15,-5 0 7 16,-6 0-8-16,-5 3 8 16,-3 6-8-16,-15 2 7 15,-3 2-6-15,-11 5 6 16,-3 1-6-16,-17 1 5 15,11 0-6-15,-15 6 5 16,4-6-5-16,-9 6 3 16,11-6-3-16,-11 7 5 15,22-10-4-15,1 7 2 16,23-12-2-16,7 1 5 16,16-9-6-16,8 1 4 0,13-9-3 15,19 2 3-15,7-2-7 16,28-11 6-16,7-3-3 15,20-6 3-15,-7-6-2 16,15 2 5-16,-13 8-6 16,7 3 6-16,-18 4-5 0,8 11 2 15,-18-4-3 1,3-1 6-16,-14 1-5 0,1-2 5 16,-12-7-5-16,-5 2 3 15,-9 6-3-15,-4-1 3 16,-13 3-3-16,0 3 5 15,-5 1-5-15,-6-4 5 16,-4 5-3-16,-4-2 4 16,-8-2-4-16,-12 2 6 15,-5 0-6-15,-13-2 4 16,-8 4-6-16,-14 3 6 16,3 4-6-16,-16 8 4 15,7-2-5-15,-5 1 4 16,7 5-5-16,-8-1 4 15,14-7-4-15,-4 4 6 16,9-10-3-16,5 6 2 16,20-13-4-16,6 2 4 0,23-6-6 15,18 10 3-15,16-16-4 16,25 1 4-16,5-6-4 16,21-3 5-16,-4-6-2 15,11 4 4-15,-6 5-3 16,8 0 5-16,-15 6-6 15,5-2 5-15,-14 3-5 0,-7 1 5 16,-20 0-5-16,-4 1 6 16,-16 4-6-16,-12-5 7 15,-11-1-6-15,-6 5 7 16,-7-3-5-16,-16-1 4 16,0 1-6-16,-14 6 6 15,-4 0-9-15,-12 0 7 16,5 8-5-16,-13 1 5 15,11 2-4-15,-11 9 4 16,11 1-5-16,-5 3 4 16,15-2-4-16,-1 4 4 15,13-8-4-15,8-1 5 16,11-6-5-16,9-4 3 16,6-7-4-16,14 8 3 15,6-3-5-15,18-3 4 0,6 5-3 16,17-5 2-16,-2-6-3 15,5-5 5-15,-7 0-4 16,3-8 5-16,-16 3-4 16,-4 1 6-16,-12 5-6 15,-8 1 7-15,-19 7-6 16,-9 4 5-16,-12 5-5 0,-18 6 6 16,-6 3-17-16,-18 1-27 15,-1-5-35-15,-2 1-66 16,11-8-46-16,15-5-92 15,22 2-288-15,2-30 59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1:33.544"/>
    </inkml:context>
    <inkml:brush xml:id="br0">
      <inkml:brushProperty name="width" value="0.1" units="cm"/>
      <inkml:brushProperty name="height" value="0.1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CA29D53C-D1A9-4A70-8C26-715A7DE66933}" emma:medium="tactile" emma:mode="ink">
          <msink:context xmlns:msink="http://schemas.microsoft.com/ink/2010/main" type="inkDrawing"/>
        </emma:interpretation>
      </emma:emma>
    </inkml:annotationXML>
    <inkml:trace contextRef="#ctx0" brushRef="#br0">871 62 349 0,'-11'2'230'0,"2"0"-14"15,1-2-91-15,1-7 10 16,5 1-56-16,-5 1-19 0,3 3-8 16,2-4-9-16,0 3 1 15,4 1-1-15,0 0 3 16,-7-7-2-16,-1 7 1 15,-5-2-7-15,2-1-3 16,-2-1-7-16,1 10 1 16,-1-6-6-16,0 2 2 15,-9 2-6-15,2 5 1 0,-5-1-1 16,3 5 5-16,-2 4-5 16,5-3 6-16,-3 1-6 15,9-2 0-15,-2-1-9 16,4-5 2-16,5 4-11 15,0 3 6-15,3 4-10 16,-1 3 6-16,0 10-7 16,2 4 8-16,0 14-5 15,-2-1 9-15,-4 11-3 16,3-4 11-16,-3 16-4 16,1-6 7-16,-1 12-4 15,4 3 4-15,-3 22-7 16,1-12 5-16,-7 45-6 15,2-2 4-15,-4 21-5 0,2-7 4 16,0 31-6-16,0-28 6 16,-1 14-7-16,5-20 6 15,-4 17-6-15,2-21 6 16,0 18-6-16,-3-20 7 16,1 14-8-16,4-23 6 15,0 17-6-15,1-16 6 0,4 16-10 16,0-8 8-16,2 14-6 15,2-23 3-15,-2 23-6 16,0-19 8-16,0 9-6 16,-2-22 5-16,2 8-4 15,0-37 5-15,2-3-7 16,2-14 6-16,-2 2-6 16,0-15 5-16,-1 13-8 15,1-11 8-15,0 2-8 16,-2-11 7-16,0-1-5 15,2-8 7-15,-2-6-7 16,-4-13 6-16,1-9-7 16,-1-6 6-16,8-6-8 15,-8-8 7-15,2-10-4 16,-2-7 9-16,1-15-6 16,-7-11 8-16,7-15-7 15,1-3 3-15,0-14-7 0,2 5 4 16,-2-19-6-16,2 1 6 15,0-27-8-15,4-3 7 16,1-38-6-16,-5 13 5 16,6-31-5-16,0 15 7 15,-3-30-7-15,-1 30 5 16,4-34-6-16,-3 30 7 16,5-39-8-16,1 34 6 0,6-21-3 15,-1 26 6-15,1-17-8 16,0 41 9-16,-2-5-7 15,-4 21 6-15,2-9-8 16,-3 30 8-16,-1-18-8 16,-1 16 6-16,3-15-6 15,2 15 6-15,0-5-6 16,0 20 7-16,6-8-6 16,-3 23 6-16,1-4-8 15,2 11 8-15,-1 0-8 16,1 14 6-16,2 1-5 15,-1 13 5-15,-3-2-5 16,1 9 7-16,-5 0-6 16,-1 7 4-16,-5 6-3 15,-3 8 2-15,-2 8-3 16,-2 6 2-16,-1 10-4 0,-5 8 3 16,-5 32-5-16,-3 19 5 15,-10 45-5-15,-7 14 6 16,-6 49-4-16,2-3 6 15,-8 50-6-15,7-10 8 16,-5 56-7-16,8-19 6 0,-4 50-5 16,12-29 6-16,-1 33-6 15,10-34 6-15,3 38-5 16,9-51 4-16,1 27-3 16,3-43 4-16,9 15-6 15,-1-54 6-15,-1 11-4 16,3-46 5-16,1 8-6 15,-4-43 7-15,3 6-6 16,1-30 4-16,0-9-5 16,-3-30 6-16,1-7-8 15,-1-26 7-15,-3-11-6 16,-3-11 6-16,0-2-5 16,-3-11 6-16,3 2-6 15,-2-4 6-15,-2-7-7 16,4-4 5-16,-2-22-6 15,-3-15 5-15,-1-30-5 0,-1-8 6 16,0-38-5-16,3 8 7 16,-4-17-6-16,1 2 6 15,2-31-7-15,1 5 6 16,2-35-7-16,2-3 5 16,7-36-5-16,4 8 6 15,1-17-6-15,-1 19 6 0,3-38-6 16,1 36 7-1,2-6-4-15,-1 15 4 0,5-18-5 16,-1 34 5-16,8-29-7 16,-1 28 6-16,5-4-6 15,-3 44 6-15,-1 16-6 16,-8 49 7-16,-3 3-7 16,-4 32 5-16,-2-9-4 15,-5 2 5-15,5-8-6 16,3 15 7-16,-3-2-8 15,2 27 5-15,-5 17-9 16,-6 26 5-16,-12 34-7 16,-1 27 6-16,-11 36-4 15,-2 12 8-15,-4 30-3 16,-3-15 7-16,-2 22-6 0,3-14 6 16,1 36-6-16,-1 2 4 15,2 49-7-15,1-8 7 16,-3 44-6-16,4-18 6 15,4 16-5-15,0-35 8 16,2 23-7-16,9-49 6 16,3 6-6-16,3-33 5 0,-3 9-5 15,7-34 6 1,1 18-7-16,-4-27 7 0,2 15-5 16,2-27 4-16,-2 7-5 15,0-30 7-15,4-1-8 16,0-25 7-16,7 3-6 15,-1-19 4-15,3 0-5 16,-2-17 6-16,-2 6-6 16,-1-15 7-16,1-2-6 15,-7-3 6-15,4 3-6 16,-4-13 5-16,2-1-6 16,0-7 5-16,-1-2-4 15,1-7 3-15,-2-3-4 16,0 6 5-16,2-6-4 15,-2-2 4-15,-2 0-3 16,2 2 6-16,-2-2-6 0,2 4 5 16,0 0-5-1,2 0 4-15,-5 2-5 0,3-8 5 16,-2 0-6-16,0-3 6 16,0 5-5-16,0 0 5 15,-3 8-5-15,1-3 6 16,0 8-6-16,-3-12 5 15,1 6-5-15,1 3 5 0,-1 1-5 16,1-4 5-16,1 10-4 16,-1-6 4-16,1-3-5 15,0-1 4-15,0-1-4 16,4-2 3-16,-3-4-4 16,3 2 4-16,0-2-4 15,2-1 5-15,-4 1-4 16,4 5 4-16,-2-8-3 15,1 7 4-15,-2 0-6 16,1-4 4-16,0 2-5 16,-2 0 5-16,0-9-5 15,4 3 6-15,1 0-4 16,1 3 5-16,0 1-5 16,0 6 5-16,-3 3-5 15,3-7 4-15,0-7-5 0,-2 10 5 16,-1-10-6-16,3-1 6 15,-6 10-6-15,2-5 7 16,-3-3-4-16,-1 10 5 16,-5-1-4-16,1-1 4 15,-3 8-5-15,-4-3 5 16,3 6-7-16,-1 4 7 16,-4-1-6-16,-1 1 5 0,-1 5-4 15,1-5 5-15,-3-1-5 16,7 1 4-16,1 3-5 15,-2-1 3-15,0 3-3 16,6-2 3-16,-2 4-3 16,2-4 3-16,7-1-3 15,7-8 2-15,3-9-6 16,3-10 3-16,9-8-4 16,-2-12 3-16,10-16-2 15,0 1 6-15,5-7-3 16,2 1 5-16,6 2-2 15,-6 18 2-15,-4-6-4 16,1 11 6-16,-10 7-4 16,-11 10 3-16,-6-1-3 15,5 10 6-15,-18 9-6 16,-1 4 5-16,-6 3-5 0,-5 10 4 16,-15 13-6-16,7 3 5 15,-5 8-5-15,5 0 5 16,1-3-4-16,6-12 4 15,6-9-5-15,6-13 5 16,7-12-8-16,8-14 3 16,9-14-5-16,3-9 5 0,10-19-5 15,3-1 7-15,6-9-3 16,2 2 5-16,-2-3-4 16,-2 10 6-16,2-3-6 15,-8 9 6-15,-5 7-6 16,-5 17 5-16,-8 12-5 15,-7 17 6-15,-4 21-8 16,-6 13 8-16,-1 27-5 16,-3 4 3-16,3 19-4 15,0 0 7-15,1 7-8 16,2-21 7-16,1-3-6 16,3-26 6-16,-2-16-8 15,4-21 6-15,3-20-8 16,-3-20 6-16,2-28-5 0,0-10 6 15,-1-17-3-15,-3 3 6 16,0 1-4-16,0 25 4 16,2 2-5-16,-2 21 5 15,0 14-6-15,4 9 5 16,-1 11-7-16,5 15 6 16,5 16-7-16,5 4 5 15,12 21-5-15,3 8 6 16,2 8-4-16,2-5 4 0,2 3-2 15,-10-20 5-15,-3-10-4 16,-11-16 4-16,-8-7-6 16,-5-17 4-16,-11-13-2 15,-4-16 3-15,-5-19-4 16,-10-10 7-16,-7-6-5 16,-2 6 3-16,-6-8-4 15,3 11 5-15,-1-5-6 16,6 11 6-16,4 1-5 15,10 22 3-15,8 5-4 16,4 20 4-16,9 8-6 16,11 15 4-16,11 15-6 15,10 11 6-15,23 17-5 16,3 1 5-16,8 8-3 0,-3-13 4 16,3 4-4-16,-23-23 3 15,-1-7-2-15,-14-15 4 16,-8-5-4-16,-12-9 4 15,-5-10-2-15,-6-5 4 16,-14-11 0-16,-5-10 6 16,-10-11-1-16,-3-1 2 15,-11-8-3-15,2 6-1 16,-13-4-5-16,1 3 3 0,-3 7-4 16,9 8 4-16,4 4-4 15,17 13 5-15,3 10-7 16,13 8 4-16,11-3-6 15,9 4 4-15,14 8-7 16,10-1 5-16,13 4-6 16,4 9 6-16,10 9-4 15,-3-4 4-15,0 10-2 16,-8-4 4-16,-1 3-4 16,-13-3 6-16,-4 4-3 15,-8-10-9-15,-3 3-85 16,-7-12-41-16,2-11-362 15,0-11 23-15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0:56.879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689747-6D8D-45D9-9584-668BFEB56997}" emma:medium="tactile" emma:mode="ink">
          <msink:context xmlns:msink="http://schemas.microsoft.com/ink/2010/main" type="inkDrawing"/>
        </emma:interpretation>
      </emma:emma>
    </inkml:annotationXML>
    <inkml:trace contextRef="#ctx0" brushRef="#br0">315-860 908 0,'-19'2'343'0,"-8"-5"55"0,-1-1-216 16,6 2-53-16,-9 2-10 16,3 6-37-16,0-3-16 15,4 5-13-15,-5 5-16 16,5 5-3-16,-2 8-7 16,-2 9 5-16,-5 13 1 15,1 2 6-15,-6 14 0 16,-1 1 2-16,-4 11-3 15,5-2-2-15,-1 22-6 16,6-2-2-16,-2 18-9 16,7-5-1-16,4 21-4 0,2-10 5 15,5 13-3 1,12-15 7-16,3 14-1 0,4-21 1 16,16-2-5-16,4-24-1 15,13 5-7-15,4-21-2 16,18 3-6-16,-1-15 2 15,10 6-5-15,-1-18 5 16,14-3-4-16,-9-10 6 16,12 0-6-16,-9-12 4 0,16-3-3 15,-13-6 5-15,7-7-6 16,-9-8 5-16,5-5-4 16,-18-5 2-16,7-7-4 15,-12-4 5-15,-1-8-5 16,-7-2 6-16,6-13-5 15,-10 4 6-15,6-8-7 16,-8 4 6-16,3-3-5 16,-14 5 5-16,4-8-5 15,-9-3 5-15,7-5-4 16,-11-1 4-16,6-11-5 16,-8 8 4-16,8-4-4 15,-6 13 2-15,-3-6-4 16,-8 14 4-16,2-3-3 15,-10 13 5-15,-5-7-4 16,2 6 6-16,-3-13-6 0,-3-1 4 16,1-10-4-16,-3 5 4 15,1-6-4 1,0 18 4-16,-5 1-5 0,5 11 5 16,-4 0-3-16,2 13 6 15,-2-10 1-15,0 7 5 0,-4-10-3 16,4 2 4-16,-6-2-5 15,1 2-3-15,-5 3 5 16,3 5 5-16,-6-1 5 16,3 8 4-16,-1 1 1 15,4-1-2-15,-4 0-6 16,0 1-6-16,-2 1-5 16,3 3-1-16,-5-4-3 15,-1 5 0-15,-1 3-1 16,0-6 3-16,-3-3-4 15,3 5 3-15,0-2-3 16,4-3 2-16,-3 7-3 16,1 2 5-16,-4 4-3 15,3 5 6-15,-5 4-2 0,6-1 4 16,-5 1-4 0,3-4 2-16,1-1-5 0,3-7 1 15,-2 1-2-15,2 2 0 16,0 1-1-16,-4 6 0 15,-1 4-1-15,-1 7-1 16,1 2-1-16,-1 2 1 16,-1 3 0-16,3-1 2 0,-5-4-1 15,5 0 4-15,-3-4-2 16,7-4-4 0,1 1-47-16,9-2-19 0,3 1-119 15,12 4-99-15,1-14-373 16,0 3 22-16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1:08.297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F4D35D-D541-4F6C-9FA2-B24E09049C86}" emma:medium="tactile" emma:mode="ink">
          <msink:context xmlns:msink="http://schemas.microsoft.com/ink/2010/main" type="inkDrawing"/>
        </emma:interpretation>
      </emma:emma>
    </inkml:annotationXML>
    <inkml:trace contextRef="#ctx0" brushRef="#br0">3205-751 652 0,'-13'-9'275'0,"2"7"27"15,0-5-155-15,5-1-45 16,0 1-12-16,-1 5-18 16,-4-9 1-16,2 4 5 15,-4 3-1-15,-4 2 0 0,-3-1-4 16,-4 4-8-16,-8 3-6 16,3 0-6-16,-8-1-5 15,6 5-9-15,-4 1-9 16,7 0-4-16,-9 4-8 15,9-4 0-15,-9 6-4 16,8 0 5-16,-6 3-3 16,3 1 6-16,-6 3-3 15,2 6 2-15,-2 11-5 16,1 5 3-16,-2 13-7 16,8 2 3-16,-5 2-4 15,9-17 5-15,-3 19-5 16,4-13 4-16,4 9-5 15,6-3 1-15,-7 14-5 16,11-17 3-16,-1 16-3 0,-4-12 1 16,6 20-2-16,4 1 5 15,1 3-4-15,0-13 4 16,8 17-2-16,0-18 3 16,4 9-4-16,-3-6 3 15,1 2 1-15,2-13 2 16,-3 9-2-16,3-12 2 0,3 3-5 15,10 0-2-15,5 2-3 16,3-10 1-16,5 3-4 16,3-8 3-16,2 4-3 15,-6-10 3-15,8 7-3 16,-2-7 4-16,11 1-5 16,-4-13 4-16,15-1-3 15,-3-6 3-15,8-3-3 16,-7-11 3-16,6 8-3 15,-11-7 3-15,3 1-2 16,-9-5 1-16,6 3 0 16,-9-2-1-16,8-1 0 15,-10-9 0-15,9-5-2 16,-4-4 3-16,2-16-2 16,-6 4 5-16,8-9-3 15,-11 4 3-15,0-8-4 0,-6 2 3 16,0-11-3-16,-3 6 2 15,5-16-4-15,-7 5 3 16,1-16-2-16,-1 12 2 16,-2-7-1-16,-8 12 2 15,6 4-2-15,-7 13 0 16,1-6 0-16,-1 8 2 16,-1-8-1-16,-4-1 4 0,2-14-2 15,1 3 2-15,0-8-3 16,-2 11 2-16,0-7-3 15,-2 9 4-15,-6 0 5 16,1 2 8-16,-4-4 3 16,-2 6 5-16,-2-4-4 15,2 7-3-15,-2-3-8 16,0 1-4-16,2-3-6 16,-4 7 3-16,-1-5-5 15,-2 7 4-15,-1 0-1 16,-1 9 5-16,2-10-1 15,-1 4 3-15,-1-3-2 16,2 6 0-16,-1-8-3 16,1 8 0-16,-2-10-3 15,-1 4 1-15,-4-3 1 0,1 3 3 16,-6 2 3-16,6 13 4 16,-3-2-2-16,3 5 2 15,-4 1-2-15,0-1-3 16,-1-1-4-16,1 0 0 15,-3 1-2-15,-4 6-1 16,0 2 2-16,-2 0-1 0,-9 4 0 16,11 3 4-16,-7-2-1 15,5 3 1-15,-4-1 1 16,4-2-3-16,-7-1-3 16,7-2 2-16,-7 0-4 15,4-4 1-15,-1 2 0 16,4 3 4-16,-5 5-3 15,5 1 3-15,-4 5 0 16,3 1-1-16,-3 2-1 16,3-1 2-16,-1 1-2 15,0 1-1-15,-3-5 0 16,7 2-1-16,-2 3-1 16,2-5 0-16,7 5 9 15,4 10-24-15,2-4-73 16,8 2-54-16,6 20-151 0,-5-10-371 15,-16 5 39 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1:37.883"/>
    </inkml:context>
    <inkml:brush xml:id="br0">
      <inkml:brushProperty name="width" value="0.1" units="cm"/>
      <inkml:brushProperty name="height" value="0.1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3597B8A2-6F42-4723-A9EF-FAE363C20CA3}" emma:medium="tactile" emma:mode="ink">
          <msink:context xmlns:msink="http://schemas.microsoft.com/ink/2010/main" type="inkDrawing"/>
        </emma:interpretation>
      </emma:emma>
    </inkml:annotationXML>
    <inkml:trace contextRef="#ctx0" brushRef="#br0">72 3 604 0,'-28'-7'181'0,"6"8"59"16,9 1-161-16,6 4-22 16,10-3-3-16,10 3-24 15,6-2-10-15,10 1-10 16,4 1 8-16,6 3-7 0,2-2 7 15,1 10-6-15,-7 3 11 16,4 14-2-16,-6 8 13 16,-3 10-2-16,-1 1 4 15,1 14-10-15,-4-10 1 16,3 9-9-16,1 3 4 16,1 19-2-16,-5-5 7 0,4 21-2 15,-6-3 3-15,0 10-7 16,-8-13 0-16,8 24-7 15,-2-8 4-15,1 36-1 16,-1-2 5-16,2 22 0 16,-8-15 4-16,-3 24-6 15,-2-26 1-15,-3 13-7 16,-3-24 2-16,-1 4-9 16,0-31 5-16,-1-6-8 15,1-34 3-15,-2-12-6 16,2-24 5-16,-2-19-5 15,-4-22 7-15,-8-27-6 16,1-16 5-16,-7-30-5 16,-7-19 5-16,1-39-9 15,4-6 6-15,-4-34-6 16,-1 10 5-16,7-34-6 0,-3 14 7 16,-3-20-8-16,4 24 7 15,-4-19-7-15,-1 32 7 16,-1-4-8-16,8 37 6 15,-4-2-4-15,8 37 6 16,0 4-7-16,4 28 8 16,-1 1-7-16,7 23 6 0,-2 7-10 15,3 20 5-15,2 15-12 16,7 28 7-16,-1 29-9 16,4 26 9-16,10 31-4 15,-3 28 11-15,12 38-6 16,-3-7 8-16,10 38-5 15,-5 3 5-15,6 22-4 16,-10-9 7-16,7 47-6 16,-11-33 8-16,2 23-5 15,-8-33 5-15,5 7-5 16,-7-49 6-16,-1 3-6 16,-2-45 6-16,2-4-6 15,-8-44 5-15,0-10-5 16,-1-34 6-16,-2-16-9 15,-6-33 7-15,2-36-8 16,-8-29 9-16,-6-41-8 0,-8-25 7 16,-6-54-6-16,-5-2 7 15,-6-35-9-15,2 9 7 16,5-24-6-16,-1 32 6 16,-6-8-7-16,8 35 7 15,2-7-8-15,-5 33 8 16,1-13-8-16,11 21 7 15,-2-10-6-15,4 25 6 0,1-3-8 16,4 28 9-16,1 0-8 16,-1 24 7-16,-2 1-8 15,1 13 10-15,1 0-9 16,2 8 8-16,0-15-9 16,6 14 10-16,-3-10-11 15,3 17 9-15,3-4-8 16,-3 22 8-16,-2-3-8 15,1 11 8-15,-1-4-8 16,-2 7 8-16,2-5-7 16,0 2 7-16,1-4-8 15,4-2 9-15,-1-4-10 16,1 6 9-16,-1-2-10 16,-1 12 10-16,-1 1-9 15,1 7 9-15,2-1-8 0,-1 3 10 16,1-5-10-16,2 1 9 15,2-1-9-15,2 0 8 16,0 2-9-16,0 5 9 16,2-4-9-16,-1 2 8 15,-1 6-10-15,2 0 9 16,0 2-9-16,1 0 8 0,3 10-7 16,1 3 8-16,7 14-8 15,1 6 8-15,5 24-7 16,2 13 7-16,2 20-5 15,-2 10 8-15,2 30-6 16,-2-1 9-16,0 19-4 16,-8-6 6-16,10 16-3 15,-5-14 6-15,3 22-4 16,1-19 5-16,5 21-6 16,-6-13 4-16,6 22-6 15,-6-21 3-15,3 19-6 16,-6-27 4-16,3 19-4 15,-2-30 3-15,5 12-6 16,-4-18 6-16,4 18-6 16,-8-37 5-16,-3 12-6 0,-5-27 7 15,1-3-6-15,-9-30 5 16,3-1-7-16,-4-32 7 16,-1-20-9-16,-8-26 5 15,-2-36-7-15,-6-21 7 16,-5-39-8-16,-6-24 11 15,-4-50-8-15,-1-2 8 16,-4-40-5-16,5 14 5 0,1-47-9 16,8 38 9-16,3-28-10 15,5 23 6-15,-4-17-6 16,8 51 6-16,0-5-7 16,-4 41 10-16,0 18-8 15,8 41 8-15,-14 15-6 16,3 31 8-16,3 13-9 15,0 16 9-15,3 6-10 16,5 6 8-16,3 5-10 16,4 10 5-16,9 12-8 15,2 17 8-15,0 35-8 16,3 18 8-16,8 32-2 16,-1 17 6-16,1 34-4 15,1-10 7-15,5 27 1 16,-8-7 4-16,4 20 2 0,-4-28 6 15,10 19-3-15,-14-22 1 16,4 14-3-16,-3-31 2 16,7 17-6-16,-6-28 4 15,2 6-5-15,-2-30 3 16,-5 11 1-16,-6-26 13 16,-7 11 4-16,0-14 6 0,-6 3 0 15,2-22-1-15,-1-5-14 16,1-25-4-16,-2-10-8 15,8-23-1-15,-4-7-7 16,0-8 4-16,2-6-6 16,-2 2 6-16,-2 1-4 15,0-2 6-15,2-2-8 16,-2 4 5-16,0-9-5 16,4 0 4-16,-2 1-6 15,-3-5 8-15,-1 4-5 16,2-1 5-16,-4-1-4 15,1 5 7-15,1 2-8 16,-3-1 7-16,-1 6-6 16,5 7 4-16,-3-1-5 15,-3 4 6-15,2 7-5 16,-4 0 6-16,-6 4-5 0,0 6 6 16,-1 9-5-16,-4-6 4 15,-2 9-3-15,1-5 5 16,1 2-4-16,6-6 4 15,-3 1-4-15,10-10 3 16,5 0-7-16,1-13 3 16,4-2-6-16,9-11 2 0,1-7-6 15,2-13 5-15,9-10-4 16,0-6 5-16,6-12-2 16,-1 3 6-16,3-2-4 15,-6 14 4-15,-2-6-5 16,-5 19 5-16,-6 0-5 15,-9 11 6-15,-6-1-4 16,-5 18 7-16,-13 3-7 16,-2 10 7-16,-13 18-6 15,5 7 4-15,-8 11-6 16,8 6 6-16,-7 6-6 16,14-16 5-16,-7-1-4 15,12-15 4-15,0-9-7 16,14-11 6-16,1-9-7 15,10-10 3-15,4-11-5 16,6-2 5-16,2-18-4 0,5 2 4 16,0-15-2-16,0 2 4 15,0-6-3-15,2 8 3 16,-3 5-2-16,-5 13 4 16,-3 8-5-16,-5 14 6 15,-7 12-6-15,-4 12 6 16,-7 15-5-16,-2 6 5 0,0 7-4 15,0-4 6-15,-1-3-2 16,9-12-1-16,4-3-4 16,-2-15 3-16,8 0-5 15,-1-4 0-15,-1-1-1 16,7-10 3-16,4-5-5 16,-1-11 5-16,5-17-7 15,3-7 7-15,-2-8-5 16,-1 4 7-16,1-6-6 15,-3 15 8-15,-6 8-4 16,-4 13 6-16,-3 10-8 16,-2 14 5-16,-2 12-6 15,-2 6 5-15,4 24-6 16,0 4 6-16,3 22-3 16,3 2 5-16,3 14-7 15,-2-11 7-15,2 3-4 0,0-21 5 16,-4-8-5-16,-1-20 5 15,3-16-7-15,-3-15 4 16,-4-13-7-16,-1-13 6 16,-2-22-4-16,-3-2 6 15,-5-19-4-15,-1-3 7 0,1-19-8 16,-2 6 6-16,2-13-6 16,2 15 6-16,-3 0-5 15,3 22 8-15,3 14-9 16,1 23 7-16,3 9-8 15,5 21 6-15,4 10-9 16,6 12 8-16,5 16-6 16,3 7 8-16,2 14-7 15,3 3 8-15,3 4-7 16,-8-8 7-16,4 1-7 16,-5-21 8-16,-1-5-8 15,-6-16 8-15,-1-6-8 16,-6-15 6-16,-6-12-6 15,-4-8 9-15,-9-14-7 16,-2-9 5-16,-4-18-6 16,-3-2 8-16,-6-15-9 0,4 0 6 15,-6-3-5-15,4 14 7 16,2 4-7-16,5 20 7 16,3 6-7-16,10 16 5 15,2 17-7-15,6 11 3 16,9 10-5-16,0 8 7 15,12 15-7-15,1-3 7 0,11 16-3 16,0-3 5-16,9 7-6 16,-5-10 7-16,5 3-7 15,-7-12 7-15,-6 1-6 16,-3-12 6-16,-8-1-6 16,-9-14 7-16,-6-1-1 15,-3-11 2-15,-12-10-5 16,-3-10 5-16,-5-12-4 15,-5-11-1-15,-6-12-2 16,-3-3 5-16,-5-7-4 16,4 4 5-16,-4 5-6 15,3 10 7-15,4 7-7 16,10 14 5-16,3 7-5 16,6 6 3-16,7 10-6 15,6 5 3-15,9 10-4 0,7 7 4 16,10 15-5-1,1 0 7-15,8 9-3 0,-6-2 4 16,0 0-5-16,-12-9 8 16,3 2-8-16,-11-15 12 15,-4-2-29-15,-2-9-33 16,-5-8-92-16,-8-3-45 16,-10-4-323-16,-8-1 26 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1:47.530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433AFF-2557-45A2-BB2E-ABBD99D0D80D}" emma:medium="tactile" emma:mode="ink">
          <msink:context xmlns:msink="http://schemas.microsoft.com/ink/2010/main" type="inkDrawing"/>
        </emma:interpretation>
      </emma:emma>
    </inkml:annotationXML>
    <inkml:trace contextRef="#ctx0" brushRef="#br0">403 228 918 0,'-26'10'262'0,"-2"-5"80"16,10-1-266-16,-1 0 6 15,4-1-19-15,-3 3-10 16,-1 3-12-16,-1 10 7 15,0 1-5-15,-10 6 5 16,3 3-2-16,-3 1 2 16,4-4-9-16,-5-4 0 15,10-2-11-15,1-5-2 16,4-4-5-16,3-2-5 16,5-9-5-16,5-2-4 0,6-3-3 15,14-8-3-15,3-6-1 16,19-6 0-16,0-7 1 15,16-10-2-15,-1 1 3 16,10-3-2-16,-10 7-1 16,7-4 1-16,-13 12 1 15,-2-5-1-15,-11 12 1 0,-2 0 0 16,-12 7 0-16,-5-3-1 16,-8 9 2-16,-5-1-1 15,-1 5 1-15,-9 1 5 16,-3 6 4-16,-6 2 5 15,-4 3 3-15,-10 2 5 16,-1 10-3-16,-10 8 3 16,-1 3-3-16,-6 5 5 15,0-2-2-15,0 2-1 16,5-5-6-16,2 3-3 16,10-5-6-16,1 1-4 15,12-8-1-15,7-3-2 16,4-9-1-16,10-5-2 15,6-6 1-15,12-11-1 16,6-3 1-16,22-14 0 16,2-3 1-16,12-9 0 0,-6 5 2 15,2-6-2-15,-11 12 2 16,-3-3-1-16,-12 12 0 16,-5 2-1-16,-14 11 1 15,-3 0-1-15,-7 7 2 16,-9 2-1-16,-8 3 2 15,-4 5 0-15,-7 3 0 16,-7 13 0-16,-6 2 1 16,-8 11 10-16,3 1 5 0,-8 9 7 15,8-7 1-15,-3 3 1 16,12-12-8-16,2-5-5 16,14-11-7-16,4-6-5 15,9-7-2-15,12-8-2 16,5-3 0-16,14-8-2 15,10-5 3-15,17-13-2 16,-1-4 2-16,12-9-2 16,-6 2 2-16,2 4 0 15,-17 3-1-15,-5 8 1 16,-15 12 1-16,-7 4-2 16,-19 4 0-16,0 9 2 15,-5 4 1-15,-10 6-1 16,-3 1 0-16,-10 11 1 0,-9 4-1 15,-9 9 1-15,0 3-1 16,-5 0 1-16,10-2-1 16,3-10 0-16,14-10-1 15,6-4 0-15,12-12-1 16,10-9 0-16,15-4-1 16,12-15 0-16,10-5 0 15,11-2-1-15,2 2 3 0,-1 0-11 16,-6 13-5-16,-3 4-6 15,-18 3 0-15,-4 4-2 16,-7 2 12-16,-11 1 4 16,-4 6 7-16,-7 0 2 15,-4-1 0-15,-11 10-1 16,-2-3 2-16,-12 11 1 16,1 5 4-16,-8 8-76 15,5-3-57-15,8 11-392 16,12-16 32-16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5:47.192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5D08164C-E912-4476-AAA9-D88C774686D9}" emma:medium="tactile" emma:mode="ink">
          <msink:context xmlns:msink="http://schemas.microsoft.com/ink/2010/main" type="writingRegion" rotatedBoundingBox="4879,2508 4749,8419 2739,8375 2869,2463">
            <msink:destinationLink direction="with" ref="{A553409D-F078-4994-BE95-ACA8745B9D9E}"/>
            <msink:destinationLink direction="with" ref="{89FB7794-3C96-4F9E-9837-CA15AB1F4CE4}"/>
          </msink:context>
        </emma:interpretation>
      </emma:emma>
    </inkml:annotationXML>
    <inkml:traceGroup>
      <inkml:annotationXML>
        <emma:emma xmlns:emma="http://www.w3.org/2003/04/emma" version="1.0">
          <emma:interpretation id="{BB0EE5E5-7AE7-4101-8C5D-C76A50EBEFAD}" emma:medium="tactile" emma:mode="ink">
            <msink:context xmlns:msink="http://schemas.microsoft.com/ink/2010/main" type="paragraph" rotatedBoundingBox="4879,2508 4749,8419 2739,8375 2869,2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E91801-97D5-4058-B56A-4511FB918DC9}" emma:medium="tactile" emma:mode="ink">
              <msink:context xmlns:msink="http://schemas.microsoft.com/ink/2010/main" type="line" rotatedBoundingBox="4879,2508 4749,8419 2739,8375 2869,2463"/>
            </emma:interpretation>
          </emma:emma>
        </inkml:annotationXML>
        <inkml:traceGroup>
          <inkml:annotationXML>
            <emma:emma xmlns:emma="http://www.w3.org/2003/04/emma" version="1.0">
              <emma:interpretation id="{94B7C807-6107-4CFB-9FAE-59DB63F6DDCD}" emma:medium="tactile" emma:mode="ink">
                <msink:context xmlns:msink="http://schemas.microsoft.com/ink/2010/main" type="inkWord" rotatedBoundingBox="4879,2508 4749,8419 2739,8375 2869,2463">
                  <msink:destinationLink direction="to" ref="{B675A6BF-056D-40B0-ADB1-3F84EF54E31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1597-495 439 0,'-12'2'224'0,"-5"-8"15"15,6 3-122-15,-6-7 8 16,13-1-50-16,-3-2 13 16,2 0-25-16,1 2 27 15,0 0-12-15,-1 6 23 16,3 5-28-16,0 7 8 15,2 6-32-15,5 5 3 16,5 5-30-16,1 2 5 16,4-2-17-16,3-3 6 15,-11-5-16-15,10-6 9 16,-4-5-9-16,-4-4 9 16,-5-4-7-16,1-2 31 15,-14-7 0-15,6 4 23 16,-12 0-5-16,-6-4 18 15,-1-5-26-15,0 1 11 16,-13-7-18-16,7-2 14 0,2 0-17 16,-1 4 9-16,1 4-18 15,2 7 5-15,2 3-15 16,1 8 12-16,10 6-11 16,2 1 9-16,5 1-11 15,6 6 3-15,4 1-13 16,3 4 4-16,4-1-9 15,11 4 5-15,0-2-6 0,7 1 7 16,1-1-7-16,3-1 5 16,-4-3-4-16,2-3 5 15,-7-6-5-15,-7-3 7 16,-10-6-6-16,-3-5 7 16,-8-8-7-16,0 2 7 15,-2-2-6-15,-5 3 7 16,-2-3-9-16,-8 6 7 15,1-3-6-15,-10-4 6 16,8 3-7-16,0-2 5 16,1 4-6-16,-1-4 7 15,7 8-8-15,0 0 7 16,0 3-4-16,6 2 5 16,5 4-7-16,6 5 5 0,5 2-6 15,7 6 4 1,5 2-4-16,8 3 5 0,-1-3-6 15,7 1 7-15,-9-7-5 16,-2-5 7-16,-13-2-6 16,0 1 6-16,-5-7-8 15,-6 0 8-15,0 4-7 16,3-2 8-16,-8-3-7 16,5 1 12-16,-6 0-22 0,1-2-143 15,3-3-232-15,2 3-149 16,-6 2-180-16</inkml:trace>
          <inkml:trace contextRef="#ctx0" brushRef="#br0" timeOffset="46251.676">1601-279 667 0,'17'6'275'16,"-21"-8"22"-16,2 0-184 15,2-2-21-15,4 2-48 16,0-1 0-16,-1-1-21 0,1 2 15 16,16 0-6-16,-18 0 25 15,-2 1-2-15,-18-3 21 16,14 0-10-16,0-3 12 16,-12-3-25-16,6-4 8 15,20 3-15-15,-20-6 13 16,7 4-16-16,1 0 10 15,-4 0-17-15,-1 0 3 16,-4 4-15-16,-4 0 10 16,11 7-9-16,-3-7 12 15,3 11-9-15,2 3 4 16,4 1-12-16,0 7 2 16,2 12-15-16,5-1 3 15,2-1-8-15,6 4 5 16,-1-4-6-16,7-1 6 15,-3-2-7-15,2 0 5 0,-2-5-5 16,-3-2 5-16,-8-4-7 16,0-3 7-16,-7-6-5 15,-4-2 8-15,1 0-3 16,-5-7 8-16,-1-2-5 16,-4-6 7-16,-2 1-7 15,-4-12 5-15,-3 4-4 16,-2-8 10-16,1 7-8 0,-3-5 9 15,2 6-7-15,2 4 4 16,1 5-7-16,-1 0 7 16,5 8-8-16,2-1 4 15,4 1-8-15,4 5 5 16,1-2-8-16,4 1 4 16,0 3-7-16,7 0 3 15,4 3-6-15,8 3 4 16,1 3-6-16,8 6 8 15,-6 0-6-15,0 3 6 16,-2 4-4-16,-1-3 6 16,-8-4-6-16,2-1 7 15,-2-4-6-15,-4-5 5 16,-7-3-5-16,-1-4 8 16,-1-2-7-16,-6-3 7 0,-6-8-5 15,1-5 6-15,-2 3-9 16,-9-5 8-16,2-2-5 15,-4 4 9-15,-2 3-3 16,-1-3 12-16,3 3-2 16,-4 1 5-16,8 5-8 15,-4-2 2-15,8 7-9 0,1 1-1 16,10 3-6-16,-4 0 2 16,9 2-3-16,2 0 0 15,3 2-3-15,1 0 4 16,7 1-4-16,6 5 2 15,3 3-2-15,6 4 4 16,2 3-4-16,3-1 3 16,0-4-2-16,6 5 3 15,-11-11-3-15,-4 1 5 16,-5-1-5-16,-6-1 5 16,-11-8-5-16,-5 9 4 15,10-7-3-15,-5 4 3 16,-5-4-3-16,1 2 6 15,6-2-5-15,-17-8 4 16,-2 5-3-16,-3-3 4 0,-6-5-6 16,-2 4 5-16,1 3-4 15,-1-3 3-15,4-3-3 16,4 5 5-16,3-1-6 16,4 1 5-16,6 3-5 15,5 4 3-15,0 0-4 16,6 1-8-16,1 3-28 15,6-2-84-15,2-3-54 16,10 3-428-16,2 5 49 0</inkml:trace>
          <inkml:trace contextRef="#ctx0" brushRef="#br0" timeOffset="-16502.1867">1546-693 761 0,'-15'11'344'16,"-5"2"22"-16,12 0-188 16,8 11-61-16,6 8-45 0,7 3-11 15,7 2-34-15,4 13 8 16,2-4-19-16,5 2 7 16,-3-8-13-16,-2 5 10 15,-4-18-11-15,-5-6 12 16,-4-7-12-16,-2-8 9 15,-6-10-11-15,3-5 11 16,-5-8-12-16,1-16 10 16,-4-2-8-16,-4-11 21 15,-5 3-3-15,-6-6 20 16,-3 10-4-16,-8-5 21 16,-2 12-17-16,1-10 10 15,12 12-18-15,-9 1 3 16,9 12-21-16,22-5 5 15,-14 18-16-15,-6 2 6 0,11 6-13 16,6 5 8-16,-12 19-11 16,16 7 7-16,5 2-9 15,9 9 9-15,0 0-9 16,-3-1 9-16,3-10-8 16,-2-2 8-16,-7-7-9 15,-2-6 9-15,-2-9-9 0,-1-7 8 16,-5-10-7-16,1-12 9 15,-4-8-9-15,-4-11 9 16,1-9-9-16,-7-10 8 16,3-1-9-16,-6-6 8 15,2 3-9-15,0 10 9 16,0 7-8-16,-17 10 7 16,17 15-7-16,-7 10 8 15,8 1-7-15,5 12 7 16,9 10-7-16,-6 11 7 15,17 11-8-15,-4 20 7 16,2 2-8-16,16 8 8 16,-7 1-8-16,0-3 8 15,-3-14-8-15,-1-1 9 16,-5-13-8-16,-2-6 7 16,-5-16-7-16,-2-6 8 0,-4-5-7 15,-2-11 7-15,-6-6-7 16,-3-15 8-16,-4-9-8 15,-1-11 7-15,-1 0-8 16,-5-11 8-16,5 11-9 16,-3-2 8-16,0 11-7 15,7 4 7-15,2 21-8 16,-2 15 7-16,13 18-9 0,-4 18 8 16,12 11-8-16,5 9 10 15,7 2-9-15,-5 4 10 16,10-15 6-16,-13-2-28 15,-1-11-57-15,-6-20-456 16,3-11 99-16</inkml:trace>
          <inkml:trace contextRef="#ctx0" brushRef="#br0" timeOffset="48070.2122">1524-674 603 0,'-2'-4'248'0,"0"2"17"15,2-7-166-15,0 5-12 16,2 1-44-16,1 3 12 15,-1-4-12-15,0 8 25 16,-6 1-8-16,1 1 14 0,-8-3-17 16,0 7 8-16,-1-1-27 15,5-7-3-15,2-2-21 16,6-8 5-16,5-3-18 16,7-9 7-16,16-2-9 15,-10-4 7-15,3 8-7 16,0 3 6-16,-14 4-8 15,-10 7 6-15,-4 10-9 0,-9-3 7 16,-3 8-2-16,1-1 12 16,-7-1-1-16,8-4 10 15,5 3-6-15,0-14 5 16,5 4-11-16,2-1 2 16,2 4-9-16,-1-4 4 15,3 3-9-15,-2 3 6 16,0 5-6-16,2-4 5 15,0 3-4-15,0 2 9 16,4-1-4-16,-1-10 12 16,3 4-1-16,1 3 16 15,1 2-4-15,3 6 14 16,2 6-12-16,3 1 4 16,1-1-14-16,0 3 6 15,1-7-13-15,4 5 9 0,-3-4-5 16,-1 7 13-16,1-7-8 15,-5 3 11-15,-1-3-11 16,0 5 6-16,-3-7-15 16,-1 3 3-16,0-8-12 15,-2 0 5-15,-3-5-7 16,-2-2 7-16,-2-4-7 16,0 4 10-16,-4-6-4 0,-1-3 7 15,-1-2-7-15,-3-2 8 16,-4 1-10-16,-4 1 5 15,4 2-7-15,-14 9 13 16,14-2-6-16,0 1 10 16,0 1-6-16,4 4 7 15,14-2-10-15,-7 3 4 16,4 4-11-16,-7 9 7 16,12 1-10-16,2 3 7 15,2 0-7-15,4 3 9 16,13-8-8-16,-13 3 7 15,-4-4-6-15,2-3 4 16,-2-2-6-16,-2 0 5 0,0-9-4 16,-1-1 2-1,1 1-2-15,-7-4 4 0,3 0-5 16,-5 0 5-16,0 0-3 16,-3-4 2-16,-1-1-2 15,-4-2 5-15,3-3-6 16,-1-1 3-16,3 2-4 15,-1 0 4-15,2 1-4 0,0 3 4 16,-1-1-6-16,1 4 7 16,-2-1-8-16,4 3 6 15,0 2-6-15,2 3 6 16,2-1-6-16,1 7 6 16,4-2-5-16,1 8 6 15,1-1-5-15,-4 1 4 16,0-2-3-16,1 1 5 15,-3-3-5-15,1 2 4 16,-1-4-4-16,3-3 4 16,-6-5-3-16,0-1 3 15,-1-4-4-15,-1 0 9 16,-1 4-22-16,-3-2-96 16,-4-3-80-16,-8-16-333 15,-4-3-19-15</inkml:trace>
          <inkml:trace contextRef="#ctx0" brushRef="#br0" timeOffset="3902.6694">792 2108 554 0,'-1'8'267'15,"6"-5"-10"-15,-7 1-109 16,4 3-85-16,-2 3-9 0,6 4-1 16,-3 7 9-16,3 8 8 15,-12 1 4-15,16 5 1 16,-3 0-4-16,0-4-8 16,-1-7-9-16,14-3-14 15,-16-8-9-15,-4-10-14 16,-26-8 0-16,26-8-9 15,0 0 0-15,-22-9-6 16,20-2 5-16,20-2-8 16,-25 4 7-16,0-4-6 15,12 7 9-15,-12-3 0 16,5 9 10-16,-7 0-4 16,9 4 7-16,9 4-10 15,-3 3 4-15,-1 7-3 16,-10 6 10-16,14 12 1 15,-2 2 10-15,1 7-4 0,-5-4-1 16,19-1-9-16,-20-8-3 16,-2-1-10-16,0-12 3 15,0-1-6-15,-3-12 6 16,-21 0-8-16,18-14 7 16,0-3-7-16,1-3 6 15,-2-9-9-15,12-1 7 16,-9-1-7-16,1-5 5 0,-10-3-8 15,11 13 8-15,13 3-6 16,-11 16 6-16,0 12 0 16,2 16 11-16,-2 10-2 15,-4 8 10-15,-3 12 0 16,5 2 2-16,6 0-6 16,-3-9 3-16,-1 0-9 15,-3-14 2-15,6-5-7 16,-3-9 2-16,-9-1-6 15,13-8 2-15,3-8-5 16,-7 1 3-16,-3-10-5 16,3 4 8-16,-2-1-12 15,-4-1-40-15,3-2-87 16,3 2-378-16,1-9 50 16</inkml:trace>
          <inkml:trace contextRef="#ctx0" brushRef="#br0" timeOffset="8154.2733">1668 2616 170 0,'-2'-2'227'0,"0"-1"-9"16,-4-3-1-16,5 2-27 16,-5-3-37-16,-1 0 8 15,-6 3-48-15,0 4 19 16,2 0-32-16,-6 2 13 15,0 3-34-15,3 3 11 16,-5-3-34-16,-3 6 12 16,4 2-22-16,1 2 11 15,6 2-18-15,5 5 12 16,4-4-20-16,6 8 14 16,2-2-14-16,8 7 11 15,5-1-17-15,5 5 5 16,2-4-19-16,9-3 3 15,-6-9-14-15,5-6 7 0,-3-6-9 16,2-3 8-16,-9-6-8 16,4-2 8-16,-6-3-8 15,-7-4 9-15,-4-2-9 16,0-2 8-16,-11-4-7 16,-5-6 7-16,-1 1-7 15,-7-4 8-15,-4 8-8 16,-3 1 8-16,0 8-10 0,-13 13 8 15,-1 9-7-15,9 6 7 16,-14 7-7-16,-6 9 8 16,7-4-5-16,1 3 16 15,-11-5-6-15,18 9 9 16,8-11-5-16,7 9 8 16,6-5-16-16,5 6 6 15,6-5-9-15,11 7 3 16,2-10-8-16,11 3 5 15,3-4-7-15,10-4 6 16,-9-4-6-16,14-3 7 16,-5-2-7-16,1-11 6 15,-6 0-4-15,6-15 4 16,-12 2-6-16,-4-10 6 0,-6 1-5 16,-7-6 6-16,-9 0-7 15,-2 1 9-15,-7 1-6 16,-6 5 7-16,-2 6-9 15,-5-2 7-15,-2 1-7 16,-6 3 6-16,-3 1-6 16,3 5 8-16,13 9-7 15,-20 7 5-15,5 2-7 0,-1 9 5 16,-2 4-6-16,-10 10 7 16,18 5-6-16,4 14 8 15,12-3-8-15,7 4 6 16,10-7-6-16,12-1 5 15,6-14-6-15,9-8 7 16,0-10-7-16,5 4 7 16,-4-8-6-16,4-7 8 15,-3-1-9-15,4-6 0 16,-6-9 1-16,2-2 5 16,-10-2-5-16,-3-1 6 15,-9-1 0-15,-4-2 1 16,-9 3-6-16,-4 1 5 15,-5 4-5-15,-6 4 7 16,-2-1-7-16,-7 4 7 0,0 3-7 16,-6 6 6-16,-1 3-5 15,-8 10 5-15,4 6-5 16,9 4 8-16,-4 3-5 16,0 13 15-16,8 1-4 15,5 1 10-15,-3 4-7 16,18 0 4-16,3-13-15 15,14-2 4-15,-1-8-10 0,12 1 3 16,-2-15-5-16,9 9 6 16,-5-15-6-16,8 5 5 15,-6-16-5-15,7-2 5 16,-8-3-4-16,0-4 5 16,-7-15-5-16,-3 6 7 15,-10 2-7-15,-8-8 6 16,-3 6-5-16,-5 7 6 15,-8 4-5-15,-7-2 6 16,-4 10-6-16,-4 8 6 16,0 1-7-16,-5 10 6 15,9 7-6-15,-4 1 5 16,4-4-7-16,4 11 8 16,11-7-5-16,1 8 7 15,8-5-7-15,6 8 7 16,5-7-8-16,8 7 4 0,-1-5-7 15,8-1 8-15,2-5-8 16,3-2 6-16,-5-7-5 16,5-11 5-16,-3-8-5 15,0-12 6-15,-10-7-5 16,4-4 5-16,-9-1-3 0,-6 4 4 16,-5 11-5-1,0 0 5-15,-11 8-4 0,0 1 4 16,-4 4-4-16,-4 5 5 15,1 7-5-15,-5 8 4 16,1 6-6-16,1 9 5 16,8 5-7-16,0 3 7 15,6-4-5-15,7 3 4 16,3-12-3-16,8 7 5 16,7-12-7-16,6 1 6 15,4-5-5-15,5 1 4 16,-4-15-4-16,4-3 3 15,-5-2-4-15,3-10 5 16,-9-5-5-16,4-7 5 16,-6 0-5-16,0-6 7 15,-3 2-5-15,-6-6 5 0,-10 10-5 16,-1-6 7-16,-6 4-7 16,-5 2 6-16,-2 7-3 15,-2 5 5-15,-3 10-7 16,-5 8 6-16,1 10-5 15,0 6 11-15,1 1 1 16,4 7 12-16,4-1-2 0,11 4 6 16,9 2-12-1,4 1-1-15,4-5-13 0,14-2 3 16,-5-9-7-16,4-3 3 16,-1-6-3-16,1-8 7 15,-4-5-6-15,3-2-43 16,8-4-30-16,-9-13-163 15,-4-1 102-15,-9-13-481 16,-8-1 78-16</inkml:trace>
          <inkml:trace contextRef="#ctx0" brushRef="#br0" timeOffset="35052.7703">418 4645 757 0,'-19'0'255'0,"8"0"60"0,4 2-190 15,7 0-16-15,0 2 25 16,5 3-49-16,-1 2 5 15,11 4-20-15,7 4 1 16,11-1-36-16,11-1-1 16,8-4-16-16,9 2 2 15,-7-7-14-15,12-3 5 16,-9-3-10-16,6 0 6 16,-9-1-7-16,-1-3 7 15,-10 4-8-15,-8 2 7 16,-19-6-9-16,-6 2 7 15,-16 0 7-15,-9-7 20 16,-9 5-3-16,-9-1 14 16,-6-4 0-16,-9 3 3 15,-4-3-12-15,-10 0 16 0,6-2-8 16,-5 7 9-16,13-2-11 16,10 3 9-16,15-1-17 15,18 8 1-15,20-6-16 16,16 5-1-16,19 3-14 15,16 7 2-15,5 0-6 16,21 11 6-16,-5 2-3 16,1 9 3-16,-1-6-3 15,0 6 3-15,-21-9-4 0,3 6 3 16,-16-8-2-16,1 0-6 16,-16-10-17-16,-1 3-64 15,-18-11-67-15,-2 14-391 16,-8-5 50-16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48:58.746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453 2827 929 0,'-29'0'268'0,"10"-4"65"16,-5-7-237-16,9-9-42 15,-7-15 26-15,2 2-22 16,-6-15 19-16,2 2-18 16,-9-2 12-16,7 13-36 15,-11-16 6-15,8 10-25 16,-12-18 8-16,8 0-16 0,-1-17 13 15,12 6-11 1,8-19 12-16,8 6-15 0,6-18 7 16,4 4-15-16,9-18 9 15,1 19-12-15,12-20 10 16,6 16-11-16,8-24 11 16,1 21-9-16,12-16 9 15,5 12-10-15,21-19 10 16,-1 15-11-16,29-20 10 15,-6 17-10-15,25-2 9 16,-4 37-10-16,15 3 11 16,-13 26-10-16,16 10 10 15,-22 8-9-15,19 3 9 16,-15 12-10-16,16 4 11 16,-18 4-12-16,24 15 10 15,-20 5-11-15,16 18 13 0,-18 10-12 16,11 13 13-16,-22 7-10 15,3 11 10-15,-15-4-11 16,10 17 11-16,-15-6-11 16,10 10 10-16,-8 0-10 15,0 3 9-15,-17-3-10 16,-3 11 11-16,-19-4-7 0,-7 16 14 16,-13-8-8-16,-8 12 14 15,-5 0-12-15,-3 3 9 16,-8-19-15-16,-12 12 10 15,-4-14-14-15,-12 3 13 16,-7-5-8-16,-10 21 20 16,-1-10-5-16,-13 13 20 15,-2-3-8-15,-13 13 8 16,4-17-17-16,-15 15 4 16,4-12-19-16,-8 1 7 15,7-16-14-15,-6 5 9 16,6-24-10-16,-4 9 11 15,8-10-11-15,-13 2 10 16,0-5-11-16,-16 13 11 0,2-16-11 16,-23 11 12-1,4-12-10-15,-5 11 13 0,14-5-9 16,-14 11 17-16,18-4-10 16,-5 20 16-16,11-11-13 15,-4 10 9-15,20-10-17 16,-2 0 7-16,25-14-14 15,8 5 8-15,14-16-11 16,9 4 10-16,14-1-9 0,1 10 10 16,5-7-8-16,6 21 9 15,-4-3-10-15,7 9 8 16,4-13-9-16,6 16 9 16,1-20-10-16,21 5 9 15,0-8-9-15,13 8 9 16,1-18-8-16,12 6 9 15,-2-9-9-15,12-8 9 16,-1-11-8-16,4 0 8 16,-1-13-9-16,16 0 11 15,-8-2-8-15,20-6 9 16,2-5-9-16,18-11 11 16,-17-11-12-16,17-2 11 15,-18-6-11-15,16-8 9 16,-23-5-10-16,18-5 11 15,-26-9-12-15,10-17 11 0,-25 0-10 16,3-16 12-16,-19-8-12 16,1-16 13-16,-12 9-6 15,-7-9-36-15,-14 12-63 16,-10 6-99-16,-5 33-347 0,-6 13 21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49:23.049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598 161 817 0,'-24'-6'375'16,"2"2"27"-16,-6-1-154 0,3 5-95 15,-10 7 4-15,1 1-50 16,-6 12-4-16,-1 0-28 15,-1 23 1-15,5 1-17 16,-4 17 4-16,13 0-6 16,-5 9 1-16,11-9-11 15,2 11-1-15,14-7-9 16,8 10-1-16,15-14-8 0,14 2-4 16,13-15-5-16,14-4-6 15,1-18-8-15,11 0-1 16,-6-13-1-16,7-7-4 15,-14-12 3-15,6-12-1 16,-12-6 0-16,1-21 0 16,-11-6 3-16,-4-23-3 15,-10-2 0-15,-6-20 0 16,-7 18-1-16,-8-8 1 16,-6 17-1-16,-11-3 3 15,-4 15-1-15,-11-4 2 16,-5 6-1-16,-8-1 1 15,-3 12 0-15,-8 3 3 16,2 14 1-16,-8 16 5 16,6 13-1-16,-3 7 1 15,5 7-1-15,-9 8-5 0,9-7-4 16,-4 9 0-16,8 0-3 16,-1 7 0-16,10 8 0 15,4 21 0-15,7 7 0 16,0 17 2-16,13 1 1 15,3 7 4-15,8-14-1 16,13 1 0-16,9-22 0 0,12-2-4 16,12-18-2-16,17-11 1 15,5-12-1-15,17-6 0 16,-8-7 2-16,10-6-1 16,-7 1 1-16,-5-15-1 15,-14-3 1-15,0-15-2 16,-18-10 2-16,-6-17-2 15,-10-3 1-15,-3-16 0 16,-9 7 1-16,-8-9 0 16,-3 15 1-16,-11-1-1 15,-12 12 1-15,-3-2 0 16,-2 16 0-16,-17-1 2 16,-1 9 0-16,-8 0 0 15,-2 11-1-15,-14 0 1 16,12 13-4-16,-8 5 0 0,4 17-1 15,-4 12 2-15,10 1-3 16,-11 16 2-16,10 1 1 16,-6 12-2-16,9-3 1 15,0 22-2-15,11-5 2 16,4 16 0-16,9-2 1 0,9 13-1 16,12-13 2-16,9 3 0 15,9-18 0-15,18 4-2 16,2-16 0-16,23-3-1 15,5-6-1-15,20-5 1 16,-6-16 0-16,23-5 2 16,-9-10 0-16,7-18-2 15,-15-10 0-15,0-10-1 16,-21-8 1-16,-9-13 0 16,-16 2 1-16,-5-11-2 15,-17-2 3-15,0-18-1 16,-8 5 0-16,-5-20 1 15,-11 5 0-15,2-7-2 16,-11 15 2-16,-12-2 0 16,-3 22 0-16,-7 5 1 15,-6 21 2-15,-10 4-2 0,5 11 0 16,-12 8 0-16,4 12-1 16,-1 13-1-16,6 6-1 15,-5 16-1-15,10-2 2 16,-5 13-2-16,12 0 0 15,1 19 2-15,10-2-1 16,2 18 0-16,14 0 0 16,8 14-1-16,5-14 3 15,12 6-1-15,14-14 1 0,7-6-1 16,8-19 1-16,24-2-2 16,6-11 0-16,18-9 0 15,-2-8 0-15,18-8-2 16,-14-10 2-16,0-10 0 15,-17-4 0-15,2-10-1 16,-24-6 3-16,0-9-3 16,-15-7-1-16,0-13-2 15,-12 2 2-15,-3-15-1 16,-10 4 1-16,-5-8 2 16,-6 6 2-16,-7-8-1 15,-4 12 2-15,-12-4 0 16,-6 9-2-16,-6 3 2 15,-7 10 1-15,-8 8-1 0,-5 12-1 16,-4 10 0-16,-3 8-1 16,-1 16 1-16,5 3-2 15,-2 17 1-15,7 0 0 16,-8 9 0-16,7 4-2 16,-6 10 1-16,11 1 0 15,0 22 0-15,12 0-1 0,-3 21 0 16,18-3 2-16,8 12 0 15,8-21-1-15,16 9 0 16,17-23 2-16,19-2-3 16,12-14 1-16,30 5 2 15,0-21 1-15,27-2-1 16,-5-15 0-16,8-12 0 16,-21-12 0-16,0-16-1 15,-24-5-1-15,-1-16 2 16,-21-1-1-16,2-13-1 15,-12 5 1-15,-4-15 1 16,-12 1-2-16,-7-15 1 16,-8 5 0-16,-7-11 0 15,-6 6 1-15,-10-6 2 16,-8 11 0-16,-13 1 0 0,-7 14 0 16,-12 0-1-16,4 15 1 15,-8 7-1-15,2 9 0 16,-6 8 0-16,1 9-2 15,-7 15 0-15,7 6-2 16,-4 14 2-16,12 5-2 16,-8 16 1-16,10 1 1 15,-4 19-3-15,5 3 2 0,4 18-1 16,15 0 2-16,7 24-2 16,9-12 2-16,15 7 0 15,10-14 0-15,8-4 0 16,10-23 2-16,24 3 0 15,5-15 0-15,23-2-1 16,3-9 0-16,17-4-2 16,-9-15 1-16,-1-9 0 15,-14-7 0-15,-2-19-1 16,-22-9 1-16,-2-22-2 16,-7-2 2-16,1-17 0 15,-11 6-1-15,-1-13 0 16,-12 7 2-16,-8-14-2 15,-12 1 0-15,-6-10 1 16,-4 7-1-16,-9-8 1 0,-8 15 0 16,-6 2 0-16,0 11 0 15,-10 8 0-15,1 14 2 16,-10 9-1-16,3 8 0 16,-12 9-1-16,4 11 0 15,-9 17-3-15,5 2 2 16,-9 12 0-16,5-1 1 15,3 11-29-15,14-13-26 0,13 5-108 16,28-5-155 0,31 7-360-16,9-11-10 0</inkml:trace>
  <inkml:trace contextRef="#ctx0" brushRef="#br0" timeOffset="-22483.0144">253 187 953 0,'-18'-19'267'0,"1"6"110"16,4 6-263-16,-7 3 8 15,-2 0-8-15,-8 17 13 16,6 13-43-16,-7 15 8 0,5 12-31 15,2 21 7-15,7 6-29 16,8 16 12-16,11-11-20 16,11 1 6-16,11-12-22 15,13-11 8-15,3-21-19 16,23-7 7-16,0-16-14 16,14-17 10-16,1-11-12 15,5-21 11-15,-13-3-9 16,0-17 11-16,-22-5-12 0,-3-8 12 15,-16 2-10-15,-8-13 9 16,-12 9-10-16,-6-5 20 16,-10 4-6-16,-13-4 20 15,-6 9-8-15,-13 2 15 16,0 11-17-16,-9 9 10 16,8 11-15-16,-14 13 15 15,10 15-14-15,-6 11 12 16,6 8-17-16,-6 16 7 15,7 0-19-15,1 22 9 16,7 8-11-16,2 22 11 16,14 5 1-16,6 22 6 15,10-16-6-15,14-2 11 0,13-20-11 16,18-19-2-16,4-25-4 16,23-12 5-16,-3-18-12 15,10-15 9-15,-14-2-10 16,14-24 10-16,-19-7-11 15,1-22 12-15,-16-4-11 16,-7-22 10-16,-13 14-10 16,-11-10 12-16,-11 14-10 0,-16-3 12 15,-6 16-9-15,-17 6 17 16,-5 11-7-16,-14 10 11 16,3 11-11-16,-6 6 9 15,7 8-16-15,-1 13 7 16,13 9-12-16,-6 17 9 15,11 14-13-15,2 25 11 16,5 6-11-16,6 20 9 16,15 1-9-16,5 11 12 15,13-16-10-15,19-2 8 16,9-26-9-16,15-12 9 16,5-21-11-16,11-22 10 15,-7-23-9-15,8-18 9 16,-14-15-9-16,2-26 10 0,-18 1-10 15,-6-12 13 1,-13 11-12-16,-16-3 12 16,-9 20-10-16,-16-2 11 0,-5 16-9 15,-20 7 10-15,-4 14-10 16,-14 5 10-16,5 19-9 16,-10 15 8-16,10 11-8 15,0 16 7-15,13 10-11 0,4 20 9 16,14-4-9-1,11 15 10-15,17-5-11 16,17 1 11-16,11-23-12 0,14-5 11 16,6-30-14-16,6-18 11 15,-6-21-8-15,5-19 8 16,-9-20-9-16,-3-15 11 16,-8-6-10-16,-3-10 10 15,-17 16-8-15,-15 0 9 16,-9 20-8-16,-15 4 11 15,-5 15-12-15,-8 18 14 16,2 19-11-16,-4 23 7 16,4 19-9-16,2 38 9 15,15 4-13-15,9 12 11 16,15-8-11-16,16-7 9 16,11-35-11-16,8-24 8 15,2-34-9-15,7-34 10 0,-9-23-9 16,-3-25 11-16,-8-2-8 15,-9-1 10-15,-16 19-7 16,-8 12 8-16,-6 28-8 16,-11 14 11-16,-6 26-9 15,-11 32 6-15,-2 16-6 0,-8 29 14 16,8 4-4-16,11-4 10 16,14-24-7-16,18-17 6 15,12-32-18-15,16-29 2 16,-2-12-12-16,3-23 8 15,-5 1-8-15,-6-3 9 16,-7 16-9-16,-9 10 9 16,-6 26-10-16,-7 23 13 15,-2 22-11-15,-6 18 11 16,-1 5-8-16,3 1 12 16,4-15 1-16,5-23-68 15,8-23-59-15,15-30-2 16,-4-9-533-16,-4-2 115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49:13.072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449 2971 919 0,'-22'7'288'0,"-10"-9"89"16,10 0-266-16,-5-7 20 0,10 0-35 15,-7-9 7 1,11 6-42-16,-4-8 11 0,6-4-27 16,-3-5 7-16,1-3-17 15,-6-12 20-15,4 7-17 16,-5-2 21-16,-2 2-14 15,0-3 13-15,2 8-19 16,-1-5 9-16,3 0-23 16,-1-9 6-16,6 7-21 0,2-12 5 15,2 8-15-15,4-7 11 16,1 12-9 0,0-8 13-16,4 10-10 0,0-10 12 15,2 8-13-15,0-12 11 16,-2-4-11-16,4-12 9 15,1 7-12-15,6-15 13 16,-3 2-13-16,6-13 10 16,-3 4-11-16,6-15 11 15,-4 20-12-15,7-4 12 16,-3 25-9-16,7 1 9 16,-4 14-12-16,8-16 10 15,0 8-10-15,12-18 8 16,1 1-11-16,16-7 10 15,0 10-10-15,6-9 8 0,7 16-8 16,-5-10 10-16,-10 12-7 16,8 7 15-16,-4 9-8 15,4 0 15-15,9 11-10 16,17 0 11-16,-8-9-13 16,11 4 7-16,-11 1-15 15,2 6 10-15,-12 8-13 16,4 4 18-16,-14 5-4 15,9 2 14-15,-5 1-10 0,5 2 10 16,-11 4-19-16,8 7 5 16,-10 4-13-16,4 9 10 15,-15 0-10-15,8 10 12 16,-10-3-8-16,-2 3 14 16,1-7-10-16,7 9 10 15,-4-12-11-15,6 0 8 16,-3-5-13-16,3 3 7 15,-6 4-10-15,-1 5 8 16,-10 8-6-16,-6 6 9 16,-8 1-8-16,1 2 13 15,-9-3-6-15,3 3 9 16,3-4-9-16,-1 8 10 16,-3-4-11-16,2 8 8 15,-1-2-12-15,3 3 8 0,-3-3-11 16,3-2 8-16,3-12-10 15,0 10 9-15,-2-7-10 16,1 3 8-16,-5 6-8 16,-3 9 10-16,-5-5-7 15,-5 10 12-15,-5-3-9 16,-3 8 10-16,-4-5-10 0,-4 6 6 16,0-7-10-16,-2 0 8 15,0-8-10-15,-3 12 8 16,1-4-8-16,-1 12 9 15,-1 3-10-15,-3 14 11 16,4-14-10-16,-5 5 10 16,1-17-10-16,0 6 10 15,0-25-8-15,-2 4 7 16,-2-6-7-16,-7 1 7 16,-2-4-9-16,-8 14 8 15,1-5-8-15,-12 8 7 16,6 2-8-16,-11 2 10 15,8-6-11-15,-7 6 11 16,7-9-10-16,-7-1 11 16,10-7-10-16,-3-1 9 15,3-8-9-15,3 9 8 0,5-6-8 16,-10 12 8-16,7 3-9 16,1 12 9-16,-1-15-8 15,-3 9 8-15,11-12-8 16,-7 7 9-16,5-6-10 15,-2 11 9-15,2-2-9 16,-9 9 9-16,3-11-7 16,-12 8 10-16,7-8-10 0,-5 10 11 15,12-5-6-15,0 10 8 16,14 2-7-16,-3 7 8 16,10-5-11-16,1 11 8 15,1-11-10-15,1 5 8 16,6-11-8-16,6 6 8 15,-3-12-11-15,10 10 10 16,2-11-8-16,3 13 6 16,2-6-7-16,6 9 8 15,-2-9-7-15,6 6 6 16,-3-11-7-16,4-1 7 16,1-14-7-16,10 6 7 15,6-7-8-15,7 1 8 0,3 0-8 16,8 2 7-16,-7-8-8 15,7 2 9-15,-1-7-9 16,7 2 8-16,-4-3-6 16,8 5 7-16,-4-4-7 15,3 1 7-15,-5-6-8 16,8-1 7-16,-6-11-7 16,16-2 5-16,-1-11-6 15,22 1 9-15,-4-8-9 16,17 1 8-16,-13 1-6 0,16 0 7 15,-14-3-8-15,12 1 8 16,-12-4-7-16,13-10 7 16,-15-7-8-16,3-22 6 15,-21-7-6-15,6-12 6 16,-21-7-7-16,1-9 10 16,-8 10-9-16,1-8 9 15,-15 6-8-15,8-12 8 16,-13 10-8-16,5-24 8 15,-9 4-12-15,7-18 10 16,-5 11-9-16,2-14 9 16,-11 24-8-16,-2 4 10 15,-13 15-11-15,-4 12 11 16,-5 16-12-16,-3-1 7 16,-2 6-8-16,-1 2 7 0,-2-2-10 15,2-1 9-15,-2 11-7 16,3 6 8-16,-1 10-8 15,-2 5 10-15,2 8-8 16,-1 5 10-16,-3 2-8 16,0 8 11-16,3 1-13 15,-5-1 13-15,5 1-11 0,-3 9 8 16,2-1-8-16,-1 7 11 16,3 9-11-16,-2 12 10 15,1 1-8-15,-3 8 7 16,2-1-7-16,-3 5 9 15,0-10-10-15,-1 9 11 16,1-7-8-16,-4 9 7 16,0-9-7-16,-6 13 12 15,1-11-10-15,-10 7 8 16,2-9-9-16,-10 3 10 16,5-10-11-16,-12-1 8 15,3-8-9-15,-12 3 11 16,0-6-10-16,-9 4 8 15,5-1-8-15,-14 3 8 16,5-6-10-16,-7-1 7 0,2-8-8 16,-12-3 8-16,14-12-7 15,-8 2 8-15,7-5-8 16,-5 0 9-16,8-8-9 16,-5 4 6-16,7-5-8 15,-7-2 10-15,8-4-9 16,-12 0 8-16,6 0-7 0,-7-4 7 15,8-2-8-15,-8-1 7 16,9-2-7-16,-3-6 8 16,9 0-9-16,0-7 9 15,9 4-8-15,-2-10 5 16,8-3-7-16,-6-16 8 16,8-4-8-16,-8-14 8 15,5 2-8-15,-3-14 9 16,8 18-11-16,-6-8 13 15,7 10-10-15,-4-2 9 16,10 15-9-16,-2-23 10 16,9 10-12-16,2-23 7 15,15 1-7-15,7-21 6 16,11 10-9-16,6-14 10 16,7 20-5-16,6-3 6 15,-2 17-8-15,9-12 12 0,0 10-10 16,17-24 7-16,-1 0-6 15,14-22 7-15,0 11-9 16,7-7 8-16,-10 21-7 16,9-3 8-16,-9 17-7 15,10-10 9-15,-1 8-10 0,10-13 8 16,0 9-8-16,11-7 9 16,-10 8-10-16,6-2 11 15,-16 6-9-15,-2-18 8 16,-16 8-7-16,5-13 9 15,-9-1-11-15,11-8 10 16,-9 17-9-16,12-4 8 16,-5 10-9-16,4-11 11 15,-11 10-11-15,9-15 10 16,-13 9-10-16,0-15 11 16,-17 13-10-16,8-4 10 15,-17 8-9-15,-2-9 9 16,-7 12-10-16,0-5 10 15,-5 8-10-15,-3-6 9 16,-3 12-8-16,-8-3 9 0,1 17-10 16,-4-6 7-1,-4 13-6-15,-4-5 7 16,4 3-8-16,-5-14 9 0,-3 8-9 16,-3 3 8-16,0 14-7 15,-9 4 6-15,4 20-8 16,-8-1 9-16,3 9-10 0,-4 1 8 15,4 4-7-15,3 4 10 16,5 4-11-16,10 1 8 16,6 6-8-16,5 8 7 15,3 3-12-15,7 11 12 16,1 7-10-16,9 10 10 16,-2 2-8-16,5 14 11 15,-1-3-11-15,3 13 11 16,-1-6-10-16,5 13 11 15,3-10-12-15,10 14 12 16,-5-9-10-16,5 18 9 16,-10-10-8-16,-5 14 9 15,-9-10-11-15,-3 10 11 16,-14-8-8-16,0 10 6 16,-5-10-9-16,-8 19 10 15,1-8-7-15,-10 9 7 16,-2-3-8-16,-9 11 10 0,2-11-9 15,-9 4 8-15,3-17-7 16,-12 7 10-16,3-13-12 16,-17 6 11-16,1-4-10 15,-14 19 8-15,5-15-9 16,-21 18 10-16,7-12-11 16,-18 12 10-16,7-12-10 0,-12 12 11 15,18-14-10-15,-1 12 10 16,20-18-9-16,-7 6 10 15,20-22-12-15,-5 1 11 16,6-22-12-16,6 0 11 16,12-14-10-16,5-3 9 15,17-20-10-15,10 2 11 16,8-3-14-16,10-14 9 16,8-1-9-16,12 1 8 15,10-7-8-15,15-11 12 16,2 0-9-16,8-13 10 15,1-5-9-15,13-17 9 16,-10-4-10-16,21-14 10 16,-9 1-9-16,8-16 11 15,-12 9-11-15,7-15 11 0,-16 5-11 16,3-21 11-16,-10 5-11 16,3-26 10-16,-15 13-11 15,2-18 13-15,-8 25-11 16,3-10 8-16,-12 22-9 15,8-10 11-15,-13 19-12 16,0-13 12-16,-8 14-10 0,-1-6 9 16,-8 14-10-16,2-19 12 15,-4 6-11-15,1-9 9 16,1 11-9-16,0-7 9 16,-1 22-10-16,-3 11 9 15,1 18-9-15,-4 6 9 16,-1 18-9-16,1 4 9 15,2 13-8-15,-4 2 9 16,4 9-10-16,1-4 8 16,-3 9-10-16,0 10 9 15,2 11-10-15,-3 17 9 16,1 12-8-16,8 19 10 16,-1-2-11-16,4 16 10 15,0-6-7-15,-4 17 8 16,-2-12-7-16,-9 17 8 15,-5-8-9-15,-11 16 8 16,-3-7-8-16,-12 19 8 0,2-13-8 16,-8 11 12-16,0-13-11 15,-9 16 10-15,4-16-8 16,-8 24 8-16,6-13-10 16,-13 8 11-16,3-27-10 15,-8 10 8-15,5-22-9 0,-4-6 8 16,15-24-8-1,5-2 8-15,23-24-9 0,5-12 10 16,19-14-12-16,11-13 11 16,11-5-11-16,14-16 12 15,6-14-9-15,12-22 9 16,1-5-9-16,7-24 9 16,-5-3-10-16,17-23 8 15,-12 6-7-15,12-29 8 16,-14 27-9-16,5-25 10 15,-18 17-10-15,5-16 12 16,-16 24-10-16,3-25 10 16,-12 26-9-16,-1 4 6 15,-10 34-9-15,-1 5 9 16,-8 27-8-16,0 12 7 0,-8 14-7 16,3 2 6-16,-6 15-9 15,2 8 7-15,-8 12-10 16,4 24 10-16,-1 19-8 15,-5 28 9-15,-1 14-8 16,-4 28 9-16,0-6-8 16,-7 19 10-16,-2-13-8 0,-15 18 10 15,-4-16-9 1,-12 15 10-16,-5-27-10 0,-14 5 7 16,10-25-5-16,-8-5 8 15,9-26-11-15,5-7 10 16,16-25-8-16,10-17 6 15,13-29-10-15,14-22 9 16,8-18-11-16,14-22 5 16,8-12-12-16,27-27-3 15,9 9-15-15,18-25 5 16,2 5-11-16,11-4 11 16,-16 20 2-16,5-5 14 15,-28 22-4-15,3 4 12 16,-23 14-7-16,-6 5 11 15,-16 14-7-15,2 11 10 16,-13 16-7-16,-2 8 7 16,-6 12-10-16,-3 14 9 15,-10 11-11-15,-10 18 9 0,-8 6-9 16,-18 24 10-16,-12 0-8 16,-23 41 8-16,-5 1-9 15,-28 39 11-15,5-5-11 16,-17 13 12-16,15-26-7 15,-4 9 9-15,26-41-9 0,4-7 10 16,24-17-11-16,11-12 9 16,18-27-9-16,8-12 10 15,14-13-11-15,12-22 9 16,13-21-12-16,20-33 6 16,12-22-17-16,27-30-17 15,7 1-18-15,17-18 0 16,-8 25-8-16,4 5 17 15,-21 30 16-15,-16 13 20 16,-27 26 0-16,-10 18 12 16,-22 27-9-16,-32 25 12 15,-9 17-11-15,-23 32 12 16,-18 12-4-16,-28 31 23 16,10-9-3-16,-13 24 24 0,15-19-6 15,4-3 6-15,29-37-22 16,4-10 3-16,26-36-24 15,13-6 7-15,14-17-16 16,10-3 8-16,9-13-10 16,9-4 9-16,8-16-9 15,14-23 3-15,10-14-18 16,16-27-9-16,2-14-10 0,11-14 4 16,-7 6-2-16,2 6 21 15,-15 26 6-15,-8 11 13 16,-18 26-6-16,-9 21 12 15,-13 14-10-15,-24 24 15 16,-10 22-6-16,-14 35 19 16,-17 13-3-16,-27 41 21 15,3 5-12-15,-22 23 13 16,2-16-11-16,5-1 7 16,27-35-22-16,10-9 7 15,30-36-16-15,15-16 1 16,18-21-16-16,6-10 9 15,7-17-11-15,11-8 11 16,2-16-11-16,11-22 10 16,2-17-8-16,11-31 5 0,-4-3-15 15,10-6 6-15,-6 16-10 16,3 2 7-16,-4 27-5 16,-7 8 13-16,-10 15-5 15,-3 4 12-15,-10 10-7 16,-8 6 10-16,-9 2-8 15,-5 4 11-15,-8 3-11 16,-6 13 9-16,-3 8-9 0,-5 24 7 16,-5 7-9-16,-10 33 8 15,-1 15-8-15,-7 35 10 16,8-6-9-16,1 21 10 16,10-26-9-16,-1-7 12 15,10-37-9-15,0-8 10 16,6-24-10-16,3-7 10 15,3-18-11-15,1-1 10 16,2-16-11-16,1-17 9 16,4-7-10-16,4-19 9 15,7-18-11-15,14-33 8 16,6-8-8-16,15-33 9 16,10 4-11-16,16-9 11 15,-3 16-8-15,12-2 8 16,-5 23-8-16,5-8 9 0,-9 14-9 15,21-6 9-15,-12 12-10 16,16-9 10-16,-9 26-10 16,12-3 10-16,-15 23-10 15,-3-5 10-15,-23 16-10 16,-7-3 10-16,-19 7-10 16,-12 2 11-16,-10 15-9 15,-2 7 11-15,-10 7-9 0,-12 15 8 16,-9 8-11-16,-24 11 9 15,-8 14-11-15,-16 17 10 16,-2-5-10-16,-22 21 9 16,10 8-8-16,-10 23 8 15,11 3-9-15,-15 33 9 16,19-9-8-16,-4 22 11 16,9-20-11-16,4-1 9 15,26-30-7-15,11-12 7 16,16-44-10-16,10-16 11 15,9-31-11-15,6-26 10 16,1-27-8-16,12-37 9 16,12-9-10-16,15-27 10 15,8 3-11-15,21-18 12 16,3 23-11-16,11-23 8 16,-3 20-7-16,14-2 9 0,-11 15-10 15,12-7 10-15,-12 23-9 16,1-1 8-16,-21 20-8 15,-14 18 7-15,-24 25-8 16,-12 12 10-16,-19 23-10 16,-13 19 10-16,-9 22-10 15,-23 26 9-15,-10 11-10 0,-21 24 10 16,1 5-10-16,-12 7 13 16,11-13-11-16,12 2 11 15,21-31-11-15,14-23 8 16,21-31-11-16,21-37 9 15,13-27-10-15,20-45 10 16,13-13-8-16,21-24 10 16,3 7-10-16,7-5 11 15,-9 39-12-15,-9 13 9 16,-22 31-10-16,-22 33 9 16,-21 36-11-16,-29 30 12 15,-11 21-10-15,-28 36 11 16,-11 1-9-16,-17 11 16 15,17-22-6-15,4-17 14 16,26-40-11-16,21-25 10 0,25-32-15 16,20-25 5-16,11-10-13 15,19-18 9-15,7-2-9 16,16-22 10-16,1 7-9 16,12-18 11-16,-5 5-11 15,7-25 11-15,-12 13-10 16,-1-16 7-16,-11 9-8 0,1-6 10 15,-18 21-9-15,5-2 9 16,-10 16-8-16,8-5 10 16,-12 13-11-16,2-17 9 15,-5 12-8-15,-6-5 8 16,-10 8-10-16,-1 2 11 16,-9 18-8-16,-6 6 9 15,-9 9-10-15,-2 4 11 16,-1 9-11-16,-1 2 9 15,-3-8-10-15,7 4 8 16,-3 2-8-16,1-3 10 16,4 12-11-16,0 4 8 15,2 9-8-15,2 11 7 16,-3 12-10-16,1 12 8 16,2 17-5-16,-8 14 8 15,2 1-9-15,1 9 12 0,-3-15-11 16,0-9 10-16,6-15-10 15,2-13 10-15,-2-17-9 16,1-16 11-16,3-15-9 16,-1-29 10-16,-3-13-9 15,2-19 9-15,0 0-9 16,-8-16 8-16,-2 14-10 16,-3-11 11-16,-4 17-11 0,-5-13 12 15,-8 19-7-15,-7-8 12 16,1 18-8-16,-3-10 10 15,4 25-12-15,-1-7 9 16,3 11-14-16,1 0 7 16,8 17-10-16,-2-8 9 15,7 15-10-15,2 11 10 16,4 7-11-16,3 8 9 16,8 11-10-16,4 9 10 15,10 2-11-15,10 10 11 16,2-1-10-16,7-4 11 15,2 3-10-15,2-1 11 16,-10-12-9-16,-1 1 8 16,-13-3-8-16,-4-12 10 0,-9-7-9 15,-2-12 10 1,-8-14-9-16,-1-13 10 0,-4-5-8 16,-5-11 5-16,-3 11-9 15,-3-1 12-15,-5 12-10 16,-8 4 11-16,2 11-3 15,-4 1 14-15,-2 4-11 16,2-1 11-16,6-1-12 16,-2-5 6-16,6 0-14 0,3-8 10 15,5 6-13-15,3 4 10 16,5 7-10-16,-2 6 9 16,8 9-11-16,3 5 10 15,-1 2-11-15,12 12 8 16,8 4-8-16,9 10 9 15,2 2-10-15,14 11 10 16,-5 0-8-16,2 10 9 16,-2-1-9-16,4 9 11 15,-7-3-11-15,6 17 10 16,-1-8-10-16,2 1 9 16,-6-10-9-16,4-2 10 15,-16-20-9-15,-1-4 9 16,-15-15-10-16,-1-6 12 0,-8-5-8 15,1-12 9-15,-8-10-10 16,-2-13 11-16,-4-10-11 16,-7-16 8-16,0-3-10 15,-9-12 11-15,1 3-11 16,-4-1 9-16,-1 9-9 16,-2 4 9-16,9 17-10 15,-1-4 11-15,9 13-11 0,5 2 10 16,6 4-10-16,5 5 8 15,12 16-11-15,9 8 10 16,3 13-12-16,15 34 10 16,4 8-10-16,10 36 11 15,-5 5-10-15,1 26 11 16,-8-17-7-16,-4 6 11 16,-11-30-11-16,1 12 11 15,-5-27-9-15,-1 4 8 16,-4-12-9-16,-2-8 10 15,-1-26-1-15,-5-13 1 16,-6-22-8-16,-1-19 9 16,-2-12-8-16,-5-24-1 15,-2-6 1-15,2-2 7 16,-2 9-9-16,8 8 8 0,1 26-8 16,4 7 6-16,4 4-7 15,-2 9 8-15,-4 2-9 16,2-8 9-16,0 1-8 15,-2 3 7-15,4-2-8 16,2-2 10-16,-1 10-11 16,3 2 10-16,3 5-9 15,0 0 10-15,1-7-10 16,-3 3 10-16,-2 0-9 0,-1-9 9 16,0 2-9-16,-4 6 9 15,2-8-8-15,-2 0 8 16,3-5-9-16,-3 5 11 15,6-5-9-15,-4-1 11 16,3 3-2-16,-8-3 13 16,3 7-7-16,0 1 8 15,5 1-8-15,-7-1 0 16,8 2-10-16,-8-9 4 16,0 1-7-16,-3-7 6 15,1 2-5-15,-2-9 6 16,1 0-5-16,-6-12 11 15,-2-1-7-15,-2-4 10 16,2 2-7-16,-2-2 6 16,2 0-12-16,4 4 6 0,2 2-11 15,-1-5 7-15,5 1-9 16,-3-2 8-16,1 1-8 16,-5-11 9-16,3 7-9 15,-6-5 8-15,4 14-7 16,-2 0 8-16,3 18-10 0,-1 0 8 15,4 9-7-15,-5-5 7 16,1 5-6-16,0-11 7 16,0 6-8-16,-2-9 9 15,0-1-10-15,1-1 8 16,-1 3-7-16,0 1 8 16,0 3-9-16,-2 2 9 15,4-2-7-15,-2 2 7 16,2-2-9-16,-1-8 9 15,3 5-8-15,-4-6 8 16,2-2-9-16,-4 2 10 16,4 3-9-16,-4 2 8 15,2 6-9-15,-4 0 11 16,6 2-11-16,-4-6 9 16,3 1-8-16,-1-9 10 15,2-1-12-15,2-3 11 0,-1 5-9 16,1 1 7-16,0 6-7 15,-1 4 9-15,-1 4-10 16,-2-4 9-16,-2 2-8 16,2-2 8-16,-2-2-7 15,-6-4 7-15,5 2-7 16,-3 2 7-16,0 0-8 0,-3-1 9 16,5 4-8-16,-5-1 7 15,0-3-7-15,-4-1 8 16,7 2-8-16,-3-2 5 15,0 4-6-15,-5-2 9 16,5 2-9-16,-9 0 6 16,3 0-5-16,0 0 7 15,6 2-9-15,-3-8 9 16,7 8-8-16,3-1 8 16,4-2-10-16,3 6 10 15,10 10-11-15,11-4 9 16,1 3-10-16,17 10 7 15,3-3-7-15,8 2 7 16,0 5-6-16,4 5 10 16,-9-1-8-16,7 12 8 15,-5 0-5-15,3 13 5 0,0-1-7 16,1 6 7-16,-5-5-8 16,1 8 9-16,-8-13-10 15,0 1 10-15,-5-7-8 16,2 2 9-16,-10-11-10 15,2 0 11-15,-9-10-11 0,0 5 8 16,-7-10-6-16,-1-4 7 16,1-1-7-16,1-6 9 15,-1-4-10-15,1-5 10 16,2-1-10-16,-3-6 9 16,-1-1-10-16,-3-5 11 15,-2 0-10-15,-4-4 9 16,-1 4-9-16,-6-6 11 15,2 4-12-15,-6 0 10 16,4 0-8-16,-6-3 9 16,2 1-10-16,-3-6 10 15,1 1-10-15,-7-2 10 16,-2 5-9-16,-5 0 9 16,3 8-8-16,-14-2 8 15,7 7-10-15,-8-3 10 16,6 1-9-16,-5 2 9 0,12 0-8 15,-10-5 6-15,14 5-7 16,-7-3 6-16,1 1-9 16,-8 4 9-16,6 0-6 15,-10 2 6-15,7 0-8 16,0 0 11-16,8 2-9 16,5 3 6-16,7 1-9 0,6 3 10 15,5-4-11-15,12 3 8 16,3 5-9-16,17-1 8 15,7 9-9-15,17 3 9 16,4 3-6-16,8 8 7 16,-8-3-5-16,9 8 7 15,-10 6-8-15,5 2 8 16,-3-4-8-16,10 15 8 16,-14-11-8-16,10 11 9 15,-13-9-9-15,2 4 10 16,-15-10-9-16,-2 6 9 15,-9-12-11-15,-3 1 13 16,-8-6-13-16,-4-7 12 16,-4-8-10-16,-3-3 11 15,-2-6-10-15,0-7 12 0,-3-2-11 16,-3-4 10 0,-1-7-10-16,-6 0 9 0,-2 1-12 15,-4-4 11-15,1 2-11 16,-2-1 10-16,-1 2-9 15,-1-2 9-15,0 0-8 16,-8 0 8-16,5 6-8 0,-7-8 8 16,3 0-8-1,-6 0 8-15,7 0-9 0,-5-9 9 16,9 15-10-16,-6-4 9 16,4 0-9-16,0 2 10 15,4 14-9-15,-4-6 9 16,8 6-8-16,-6-1 7 15,0 3-7-15,-6-10 7 16,5 5-7-16,-9-4 6 16,3 8-7-16,-8-6 7 15,4 5-7-15,-11-3 7 16,9 6-7-16,-7-5 10 16,5 7-11-16,-4-3 9 15,7 3-8-15,-12-7 7 16,3 5-7-16,-3-1 9 0,0 3-10 15,-4 1 9 1,8 2-8-16,0 3 8 0,3-3-9 16,2 2 10-16,8 0-8 15,-4 0 7-15,2-2-8 16,-2 5 9-16,5 1-9 16,1 0 7-16,10-1-9 15,4-1 8-15,14-1-7 0,12-4 5 16,2-9-8-1,20-3 9-15,7-1-8 0,12-10 7 16,-4 2-6-16,19 1 9 16,-8 6-9-16,13 6 8 15,-4 7-9-15,17 10 10 16,-6 3-9-16,12 5 10 16,-12 5-8-16,4 6 9 15,-16-3-9-15,3 6 8 16,-17-4-9-16,3 0 9 15,-8-8-8-15,5 15 7 16,-6-5-7-16,6 9 10 16,-9 2-10-16,4 11 8 15,-13-2-10-15,-1 5 12 16,-12-7-11-16,2 2 9 0,-9-13-10 16,-1-5 12-16,-1-6-10 15,2-2 9 1,-6-5-9-16,-1 1 10 0,-1-1-9 15,-1-4 8-15,-6-4-8 16,0-2 9-16,2-3-9 16,-2-6 8-16,0-5-9 15,1-8 10-15,1-5-9 16,-2-10 9-16,0 1-8 0,-5-6 7 16,-5 1-9-16,-1-3 10 15,-3 4-9-15,-7-4 8 16,3 0-8-16,-10-7 8 15,6 3-9-15,-8-3 9 16,5 5-9-16,-11-1 9 16,7 12-9-16,-15 0 9 15,5 8-9-15,-7-2 11 16,5 7-11-16,-9-3 9 16,4-5-9-16,-4 1 9 15,4 2-8-15,-9-4 8 16,1 2-9-16,-5 3 8 15,0 6-9-15,-9-1 8 0,7 8-9 16,-9-1 10 0,7-1-10-16,-6 3 11 0,14-1-10 15,-4 3 10-15,7 3-8 16,2 3 7-16,6 5-9 16,-13 5 8-16,5 3-9 15,-7 6 7-15,-4 1-8 16,-1 6 10-16,8-1-8 15,-3 1 9-15,13-7-7 16,-4 2 8-16,11-11-8 0,-1 2 8 16,8-2-8-16,-5-2 7 15,4-2-7-15,0 8 5 16,3-4-6-16,1-6 7 16,9 3-6-16,7-1 6 15,5-6-10-15,10-8 7 16,6-1-11-16,12 3 2 15,2-8-11-15,13 0 6 16,4 5-7-16,16-1 9 16,4-6-1-16,10-8 12 15,-3-4-4-15,10-5 8 16,-8 2-7-16,2-9 7 16,-11 13-8-16,-1 2 8 15,-14 6-10-15,-9 3 10 16,-15 13-9-16,-3-2 8 0,-8 6-6 15,-7 1 8-15,-4 1-8 16,0-6 10-16,-7 3-10 16,-4-1 9-16,-3 2-8 15,-8 0 7-15,-2 3-8 16,-9 4 9-16,-4 2-9 0,-9 2 9 16,4-1-8-1,-12 5 8-15,4 3-10 0,-10-2 11 16,6-1-10-16,-12 5 8 15,11-8-8-15,-2 10 8 16,9-5-8-16,-4 10 8 16,8-11-7-16,-7 14 8 15,3-10-10-15,-4 12 10 16,6-6-8-16,0 9 7 16,6-4-8-16,-8 6 10 15,5-6-12-15,-3 9 10 16,4-3-8-16,-2-1 7 15,7-3-7-15,-3 7 9 16,8-7-8-16,-2 9 6 16,6-1-6-16,4 5 7 15,2-6-7-15,0 9 6 0,4-8-6 16,-2 14 6-16,0-6-6 16,-4 16 7-16,2-14-8 15,0 17 8-15,-2-11-8 16,2 7 7-16,9-10-8 15,2 6 9-15,4-23-9 16,7 9 9-16,2-6-8 16,2 6 10-16,-2 0-10 0,4 24 8 15,-3-6-7-15,3 2 8 16,0-3-11-16,1 1 10 16,-1-18-7-16,5 0 7 15,-1-6-7-15,5 9 8 16,-6-12-8-16,6 7 9 15,-6-9-9-15,3 1 8 16,1-12-7-16,2 2 5 16,-2-12-6-16,3 1 6 15,-3-3-7-15,2-3 8 16,-7-5-7-16,1 6 7 16,-3-3-5-16,0-9 6 15,-6 0-6-15,4 2 8 16,-2-6-6-16,-4-4 6 15,2 1-9-15,-5-14 9 0,-2 1-6 16,-6-6 5-16,0 0-8 16,-5-6 10-16,3 12-10 15,0-15 6-15,1-1-7 16,1-10 8-16,6 4-11 16,0-14 10-16,-2 6-9 15,1-6 8-15,3 3-6 16,-2-14 9-16,3 6-10 0,1-9 10 15,-1-2-8-15,6-1 5 16,2 12-7-16,0-9 6 16,3 9-6-16,3-4 7 15,-3 2-8-15,3-9 8 16,3 15-6-16,-2-12 6 16,4 10-8-16,5-11 11 15,1 5-10-15,1-9 7 16,2 7-5-16,4-3 6 15,0 7-9-15,5-7 9 16,3 9-9-16,10-12 8 16,-5 10-6-16,10-7 5 15,0 13-8-15,11-6 9 16,0 9-9-16,4-13 9 16,1 14-7-16,3-6 10 0,-7 9-8 15,7-4 6-15,-5 17-7 16,2-8 8-16,-8 8-9 15,8 0 6-15,-10 4-5 16,11 1 7-16,-6 8-9 16,10 0 9-16,-11 3-9 15,13-1 10-15,-11 4-11 0,9-5 11 16,-5 6-9-16,8-1 9 16,-10 3-8-16,9 0 8 15,-11 2-9-15,2 0 7 16,-8 5-7-16,3 3 9 15,-12 4-10-15,2 1 10 16,-4 4-9-16,8-4 10 16,-2 3-10-16,10 1 9 15,1-1-8-15,0 3 8 16,-11 3-9-16,0 5 8 16,-17 3-8-16,-1 3 10 15,-6 0-7-15,5 0 8 16,-3-3-9-16,3-4 9 15,0-6-8-15,6 2 7 16,-3 0-8-16,1 2 8 0,-2 5-11 16,-4 6 10-16,-6 0-8 15,-1 11 7-15,-2-5-6 16,-2 3 8-16,3 2-9 16,7 0 6-16,1-5-7 15,6 7 7-15,-2-6-8 16,1 4 8-16,-9 2-6 15,-2 11 7-15,-10-5-7 0,-2 10 8 16,-2-1-7-16,7 7 5 16,-3-9-5-16,10 7 6 15,-1-9-7-15,4 4 6 16,-2-10-5-16,0 6 6 16,-2-5-7-16,0 12 8 15,-9-5-7-15,-2 16 6 16,0-3-7-16,4 9 8 15,1-13-10-15,5 10 10 16,-1-12-7-16,2 0 8 16,-7-7-9-16,-2 2 11 15,-6-10-10-15,-1-1 7 16,-4-8-7-16,-1 2 10 16,-1-13-11-16,0 8 9 15,0-10-9-15,2-1 8 0,-5-14-9 16,1 6 4-16,-4-13-15 15,-5-3-37-15,0-3-86 16,7-21-287-16,1-15-271 16,3-27-76-16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49:20.388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1145 16 726 0,'-15'4'303'0,"4"1"52"16,9 1-189-16,0-5 0 15,13-1-51-15,4-5 21 16,7 1-41-16,4-5 16 16,2-2-22-16,3 2 13 15,-1 5-37-15,3 0 8 16,2 8-28-16,4 3 12 15,-1 1-17-15,5-5 14 0,-6 7-20 16,2-5 7-16,-1-3-19 16,-2 0 8-16,-1 2-16 15,5-6 12-15,-7 5-12 16,6 5 12-16,-4 1-13 16,6 4 13-16,-6 0-13 0,7 2 11 15,-5-2-11 1,8 3 9-16,-6 1-14 0,1 3 9 15,-7 0-10-15,4 3 10 16,-5 1-12-16,-1-2 12 16,-5-4-12-16,2 3 10 15,-4-5-10-15,-2 3 8 16,-2-3-10-16,4 10 10 16,-5-6-11-16,1 8 8 15,-2-4-4-15,-1 6 11 16,-4-10-9-16,5 13 12 15,-1-7-9-15,0 2 4 16,1-2-14-16,4 7 10 16,-5-7-12-16,-1 7 7 15,1 0-8-15,0 2 9 16,-4-5-10-16,3 3 9 0,-5-3-9 16,4-1 10-16,-4-1-9 15,2 1 10-15,-4-5-11 16,4 6 10-16,-4-2-9 15,1-1 7-15,-3-3-9 16,-3 9 11-16,1-1-8 16,-1-1 9-16,0 1-8 0,-1 3 10 15,5-4-10-15,-3-1 10 16,-1-1-10-16,-2 3 13 16,-2-3-11-16,2 4 9 15,-4-3-9-15,4 5 8 16,1-5-12-16,-1 5 9 15,2-4-9-15,-2 6 10 16,0-6-11-16,-4 6 10 16,2-7-9-16,-4 3 9 15,-1-5-8-15,-5 1 9 16,7-1-8-16,-3 0 7 16,1 3-9-16,3 0 7 15,-2 1-8-15,-2 7 8 16,-1 3-8-16,0 4 8 15,-6 4-9-15,0 5 9 16,-2-10-5-16,-3 6 15 0,-3-4-9 16,-1-1 12-16,-2-4-11 15,-2 6 6-15,0-11-15 16,-3 2 10-16,3-6-11 16,-4 0 9-16,5-7-10 15,-1 2 9-15,7-6-9 16,-1-2 7-16,3-3-9 15,-5 2 11-15,0 1-7 0,-7 8 5 16,-3 3-8-16,-7 10 10 16,2 1-9-16,-5 0 7 15,11 1-7-15,-3-6 8 16,14-8-10-16,-4-1 7 16,9-4-8-16,-5 6 10 15,5 1-8-15,-1 6 10 16,-5-2-9-16,1 4 10 15,1-10-11-15,-5 1 9 16,4-6-8-16,2 4 8 16,-1-6-9-16,4 4 10 15,1-6-10-15,-1 0 8 16,4-1-8-16,-2-3 9 16,4-3-10-16,-1-4 11 15,3-10-10-15,3 1 8 16,6 0-9-16,2-11 6 0,9 5-8 15,5-1 9-15,6-8-9 16,6-9 10-16,1 0-9 16,10-15 9-16,-2-5-9 15,7-15 9-15,-4 0-7 16,8-17 9-16,-9 8-8 0,9-12 8 16,-13 10-8-1,7-13 9-15,-7 9-8 0,2-3 6 16,-14 8-7-16,7-10 6 15,-14 5-5-15,6-4 7 16,-3 6-7-16,1-9 8 16,-6 9-7-16,5 0 6 15,-7 11-9-15,-1-7 11 16,2 14-10-16,-2 1 7 16,-6 9-6-16,-1-12 7 15,-4 10-9-15,-6-13 10 16,2 3-9-16,0-16 9 15,1 4-10-15,-1-11 12 16,2 7-12-16,-2-2 11 16,0 17-10-16,-4-1 10 0,-1 21-12 15,-2-1 11-15,-2 8-8 16,-2-9 6-16,2 4-6 16,0-7 7-16,1 7-9 15,1-13 9-15,0 9-8 16,-4 2 6-16,4 9-5 15,-4-3 8-15,-2 11-8 16,4-1 8-16,-2 1-8 16,-2-9 6-16,1 1-7 15,1-4 7-15,-2 1-9 0,4 3 9 16,-2 6-8-16,6 4 9 16,-1 8-7-16,3 3 7 15,1 9-8-15,2-2 7 16,2 7-11-16,-2 3 8 15,6 2-5-15,0 5 6 16,7 3-8-16,7 4 10 16,-1 0-7-16,3 4 7 15,2-6-9-15,-5 8 11 16,-1-6-11-16,7 16 9 16,-5 1-8-16,-1 9 9 15,1 2-8-15,1 7 9 0,-1-9-10 16,1 1 11-16,-1-10-11 15,0 1 11 1,-1-3-10-16,-6 7 10 0,-2 4-11 16,1 11 10-16,-1-2-10 15,-4 6 11-15,-1-10-11 16,2 4 10-16,-4-9-11 16,-2 0 11-16,1-2-10 15,1 0 9-15,-2-11-8 0,-5 2 10 16,1-10-9-16,-3 10 7 15,-1-2-7-15,-3 7 7 16,2 1-7-16,-4 15 7 16,2-6-8-16,-2 3 10 15,4-7-10-15,-4 7 9 16,5-9-8-16,-6 0 8 16,3-5-9-16,-2 5 11 15,2-9-13-15,-1 1 10 16,1-3-8-16,-2 2 9 15,-1-8-10-15,1 8 10 16,-4-13-7-16,-1 9 7 16,3-13-8-16,-7 11 8 15,3-7-7-15,-1 11 6 0,2-7-8 16,-3 10 7-16,3-5-7 16,-10 2 9-16,6-2-10 15,-8 1 9-15,3 4-9 16,-7 1 10-16,5-4-10 15,-8 5 10-15,6 2-7 16,-8-3 7 0,6-4-10-16,-3 0 11 0,7-9-10 15,1-6 8-15,8-7-8 0,1-4 9 16,7-10-9 0,4 1 7-16,8 0-9 0,4-7 8 15,3-3-10-15,10-5 9 16,3-5-7-16,4-15 6 15,4-1-7-15,11-19 6 16,1-4-11-16,10-17 7 16,-4 5-12-16,12-16 6 15,-10 10-8-15,5-1 8 16,-12 10-8-16,3-5 12 16,-11 12-5-16,6 0 11 15,-9 4-5-15,3 0 2 16,-6 8-2-16,7 3 11 15,-12 13-11-15,2-1 9 16,-8 19-2-16,-4 4 2 0,-7 7-8 16,-3-1 10-16,2 10-10 15,-4-5 10-15,2 1-10 16,-4 5 9-16,0 5-8 16,-2 3 9-16,-3 3-10 15,-6 9 10-15,-2-1-9 16,-2 8 10-16,-3-1-8 0,-4 3 9 15,6-6-8-15,-8 6 8 16,5-2-9-16,-4 2 7 16,4 2-5-16,-10 3 6 15,3 2-8-15,-11 8 8 16,4-4-8-16,-3 7 7 16,6-3-9-16,1-2 8 15,11-7-9-15,1-5 10 16,8-12-12-16,2-4 12 15,5-9-9-15,-1-4 9 16,3-3-10-16,0-4 12 16,2-4-12-16,0-5 12 15,5-4-12-15,5-13 10 16,4-6-8-16,9-12 8 16,8-1-11-16,8-12 11 0,-1-1-10 15,5-10 8-15,-6 5-7 16,2-7 8-16,-6 12-8 15,-2-3 9-15,-1 13-10 16,1-2 9-16,-7 13-9 16,0-2 10-16,-4 9-10 15,1 2 9-15,-8 10-9 16,3 3 10-16,-6 4-10 0,-3 3 9 16,-3 6-9-16,-1-2 11 15,-3 2-12-15,-1 4 11 16,-3 1-10-16,-2 6 10 15,-3 6-11-15,-8 7 12 16,1 2-10-16,-5 5 9 16,1 4-9-16,-4 2 9 15,2-7-9-15,-4 3 9 16,2-3-9-16,-5 1 10 16,1 0-9-16,-5 14 9 15,-1-6-9-15,-10 9 8 16,2-6-9-16,-12 6 10 15,2-6-11-15,-8 5 10 16,4-5-9-16,-9 6 9 16,5-5-9-16,-5 1 9 0,10 0-9 15,-6-1 9-15,13-8-9 16,-2 7 8-16,9-10-8 16,-9 3 8-16,6-2-7 15,-4 2 7-15,4 0-8 16,-3 4 9-16,5-4-9 15,3 4 8-15,2-2-9 0,-5-4 8 16,5 0-8-16,-4 6 9 16,3-6-8-16,-5 6 10 15,2-6-10-15,-5 6 9 16,7-8-8-16,1 4 8 16,8-7-9-16,2 3 8 15,8-1-9-15,-4 1 11 16,6 1-7-16,-10 1 8 15,2-5-8-15,0 1 11 16,4-3-10-16,-4-6 5 16,6 1-8-16,-4 3 9 15,2-2-9-15,-4 7 8 16,2 1-9-16,-6 9 10 16,6 1-10-16,-7-1 8 15,5-2-10-15,0 4 12 16,4-10-11-16,0 4 10 0,4-2-10 15,-1 6 10-15,2 2-11 16,1 7 11-16,5-4-9 16,-2 10 10-16,2-4-8 15,0-1 10-15,1-4-10 16,-1 3 8-16,2-4-8 0,-4 4 7 16,4 2-9-16,-2 13 10 15,4-2-9-15,-5 3 9 16,7-8-8-16,-1-3 9 15,3-16-10-15,-1-4 9 16,8-12-9-16,-6-10 7 16,2-13-9-16,0-9 7 15,4-11-9-15,-3-12 5 16,5-6-11-16,-2-12 1 16,1-2-10-16,-5-10 4 15,0 10-9-15,0-5 6 16,2 9-5-16,-4-7 7 15,6 4-7-15,0-10 8 16,-1 9-2-16,5-3 9 16,-3 11-5-16,1 3 14 15,-4 6-5-15,-1 4 9 0,1 7-8 16,-2 4 11-16,0 9-10 16,-2 6 9-16,1 3-9 15,-5 2 10-15,0 2-9 16,-3 6 10-16,4-4-10 15,-3 5 9-15,3 4-10 16,3 10 8-16,2 3-9 16,-2 14 9-16,0 5-9 0,0 16 11 15,2-2-5-15,-7 8 18 16,-2-12-5-16,1 16 16 16,5-8-7-16,-3 16 12 15,6-1-16-15,4 18 9 16,0-9-16-16,1 2 6 15,1-17-12-15,1 2 6 16,0-19-12-16,4-6 8 16,-1-18-8-16,-3-5 6 15,0-9-9-15,1-6 10 16,-4-9-10-16,-1-2 8 16,-1-7-9-16,2-8 9 15,-4-16-10-15,0-17 9 16,-2-9-10-16,4-16 2 15,-4-5-11-15,4-7 7 0,-8 6-12 16,3-4 12-16,-3 13-7 16,-3 2 13-16,-4 20-7 15,4 8 11-15,-2 10-8 16,-4 5 10-16,6 10-9 16,3 15 10-16,-5-5-10 15,2 16 10-15,3 6-10 16,-1 3 10-16,-1-7-8 0,5 17 8 15,-1-6-7 1,4 11 8-16,-2 2-9 0,4 6 9 16,0-2-10-16,3 9 11 15,1-6-8-15,1 14 13 16,-1-8-8-16,-4 7 15 16,3-7-8-16,-5 6 10 15,6-10-10-15,-1 8 7 16,5-12-13-16,-3 3 8 15,4-8-10-15,-5-2 5 16,5-7-7-16,-2 0 9 16,0-2-8-16,0-2 9 15,1 0-6-15,-3 0 9 16,0-1-9-16,3-1 5 16,1-4-10-16,0 5 8 0,0-6-10 15,2 7 8-15,0-8-7 16,1 9 10-16,3-3-9 15,0 0 11-15,-1-1-12 16,1-1 10-16,3-3-9 16,-1-2 8-16,-1 0-12 15,2-4 12-15,1 2-11 0,-1 2 9 16,0 4-9 0,6 1 10-16,-2 1-11 0,4-3 10 15,-4-3-9-15,7-2 10 16,-1-3-10-16,1 3 9 15,1-2-9-15,5 4 8 16,-10-2-7-16,3 7 7 16,-4-3-7-16,3 2 8 15,-5-2-9-15,4-4 8 16,-2-4-8-16,7 0 7 16,-7-5-9-16,9 4 12 15,-6 5-8-15,5-2 8 16,-5 2-8-16,3 4 9 15,-8-4-12-15,7 2 11 16,-3-2-9-16,5-2 8 16,-2-5-8-16,6-2 9 0,-5-4-11 15,10 0 10-15,-9-3-9 16,6 6 9-16,-2 9-7 16,-2-5 7-16,-7 3-9 15,5-3 9-15,-5-3-8 16,11-8 5-16,-3 3-5 15,7-3 7-15,-2 1-8 16,3-3 9-16,-9 6-8 0,7 1 9 16,-10-9-8-16,8 8 7 15,-6-3-8-15,8-6 9 16,-5 3-10-16,11 1 8 16,-13-8-6-16,9 2 7 15,-12 2-8-15,1-7 10 16,-7 3-8-16,3-7 8 15,-6 2-7-15,2-8 8 16,1 0-11-16,4-3 7 16,-1 5-8-16,3-4 8 15,-3 10-8-15,-1 0 11 16,-10 3-7-16,5-3 15 16,-9 1-8-16,9-10 9 15,-1 3-12-15,7-11 8 16,-3 4-14-16,0-8 7 0,-2 14-10 15,-2-10 10-15,-5 9-8 16,-1-2 8-16,-1 10-9 16,0-9 7-16,0 5-6 15,3-6 7-15,-3 4-8 16,3-11 8-16,-3 6-6 16,0-1 6-16,-8 3-8 0,3-1 8 15,-1 10-8-15,0-9 9 16,0-3-8-16,4-7 8 15,0-3-9-15,0-4 8 16,-4 3-7-16,-1-1 7 16,1 9-7-16,2 0 8 15,-7 3-7-15,3 3 5 16,0 7-7-16,-7-12 8 16,2 9-8-16,7 1 7 15,-3 3-7-15,0-8 6 16,1 10-6-16,-3-3 8 15,-4 4-7-15,1-4 8 16,-1 7-8-16,2 4 7 16,-4-2-8-16,-7 0 7 15,7 4-6-15,-3-1 7 16,3 1-8-16,0 5 8 0,0 1-8 16,-1 5 6-16,4 3-7 15,-4 6 9-15,3 8-10 16,0 7 9-16,0-1-7 15,-6 5 8-15,1 1-7 16,-3 3 7-16,3-3-6 16,1 8 7-16,0 1-7 15,-1 10 7-15,-1-4-6 0,-3 10 10 16,0-5-6-16,-2 5 6 16,2-10-6-16,-1 8 7 15,-1-8-11-15,-2 11 7 16,-1-11-7-16,-3 6 8 15,0-6-7-15,-5 2 11 16,6-7-7-16,-5 1 8 16,3-1-7-16,-4-1 6 15,5-5-11-15,-5 2 5 16,3 0-10-16,-1 2 9 16,0-4-7-16,-6 4 7 15,4-8-6-15,-6 6 9 16,4-9-10-16,0 1 8 15,2-5-9-15,-6 0 8 16,4-1-8-16,-9-1 8 0,3-6-6 16,1 10 7-16,3-4-6 15,-5-1 6-15,10-3-7 16,-8-1 3-16,3-6-5 16,0-4 5-16,0-5-5 15,-1 0 7-15,3 0-7 0,-2 3 8 16,0-3-7-16,-2 4 7 15,2-3-8-15,-9-1 8 16,2 0-9-16,-6-2 8 16,2-4-8-16,-3 4 9 15,3-5-8-15,-4-3 8 16,10 5-7-16,-6-3 6 16,9 2-8-16,2 4 9 15,8-1-9-15,3 4 8 16,9 7-6-16,-1-12 5 15,5 4-9-15,4-1 7 16,2-4-7-16,5-1 4 16,8 6-4-16,7-2 9 15,0 2-9-15,9 0 8 16,-4-1-5-16,10 3 7 16,-2-2-7-16,7 0 9 15,-3-2-10-15,11-2 8 0,-8-4-8 16,10-3 7-16,-1 0-8 15,4-6 10-15,-9-1-8 16,4-5 5-16,-11 5-7 16,-3-10 9-16,-6 7-7 15,1-5 6-15,-7 0-5 0,3-7 6 16,-3 3-6-16,4-11 8 16,-2 6-9-16,5-7 8 15,-2-1-8-15,1-3 7 16,-7 7-9-16,1-6 10 15,-4 10-9-15,2-2 11 16,-3 4-10-16,1-3 11 16,2 5-12-16,-2-3 10 15,-2 1-9-15,1 1 8 16,-3 3-9-16,2-6 11 16,-8 5-10-16,4-2 9 15,-1-1-9-15,-2-8 8 16,-2 4-8-16,6-9 9 15,-3 5-10-15,-3-5 9 16,0 7-7-16,-1-2 7 16,-5 8-9-16,1-3 10 0,-1 3-10 15,-1-2 9-15,3 1-7 16,1-3 7-16,1 4-8 16,-2 1 9-16,-3 10-9 15,-2 2 9-15,-6 5-9 16,6 2 8-16,0 5-8 0,-2-11 7 15,-4 4-7 1,10-3 8-16,-12-4-9 0,6-1 6 16,2 6-8-16,0 3 6 15,-4 8-8-15,4 4 10 16,-8 5-7-16,3-3 9 16,5 4-7-16,-4-6 7 15,0 0-7-15,2 0 7 16,-2 7-7-16,-2-3 7 15,2 11-8-15,2 1 7 16,0 8-6-16,-1 2 7 16,-1 2-7-16,-4-2 8 15,1 1-7-15,-3 1 7 16,5 0-8-16,-5 9 9 16,-1-2-7-16,0 5 6 15,-4-3-7-15,-2 11 9 0,-2-7-8 16,3 7 7-16,-3-4-8 15,0 2 10-15,1-9-11 16,-1 6 8-16,-1-14-7 16,1 3 8-16,1-1-9 15,1 6 10-15,-4-9-10 16,3 3 12-16,-1-1-9 16,0-6 8-16,5 0-8 15,-3-8 9-15,4 10-12 16,-6 0 9-16,2-2-8 0,-7 2 7 15,0 11-7-15,-2 0 10 16,-2-4-10-16,-5 8 11 16,3-6-8-16,-5 2 8 15,7-10-9-15,-4 3 8 16,8-8-9-16,-2 4 6 16,4-8-8-16,0 6-23 15,5-3-29-15,-4-1-78 16,3-9-101-16,8-4-178 15,-6-16-156-15,-1-13-102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5.465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798C1F-0613-4E54-A481-C5195E95D7C5}" emma:medium="tactile" emma:mode="ink">
          <msink:context xmlns:msink="http://schemas.microsoft.com/ink/2010/main" type="writingRegion" rotatedBoundingBox="5449,9142 11745,6042 12402,7375 6105,10476"/>
        </emma:interpretation>
      </emma:emma>
    </inkml:annotationXML>
    <inkml:traceGroup>
      <inkml:annotationXML>
        <emma:emma xmlns:emma="http://www.w3.org/2003/04/emma" version="1.0">
          <emma:interpretation id="{0E761BD3-872D-491D-9B48-9A5B9CBC9DDD}" emma:medium="tactile" emma:mode="ink">
            <msink:context xmlns:msink="http://schemas.microsoft.com/ink/2010/main" type="paragraph" rotatedBoundingBox="5449,9142 11745,6042 12402,7375 6105,10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62E4C1-F854-4628-B375-D82897B4355D}" emma:medium="tactile" emma:mode="ink">
              <msink:context xmlns:msink="http://schemas.microsoft.com/ink/2010/main" type="line" rotatedBoundingBox="5449,9142 11745,6042 12402,7375 6105,10476"/>
            </emma:interpretation>
          </emma:emma>
        </inkml:annotationXML>
        <inkml:traceGroup>
          <inkml:annotationXML>
            <emma:emma xmlns:emma="http://www.w3.org/2003/04/emma" version="1.0">
              <emma:interpretation id="{82F5C7A7-3BB9-4C7A-ADC0-D7F8D386126B}" emma:medium="tactile" emma:mode="ink">
                <msink:context xmlns:msink="http://schemas.microsoft.com/ink/2010/main" type="inkWord" rotatedBoundingBox="5449,9142 10954,6431 11555,7652 6050,103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 52 565 0,'-6'3'246'0,"2"1"29"16,-1 0-154-16,-4-2 15 15,-1-4-46-15,3 2 11 16,3 0-23-16,-1-2 17 0,5 4-25 15,0 0 12-15,-2 1-25 16,4-3 11-16,5 4-23 16,-3-8 16-16,5-1-16 15,0-1 20-15,-1-3-17 16,-1 0 13-16,2 1-21 16,6 1 11-16,2-2-22 15,3-2 7-15,-3-4-15 16,3 0 11-16,-3-5-12 0,1-2 10 15,-1 1-11-15,3 7 9 16,-1 1-9-16,1-4 7 16,-4 10-11-16,7-1 5 15,-3-5-10-15,9 2 2 16,-5 6-8-16,4-6 5 16,-2 0-6-16,4-1 4 15,-12 1-3-15,8 2 7 16,-2 0-4-16,-2 5 6 15,-2 1-4-15,2 1 3 16,-5 0-5-16,11 2 0 16,-12-2-7-16,8 4 5 15,-3 2-5-15,6 1 2 16,-8 2-4-16,7 1 5 0,-2-1-5 16,0 2 4-16,-9 4-5 15,3-2 7-15,-1 6-6 16,-1 9 6-16,-1-6-6 15,7 6 7-15,-5-2-8 16,-1-2 7-16,-5-1-6 16,1-1 7-16,-5-2-9 15,0 3 8-15,-3 1-6 0,0 2 5 16,-2-2-5-16,-1 7 6 16,-1-5-6-16,-1 0 6 15,-7-3-7-15,3 1 8 16,-3-5-8-16,-1 1 7 15,-2-3-7-15,0 5 7 16,-2-1-8-16,-4 5 8 16,1-2-7-16,-1 0 7 15,4-7-8-15,-3 5 9 16,3-9-8-16,-8-4 7 16,3 1-8-16,-8 1 8 15,4-2-7-15,-2-1 6 16,5 5-7-16,5 0 8 15,1-3-7-15,-2-1 6 16,8 0-6-16,-1-1 6 0,1-4-7 16,-1 1 6-16,7-4-6 15,-1 1 6-15,0-6-7 16,6 4 7-16,1-3-6 16,4 1 6-16,1-3-6 15,6-1 8-15,3-3-8 16,3-2 6-16,2 0-6 0,5-3 7 15,-3-3-7-15,2-1 7 16,-2 3-6-16,1-3 7 16,-1 5-7-16,4 2 7 15,-1 4-8-15,3 3 7 16,-3 5-7-16,1 1 7 16,-3 3-7-16,3 3 7 15,0-4-6-15,-1 0 7 16,-5 3-6-16,0-3 5 15,-2 3-5-15,-1 1 5 16,-7 1-7-16,3 3 7 16,-2 3-5-16,1 3 6 15,-5 1-6-15,-3 1 6 16,5-1-6-16,-8 3 5 16,1-1-6-16,-2-5 6 15,-1 1-6-15,-3 4 6 0,4-10-5 16,-4 7 6-16,-4 3-4 15,1 1 4-15,-5-9-5 16,1 10 4-16,-4-12-3 16,0 6 3-16,1-1-3 15,-3 1 9-15,-1 4 0 16,-1-5 7-16,0-1-1 16,-5 2 7-16,3 4-6 0,-7-3 4 15,0 1-7-15,-4 3 6 16,-1-3-5-16,-6 1 6 15,5-1-7-15,-5 1 7 16,4-3-8-16,-4 5 6 16,2-3-10-16,-1 3 6 15,5 1-11-15,-3 1 7 16,5-7-9-16,-3 1 6 16,2-3-9-16,1-4 6 15,1 1-7-15,2-3 5 16,5 0-6-16,1 1-4 15,7-1-27-15,3-1-39 16,7-3-51-16,6-5-146 0,10-1 6 16,9-5-326-1,4 1 8-15</inkml:trace>
          <inkml:trace contextRef="#ctx0" brushRef="#br0" timeOffset="-11471.2">3 20 577 0,'0'-9'285'0,"2"5"13"0,-2 2-127 15,-2-3-29-15,0 7-28 16,0-2-1-16,2 2-12 16,2-1 4-16,2 9-9 15,7 4 2-15,0 5-7 16,9 7-5-16,-3 3-13 0,5 6-10 15,-5-5-10-15,5 3-14 16,-4 0-2-16,6 4-4 16,0-3 4-16,0 6-5 15,0-1 6-15,2 5-6 16,-4-3-2-16,4 5-6 16,-2-5-1-16,0 7-4 15,0-11-4-15,-2 3-2 16,-5-8-1-16,1-1-2 15,-5-13 0-15,-2 5 1 16,0-5-2-16,-1 6 3 16,-1 0 1-16,4 11 1 15,0-2 2-15,-2 3-3 16,5-7-2-16,-3-1-4 16,-5-10 1-16,-1-3-7 0,2-8 3 15,-7 3-3 1,2-3 3-16,-2 2-5 0,-2 0 5 15,-2 3-6-15,6-1 5 16,-6-4-6-16,2-1 8 16,-2-6-37-16,-2-6-22 15,-5-9-100-15,0-5-63 16,-1-2-386-16,3-4 42 16</inkml:trace>
          <inkml:trace contextRef="#ctx0" brushRef="#br0" timeOffset="1435.5727">1175-473 554 0,'-3'4'321'0,"-1"5"-3"15,-2 0-92-15,12 6-84 0,1-4-16 16,3 4-14-16,4 0-17 16,3 5 6-16,1 6-15 15,5 9 2-15,4 4-5 16,-3 7 1-16,4 0-13 15,2 6-6-15,-6-10-10 16,0 4-7-16,1-5-8 0,5 0-10 16,-4-10-2-16,3 6-7 15,-1-6-1-15,2-1-7 16,-8-12 3-16,2-1-5 16,-4-6 4-16,2-5-5 15,-5-5 4-15,5 3-6 16,-4-6 2-16,5-3-6 15,-3 1 3-15,0-1-6 16,-1-7 4-16,1-2-4 16,-5-3 3-16,1-7-4 15,-3 0 4-15,-2-4-4 16,-1 3 5-16,1 1 0 16,-6 3 5-16,3-1 2 15,-3 5 5-15,-3-1-3 0,0 1 1 16,-2-7-3-16,-4-1-3 15,2-5-5-15,-5-1 1 16,-6-6-3-16,2 2 2 16,-4-8-3-16,-1 1 5 15,-7-12-2-15,-1-1 2 16,0-3-4-16,0 5 4 0,-5-6-5 16,9 11 5-16,-3 0-7 15,7 9 5-15,-5 2-5 16,7 9 5-16,-1 3-5 15,6 6 5-15,1 4-4 16,6 4 4-16,-1 6-6 16,1 3 4-16,6 2-2 15,-4 4 3-15,-2 3-4 16,5-1 5-16,3 3-6 16,-4-4 3-16,0 6-3 15,5 0 4-15,-3-1-6 16,-1-1 8-16,1 2-6 15,-2-7 5-15,-2 1-5 16,0-1 7-16,2 0-8 16,0-1 6-16,-2 5-5 15,1-5 5-15,-1 1-11 0,0 0-2 16,-1-4-37-16,1 2-13 16,-4-2-87-16,-2-2-56 15,-5 5-386-15,4 7 58 16</inkml:trace>
          <inkml:trace contextRef="#ctx0" brushRef="#br0" timeOffset="2349.3052">2352-1093 642 0,'-8'-15'398'0,"4"8"-25"0,-3-12-82 16,2 12-148-16,-1-6-13 15,-1 4-28-15,-4-6-3 16,-1 8-11-16,-4-3 2 16,-1 8-7-16,-3 2 3 15,1 4-8-15,-1 5-7 16,3 2-14-16,1 13-15 15,3-3-12-15,2 10-15 16,3-5-8-16,-1 9-8 16,6-7 5-16,3 11-3 15,0-10 5-15,5 14-1 16,4-10 10-16,8 4-4 16,-2-10 4-16,11 1-5 0,-1-9 3 15,7-6-10 1,-4-8 2-16,7-5-5 0,-4-2 5 15,2-3-8-15,-1-1 8 16,-1 2-7-16,-5 6 6 16,2 4-7-16,-4 3 7 15,1 6-6-15,-4 5 8 16,3 6-8-16,-6-4 8 0,-1 11-6 16,-4-1 5-16,0 3-4 15,-8-4 11-15,-5 12 3 16,0-8 10-16,-5 5 7 15,-3-4 8-15,-5 2 2 16,0-8-1-16,-11 3-5 16,0-9-5-16,-9-4-9 15,2-5-5-15,-6 4-9 16,5-8-2-16,-1-2-5 16,6 0 1-16,-5-3-10 15,8-4-7-15,0-1-47 16,6-2-27-16,1-3-77 15,8-4-43-15,3-14 272 16,1-13-655-16,5-7 300 16</inkml:trace>
          <inkml:trace contextRef="#ctx0" brushRef="#br0" timeOffset="3199.4715">2710-1361 821 0,'5'6'312'0,"4"1"49"16,6 2-207-16,2 6-1 15,9 4-22-15,0 10 12 16,1 4-8-16,1 12-2 16,-2-3-13-16,2 10-6 15,1-1-27-15,4 10-7 0,-1-3-14 16,5 10-9-16,-8-9-11 16,1 2-7-16,-6-9-6 15,0-1-8-15,-6-12-4 16,-3-4-9-16,-8-9 1 15,-5-4-9-15,-2-7 2 16,4-4-6-16,-6-5 4 16,6-1-7-16,1-5 7 15,-5 4-5-15,-2-4 5 0,1-2-2 16,-5 0-2-16,0 0-39 16,1-1-24-16,1-1-93 15,1-2-57-15,1-3-221 16,0-4-144-16,0-3-46 15</inkml:trace>
          <inkml:trace contextRef="#ctx0" brushRef="#br0" timeOffset="3716.5448">3214-1490 623 0,'2'4'420'0,"3"7"-21"16,1 3-82-16,5 7-106 15,4 1-49-15,3 17-16 16,4 3-27-16,8 23-26 16,3 1-1-16,8 17-3 15,-4-3-16-15,-1 7-10 16,-2-10-17-16,-7-1-11 16,-8-19-15-16,-3-7-4 0,-4-21-20 15,-5-16-58-15,-3-13-50 16,-12-16-139-16,1-8 445 15,-15 0-771-15,-4 3 329 16</inkml:trace>
          <inkml:trace contextRef="#ctx0" brushRef="#br0" timeOffset="4342.8735">3195-1438 597 0,'4'7'568'0,"7"8"-95"16,4 1-33-16,14 5-214 15,6 3-69-15,17 5-31 16,-2-1-45-16,17 5-23 15,-12-3-22-15,8 5-7 16,-10-2-5-16,4 8-1 16,-7-6 2-16,8 3-1 0,-9 3-5 15,5-4-7-15,-8-4-2 16,2 4-6-16,-7-4-1 16,-1-7-5-16,-6-5 7 15,-3-3-8-15,-9-7 6 16,-3-7-5-16,-10 1 5 15,-2-8-5-15,-7-8 5 16,-2-12-4-16,-5-1 5 16,-11-20-6-16,-5-6 5 0,-2-5-5 15,-7 3 4-15,-5-20-4 16,6 9 5-16,-2-14-5 16,-1-4 6-16,1-14-7 15,9 12 6-15,-4-13-5 16,6 24 4-16,4 4-5 15,3 22 6-15,4 9-5 16,5 18 3-16,5 8-1 16,-1 11 3-16,0-3-4 15,6 8 3-15,-6-1 1 16,4 1-10-16,1 1-46 16,-3-6-22-16,-3 4-134 15,6 9 30-15,1-2-404 16,3 11 61-16</inkml:trace>
          <inkml:trace contextRef="#ctx0" brushRef="#br0" timeOffset="5611.3716">4135-1660 904 0,'-7'7'356'0,"5"3"50"15,7-12-235-15,14-2 0 16,3-5-39-16,17-8-18 16,1-5-18-16,12-9-17 15,-6 1-21-15,6 2-13 16,-9 8-17-16,3-4-13 16,-13 11-1-16,4-7-11 15,-9 3 3-15,-4-5-12 16,-10 7-8-16,-3 1-51 15,-9 3-27-15,0-1-80 16,-7 3-25-16,-7 2-307 0,5-4 68 16</inkml:trace>
          <inkml:trace contextRef="#ctx0" brushRef="#br0" timeOffset="5221.2939">4181-1907 447 0,'-7'-8'338'0,"1"6"-24"16,3 1-54-16,3 2-96 16,5 7-23-16,4 10-8 15,4 4-22-15,6 8 3 0,-1 3-7 16,8 26-11-16,-2 2-12 15,0 17-5-15,0 3-14 16,4 15-7-16,-8-20-9 16,6 5-1-16,-2-20-7 15,-7-8 0-15,-3-18-2 16,5-9-3-16,-1-16-6 16,6-7-7-16,6-10-4 15,5-12-5-15,-2-5 0 16,10-11-1-16,-6 2 4 0,5-13-4 15,-1 3 1-15,1 1-6 16,-7 11 0-16,2 1-6 16,-5 13 4-16,-5 3-7 15,-8 8 4-15,-1 1-4 16,-10 5 4-16,-3 0-5 16,-3 5 6-16,-6 3-4 15,-3-1 9-15,-6 2-42 16,-2-3-16-16,-5-4-112 15,0-2-77-15,-1-4-360 16,-3-5 22-16</inkml:trace>
          <inkml:trace contextRef="#ctx0" brushRef="#br0" timeOffset="6026.4701">4128-1959 906 0,'-9'7'360'0,"7"-1"48"15,7-2-228-15,6-6 6 16,8-2-36-16,8-5-8 15,3-4-18-15,11-6-11 16,-4-3-30-16,9-11-13 16,-4-2-16-16,6-8-12 15,-5 5-13-15,7-8-11 16,-12 7-7-16,7 0-8 16,-14 8 1-16,-1 1-5 15,-8 10 5-15,-8-1-4 0,-4 10 5 16,-5 4-5-16,-5 3 4 15,0 6-2-15,0 4 3 16,-3-1-3-16,1 4 6 16,-2 1-37-16,-3 1-14 15,-1-6-92-15,1 3-68 0,7 3-383 16,2 2 46 0</inkml:trace>
          <inkml:trace contextRef="#ctx0" brushRef="#br0" timeOffset="7070.3554">5490-2578 844 0,'-14'-18'356'0,"3"14"33"15,-2-7-189-15,2 0-63 16,-6-2-12-16,4 11-27 16,-7-7-3-16,-1 5-15 15,1 8-7-15,2 0-12 16,-8 5-9-16,2 2-12 16,2 4-5-16,1 3-5 15,-1 8-3-15,11 6-1 0,0 12-1 16,0 4-1-16,4 5-4 15,3-1-1-15,2 5-2 16,6-10-1-16,9 1-2 16,1-10 0-16,3-1-6 15,7-11 0-15,2-4-4 16,-2-11-2-16,5-5-4 16,3-8 4-16,1-11-5 15,0-2 5-15,6 1-5 16,-2 1 6-16,-6 3-5 15,6 9 6-15,0 6-6 16,-4 4 6-16,-1 2-5 16,-1 2 4-16,-3 8-5 15,-8-3 5-15,1 8-4 16,-7-2 3-16,3 9-3 0,-8-5 4 16,-1 7 6-16,-8-7 9 15,-2 9 8-15,-2-6 7 16,-13 4 5-16,-3-4-3 15,-8 8-4-15,-7-11-6 16,2 0-5-16,-8-6-4 16,-5 2-7-16,0-8-1 15,-4 1-7-15,-5-4 1 0,9-2 0 16,9-9-9-16,4-4-46 16,9-7-22-16,11-10-98 15,3-7-89-15,18 6-353 16,10 0 38-16</inkml:trace>
        </inkml:traceGroup>
        <inkml:traceGroup>
          <inkml:annotationXML>
            <emma:emma xmlns:emma="http://www.w3.org/2003/04/emma" version="1.0">
              <emma:interpretation id="{C5842AEC-2A89-42DC-9DAF-903E0021E831}" emma:medium="tactile" emma:mode="ink">
                <msink:context xmlns:msink="http://schemas.microsoft.com/ink/2010/main" type="inkWord" rotatedBoundingBox="11173,6566 11842,6237 12402,7375 11733,7704"/>
              </emma:interpretation>
              <emma:one-of disjunction-type="recognition" id="oneOf1"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§</emma:literal>
                </emma:interpretation>
                <emma:interpretation id="interp4" emma:lang="" emma:confidence="0">
                  <emma:literal>5</emma:literal>
                </emma:interpretation>
                <emma:interpretation id="interp5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8013.8118">6181-2797 1003 0,'-9'-10'421'0,"1"-1"57"15,-1 4-255-15,-2 0-11 16,0 1-57-16,-6 2-13 15,-1 3-39-15,-2 1-16 16,3 3-24-16,-7 6-16 16,4 3-15-16,1 10-12 15,-3 4-9-15,-2 12-5 16,11 3-1-16,0 11-5 16,6-4 2-16,7 11 3 15,5-11 2-15,5 5-1 0,4-10 3 16,5-1-4-16,3-14-2 15,6 0-2-15,3-15 0 16,10-8-1-16,-6-7 2 16,11-9-2-16,-5-5 2 15,1-1-4-15,-7 0 4 16,0 2-6-16,-3 8 6 16,1 3-4-16,-2 4 5 0,2 6-7 15,-3 5 7-15,1 4-6 16,-5 0 5-16,2 9-5 15,-4-6 7-15,0 4-5 16,-4 0 4-16,2 6-7 16,-7-2 7-16,2 9-7 15,-4 0 4-15,-4 2-3 16,-2-2 6-16,-1 4-5 16,-10-6 3-16,0-3 0 15,-3 1 1-15,-11 2-1 16,-6-1 3-16,-6 8 9 15,-5-1 10-15,-15 3 5 16,2-5 5-16,-5 10-2 16,1-14-8-16,-4-4-9 15,12-8-4-15,2-12-38 0,8-11-29 16,-1-11-95-16,13-2-139 16,7 10-357-16,1 3 11 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33.993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25AF97E4-EEA2-4863-A5F5-B0A1E8C37B35}" emma:medium="tactile" emma:mode="ink">
          <msink:context xmlns:msink="http://schemas.microsoft.com/ink/2010/main" type="writingRegion" rotatedBoundingBox="2142,10771 11745,6042 14616,11870 5012,16600"/>
        </emma:interpretation>
      </emma:emma>
    </inkml:annotationXML>
    <inkml:traceGroup>
      <inkml:annotationXML>
        <emma:emma xmlns:emma="http://www.w3.org/2003/04/emma" version="1.0">
          <emma:interpretation id="{2635BC69-063D-41DB-B291-DD813069BD4E}" emma:medium="tactile" emma:mode="ink">
            <msink:context xmlns:msink="http://schemas.microsoft.com/ink/2010/main" type="paragraph" rotatedBoundingBox="5449,9142 11745,6042 12402,7375 6105,104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EE2A4E-A382-4288-87FF-A5EDD7801EC1}" emma:medium="tactile" emma:mode="ink">
              <msink:context xmlns:msink="http://schemas.microsoft.com/ink/2010/main" type="line" rotatedBoundingBox="5449,9142 11745,6042 12402,7375 6105,10476"/>
            </emma:interpretation>
          </emma:emma>
        </inkml:annotationXML>
        <inkml:traceGroup>
          <inkml:annotationXML>
            <emma:emma xmlns:emma="http://www.w3.org/2003/04/emma" version="1.0">
              <emma:interpretation id="{6A42D868-EEC2-4BF3-ACD6-04C5C5CF8704}" emma:medium="tactile" emma:mode="ink">
                <msink:context xmlns:msink="http://schemas.microsoft.com/ink/2010/main" type="inkWord" rotatedBoundingBox="5449,9142 11745,6042 12402,7375 6105,10476"/>
              </emma:interpretation>
              <emma:one-of disjunction-type="recognition" id="oneOf0">
                <emma:interpretation id="interp0" emma:lang="" emma:confidence="0">
                  <emma:literal>BUSINESS</emma:literal>
                </emma:interpretation>
                <emma:interpretation id="interp1" emma:lang="" emma:confidence="0">
                  <emma:literal>BUSINEss</emma:literal>
                </emma:interpretation>
                <emma:interpretation id="interp2" emma:lang="" emma:confidence="0">
                  <emma:literal>BUSINESs</emma:literal>
                </emma:interpretation>
                <emma:interpretation id="interp3" emma:lang="" emma:confidence="0">
                  <emma:literal>BUSINES5</emma:literal>
                </emma:interpretation>
                <emma:interpretation id="interp4" emma:lang="" emma:confidence="0">
                  <emma:literal>BUSINES9</emma:literal>
                </emma:interpretation>
              </emma:one-of>
            </emma:emma>
          </inkml:annotationXML>
          <inkml:trace contextRef="#ctx0" brushRef="#br0">3 20 577 0,'0'-9'285'0,"2"5"13"0,-2 2-127 15,-2-3-29-15,0 7-28 16,0-2-1-16,2 2-12 16,2-1 4-16,2 9-9 15,7 4 2-15,0 5-7 16,9 7-5-16,-3 3-13 0,5 6-10 15,-5-5-10-15,5 3-14 16,-4 0-2-16,6 4-4 16,0-3 4-16,0 6-5 15,0-1 6-15,2 5-6 16,-4-3-2-16,4 5-6 16,-2-5-1-16,0 7-4 15,0-11-4-15,-2 3-2 16,-5-8-1-16,1-1-2 15,-5-13 0-15,-2 5 1 16,0-5-2-16,-1 6 3 16,-1 0 1-16,4 11 1 15,0-2 2-15,-2 3-3 16,5-7-2-16,-3-1-4 16,-5-10 1-16,-1-3-7 0,2-8 3 15,-7 3-3 1,2-3 3-16,-2 2-5 0,-2 0 5 15,-2 3-6-15,6-1 5 16,-6-4-6-16,2-1 8 16,-2-6-37-16,-2-6-22 15,-5-9-100-15,0-5-63 16,-1-2-386-16,3-4 42 16</inkml:trace>
          <inkml:trace contextRef="#ctx0" brushRef="#br0" timeOffset="11471.2">5 52 565 0,'-6'3'246'0,"2"1"29"16,-1 0-154-16,-4-2 15 15,-1-4-46-15,3 2 11 16,3 0-23-16,-1-2 17 0,5 4-25 15,0 0 12-15,-2 1-25 16,4-3 11-16,5 4-23 16,-3-8 16-16,5-1-16 15,0-1 20-15,-1-3-17 16,-1 0 13-16,2 1-21 16,6 1 11-16,2-2-22 15,3-2 7-15,-3-4-15 16,3 0 11-16,-3-5-12 0,1-2 10 15,-1 1-11-15,3 7 9 16,-1 1-9-16,1-4 7 16,-4 10-11-16,7-1 5 15,-3-5-10-15,9 2 2 16,-5 6-8-16,4-6 5 16,-2 0-6-16,4-1 4 15,-12 1-3-15,8 2 7 16,-2 0-4-16,-2 5 6 15,-2 1-4-15,2 1 3 16,-5 0-5-16,11 2 0 16,-12-2-7-16,8 4 5 15,-3 2-5-15,6 1 2 16,-8 2-4-16,7 1 5 0,-2-1-5 16,0 2 4-16,-9 4-5 15,3-2 7-15,-1 6-6 16,-1 9 6-16,-1-6-6 15,7 6 7-15,-5-2-8 16,-1-2 7-16,-5-1-6 16,1-1 7-16,-5-2-9 15,0 3 8-15,-3 1-6 0,0 2 5 16,-2-2-5-16,-1 7 6 16,-1-5-6-16,-1 0 6 15,-7-3-7-15,3 1 8 16,-3-5-8-16,-1 1 7 15,-2-3-7-15,0 5 7 16,-2-1-8-16,-4 5 8 16,1-2-7-16,-1 0 7 15,4-7-8-15,-3 5 9 16,3-9-8-16,-8-4 7 16,3 1-8-16,-8 1 8 15,4-2-7-15,-2-1 6 16,5 5-7-16,5 0 8 15,1-3-7-15,-2-1 6 16,8 0-6-16,-1-1 6 0,1-4-7 16,-1 1 6-16,7-4-6 15,-1 1 6-15,0-6-7 16,6 4 7-16,1-3-6 16,4 1 6-16,1-3-6 15,6-1 8-15,3-3-8 16,3-2 6-16,2 0-6 0,5-3 7 15,-3-3-7-15,2-1 7 16,-2 3-6-16,1-3 7 16,-1 5-7-16,4 2 7 15,-1 4-8-15,3 3 7 16,-3 5-7-16,1 1 7 16,-3 3-7-16,3 3 7 15,0-4-6-15,-1 0 7 16,-5 3-6-16,0-3 5 15,-2 3-5-15,-1 1 5 16,-7 1-7-16,3 3 7 16,-2 3-5-16,1 3 6 15,-5 1-6-15,-3 1 6 16,5-1-6-16,-8 3 5 16,1-1-6-16,-2-5 6 15,-1 1-6-15,-3 4 6 0,4-10-5 16,-4 7 6-16,-4 3-4 15,1 1 4-15,-5-9-5 16,1 10 4-16,-4-12-3 16,0 6 3-16,1-1-3 15,-3 1 9-15,-1 4 0 16,-1-5 7-16,0-1-1 16,-5 2 7-16,3 4-6 0,-7-3 4 15,0 1-7-15,-4 3 6 16,-1-3-5-16,-6 1 6 15,5-1-7-15,-5 1 7 16,4-3-8-16,-4 5 6 16,2-3-10-16,-1 3 6 15,5 1-11-15,-3 1 7 16,5-7-9-16,-3 1 6 16,2-3-9-16,1-4 6 15,1 1-7-15,2-3 5 16,5 0-6-16,1 1-4 15,7-1-27-15,3-1-39 16,7-3-51-16,6-5-146 0,10-1 6 16,9-5-326-1,4 1 8-15</inkml:trace>
          <inkml:trace contextRef="#ctx0" brushRef="#br0" timeOffset="12906.7728">1175-473 554 0,'-3'4'321'0,"-1"5"-3"15,-2 0-92-15,12 6-84 0,1-4-16 16,3 4-14-16,4 0-17 16,3 5 6-16,1 6-15 15,5 9 2-15,4 4-5 16,-3 7 1-16,4 0-13 15,2 6-6-15,-6-10-10 16,0 4-7-16,1-5-8 0,5 0-10 16,-4-10-2-16,3 6-7 15,-1-6-1-15,2-1-7 16,-8-12 3-16,2-1-5 16,-4-6 4-16,2-5-5 15,-5-5 4-15,5 3-6 16,-4-6 2-16,5-3-6 15,-3 1 3-15,0-1-6 16,-1-7 4-16,1-2-4 16,-5-3 3-16,1-7-4 15,-3 0 4-15,-2-4-4 16,-1 3 5-16,1 1 0 16,-6 3 5-16,3-1 2 15,-3 5 5-15,-3-1-3 0,0 1 1 16,-2-7-3-16,-4-1-3 15,2-5-5-15,-5-1 1 16,-6-6-3-16,2 2 2 16,-4-8-3-16,-1 1 5 15,-7-12-2-15,-1-1 2 16,0-3-4-16,0 5 4 0,-5-6-5 16,9 11 5-16,-3 0-7 15,7 9 5-15,-5 2-5 16,7 9 5-16,-1 3-5 15,6 6 5-15,1 4-4 16,6 4 4-16,-1 6-6 16,1 3 4-16,6 2-2 15,-4 4 3-15,-2 3-4 16,5-1 5-16,3 3-6 16,-4-4 3-16,0 6-3 15,5 0 4-15,-3-1-6 16,-1-1 8-16,1 2-6 15,-2-7 5-15,-2 1-5 16,0-1 7-16,2 0-8 16,0-1 6-16,-2 5-5 15,1-5 5-15,-1 1-11 0,0 0-2 16,-1-4-37-16,1 2-13 16,-4-2-87-16,-2-2-56 15,-5 5-386-15,4 7 58 16</inkml:trace>
          <inkml:trace contextRef="#ctx0" brushRef="#br0" timeOffset="13820.5051">2352-1093 642 0,'-8'-15'398'0,"4"8"-25"0,-3-12-82 16,2 12-148-16,-1-6-13 15,-1 4-28-15,-4-6-3 16,-1 8-11-16,-4-3 2 16,-1 8-7-16,-3 2 3 15,1 4-8-15,-1 5-7 16,3 2-14-16,1 13-15 15,3-3-12-15,2 10-15 16,3-5-8-16,-1 9-8 16,6-7 5-16,3 11-3 15,0-10 5-15,5 14-1 16,4-10 10-16,8 4-4 16,-2-10 4-16,11 1-5 0,-1-9 3 15,7-6-10 1,-4-8 2-16,7-5-5 0,-4-2 5 15,2-3-8-15,-1-1 8 16,-1 2-7-16,-5 6 6 16,2 4-7-16,-4 3 7 15,1 6-6-15,-4 5 8 16,3 6-8-16,-6-4 8 0,-1 11-6 16,-4-1 5-16,0 3-4 15,-8-4 11-15,-5 12 3 16,0-8 10-16,-5 5 7 15,-3-4 8-15,-5 2 2 16,0-8-1-16,-11 3-5 16,0-9-5-16,-9-4-9 15,2-5-5-15,-6 4-9 16,5-8-2-16,-1-2-5 16,6 0 1-16,-5-3-10 15,8-4-7-15,0-1-47 16,6-2-27-16,1-3-77 15,8-4-43-15,3-14 272 16,1-13-655-16,5-7 300 16</inkml:trace>
          <inkml:trace contextRef="#ctx0" brushRef="#br0" timeOffset="14670.6715">2710-1361 821 0,'5'6'312'0,"4"1"49"16,6 2-207-16,2 6-1 15,9 4-22-15,0 10 12 16,1 4-8-16,1 12-2 16,-2-3-13-16,2 10-6 15,1-1-27-15,4 10-7 0,-1-3-14 16,5 10-9-16,-8-9-11 16,1 2-7-16,-6-9-6 15,0-1-8-15,-6-12-4 16,-3-4-9-16,-8-9 1 15,-5-4-9-15,-2-7 2 16,4-4-6-16,-6-5 4 16,6-1-7-16,1-5 7 15,-5 4-5-15,-2-4 5 0,1-2-2 16,-5 0-2-16,0 0-39 16,1-1-24-16,1-1-93 15,1-2-57-15,1-3-221 16,0-4-144-16,0-3-46 15</inkml:trace>
          <inkml:trace contextRef="#ctx0" brushRef="#br0" timeOffset="15187.7449">3214-1490 623 0,'2'4'420'0,"3"7"-21"16,1 3-82-16,5 7-106 15,4 1-49-15,3 17-16 16,4 3-27-16,8 23-26 16,3 1-1-16,8 17-3 15,-4-3-16-15,-1 7-10 16,-2-10-17-16,-7-1-11 16,-8-19-15-16,-3-7-4 0,-4-21-20 15,-5-16-58-15,-3-13-50 16,-12-16-139-16,1-8 445 15,-15 0-771-15,-4 3 329 16</inkml:trace>
          <inkml:trace contextRef="#ctx0" brushRef="#br0" timeOffset="15814.0737">3195-1438 597 0,'4'7'568'0,"7"8"-95"16,4 1-33-16,14 5-214 15,6 3-69-15,17 5-31 16,-2-1-45-16,17 5-23 15,-12-3-22-15,8 5-7 16,-10-2-5-16,4 8-1 16,-7-6 2-16,8 3-1 0,-9 3-5 15,5-4-7-15,-8-4-2 16,2 4-6-16,-7-4-1 16,-1-7-5-16,-6-5 7 15,-3-3-8-15,-9-7 6 16,-3-7-5-16,-10 1 5 15,-2-8-5-15,-7-8 5 16,-2-12-4-16,-5-1 5 16,-11-20-6-16,-5-6 5 0,-2-5-5 15,-7 3 4-15,-5-20-4 16,6 9 5-16,-2-14-5 16,-1-4 6-16,1-14-7 15,9 12 6-15,-4-13-5 16,6 24 4-16,4 4-5 15,3 22 6-15,4 9-5 16,5 18 3-16,5 8-1 16,-1 11 3-16,0-3-4 15,6 8 3-15,-6-1 1 16,4 1-10-16,1 1-46 16,-3-6-22-16,-3 4-134 15,6 9 30-15,1-2-404 16,3 11 61-16</inkml:trace>
          <inkml:trace contextRef="#ctx0" brushRef="#br0" timeOffset="17082.5715">4135-1660 904 0,'-7'7'356'0,"5"3"50"15,7-12-235-15,14-2 0 16,3-5-39-16,17-8-18 16,1-5-18-16,12-9-17 15,-6 1-21-15,6 2-13 16,-9 8-17-16,3-4-13 16,-13 11-1-16,4-7-11 15,-9 3 3-15,-4-5-12 16,-10 7-8-16,-3 1-51 15,-9 3-27-15,0-1-80 16,-7 3-25-16,-7 2-307 0,5-4 68 16</inkml:trace>
          <inkml:trace contextRef="#ctx0" brushRef="#br0" timeOffset="16692.494">4181-1907 447 0,'-7'-8'338'0,"1"6"-24"16,3 1-54-16,3 2-96 16,5 7-23-16,4 10-8 15,4 4-22-15,6 8 3 0,-1 3-7 16,8 26-11-16,-2 2-12 15,0 17-5-15,0 3-14 16,4 15-7-16,-8-20-9 16,6 5-1-16,-2-20-7 15,-7-8 0-15,-3-18-2 16,5-9-3-16,-1-16-6 16,6-7-7-16,6-10-4 15,5-12-5-15,-2-5 0 16,10-11-1-16,-6 2 4 0,5-13-4 15,-1 3 1-15,1 1-6 16,-7 11 0-16,2 1-6 16,-5 13 4-16,-5 3-7 15,-8 8 4-15,-1 1-4 16,-10 5 4-16,-3 0-5 16,-3 5 6-16,-6 3-4 15,-3-1 9-15,-6 2-42 16,-2-3-16-16,-5-4-112 15,0-2-77-15,-1-4-360 16,-3-5 22-16</inkml:trace>
          <inkml:trace contextRef="#ctx0" brushRef="#br0" timeOffset="17497.67">4128-1959 906 0,'-9'7'360'0,"7"-1"48"15,7-2-228-15,6-6 6 16,8-2-36-16,8-5-8 15,3-4-18-15,11-6-11 16,-4-3-30-16,9-11-13 16,-4-2-16-16,6-8-12 15,-5 5-13-15,7-8-11 16,-12 7-7-16,7 0-8 16,-14 8 1-16,-1 1-5 15,-8 10 5-15,-8-1-4 0,-4 10 5 16,-5 4-5-16,-5 3 4 15,0 6-2-15,0 4 3 16,-3-1-3-16,1 4 6 16,-2 1-37-16,-3 1-14 15,-1-6-92-15,1 3-68 0,7 3-383 16,2 2 46 0</inkml:trace>
          <inkml:trace contextRef="#ctx0" brushRef="#br0" timeOffset="18541.5554">5490-2578 844 0,'-14'-18'356'0,"3"14"33"15,-2-7-189-15,2 0-63 16,-6-2-12-16,4 11-27 16,-7-7-3-16,-1 5-15 15,1 8-7-15,2 0-12 16,-8 5-9-16,2 2-12 16,2 4-5-16,1 3-5 15,-1 8-3-15,11 6-1 0,0 12-1 16,0 4-1-16,4 5-4 15,3-1-1-15,2 5-2 16,6-10-1-16,9 1-2 16,1-10 0-16,3-1-6 15,7-11 0-15,2-4-4 16,-2-11-2-16,5-5-4 16,3-8 4-16,1-11-5 15,0-2 5-15,6 1-5 16,-2 1 6-16,-6 3-5 15,6 9 6-15,0 6-6 16,-4 4 6-16,-1 2-5 16,-1 2 4-16,-3 8-5 15,-8-3 5-15,1 8-4 16,-7-2 3-16,3 9-3 0,-8-5 4 16,-1 7 6-16,-8-7 9 15,-2 9 8-15,-2-6 7 16,-13 4 5-16,-3-4-3 15,-8 8-4-15,-7-11-6 16,2 0-5-16,-8-6-4 16,-5 2-7-16,0-8-1 15,-4 1-7-15,-5-4 1 0,9-2 0 16,9-9-9-16,4-4-46 16,9-7-22-16,11-10-98 15,3-7-89-15,18 6-353 16,10 0 38-16</inkml:trace>
          <inkml:trace contextRef="#ctx0" brushRef="#br0" timeOffset="19485.0118">6181-2797 1003 0,'-9'-10'421'0,"1"-1"57"15,-1 4-255-15,-2 0-11 16,0 1-57-16,-6 2-13 15,-1 3-39-15,-2 1-16 16,3 3-24-16,-7 6-16 16,4 3-15-16,1 10-12 15,-3 4-9-15,-2 12-5 16,11 3-1-16,0 11-5 16,6-4 2-16,7 11 3 15,5-11 2-15,5 5-1 0,4-10 3 16,5-1-4-16,3-14-2 15,6 0-2-15,3-15 0 16,10-8-1-16,-6-7 2 16,11-9-2-16,-5-5 2 15,1-1-4-15,-7 0 4 16,0 2-6-16,-3 8 6 16,1 3-4-16,-2 4 5 0,2 6-7 15,-3 5 7-15,1 4-6 16,-5 0 5-16,2 9-5 15,-4-6 7-15,0 4-5 16,-4 0 4-16,2 6-7 16,-7-2 7-16,2 9-7 15,-4 0 4-15,-4 2-3 16,-2-2 6-16,-1 4-5 16,-10-6 3-16,0-3 0 15,-3 1 1-15,-11 2-1 16,-6-1 3-16,-6 8 9 15,-5-1 10-15,-15 3 5 16,2-5 5-16,-5 10-2 16,1-14-8-16,-4-4-9 15,12-8-4-15,2-12-38 0,8-11-29 16,-1-11-95-16,13-2-139 16,7 10-357-16,1 3 11 15</inkml:trace>
        </inkml:traceGroup>
      </inkml:traceGroup>
    </inkml:traceGroup>
    <inkml:traceGroup>
      <inkml:annotationXML>
        <emma:emma xmlns:emma="http://www.w3.org/2003/04/emma" version="1.0">
          <emma:interpretation id="{5B19C403-1B79-43FB-99B6-10F9F1EA339F}" emma:medium="tactile" emma:mode="ink">
            <msink:context xmlns:msink="http://schemas.microsoft.com/ink/2010/main" type="paragraph" rotatedBoundingBox="4180,14230 9117,13319 9461,15188 4524,16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95653B-7AB1-4E7F-B0C0-8510434D3F2E}" emma:medium="tactile" emma:mode="ink">
              <msink:context xmlns:msink="http://schemas.microsoft.com/ink/2010/main" type="line" rotatedBoundingBox="4180,14230 9117,13319 9461,15188 4524,16098"/>
            </emma:interpretation>
          </emma:emma>
        </inkml:annotationXML>
        <inkml:traceGroup>
          <inkml:annotationXML>
            <emma:emma xmlns:emma="http://www.w3.org/2003/04/emma" version="1.0">
              <emma:interpretation id="{33D3EF65-D074-4C41-A14B-78C1578BBCA9}" emma:medium="tactile" emma:mode="ink">
                <msink:context xmlns:msink="http://schemas.microsoft.com/ink/2010/main" type="inkWord" rotatedBoundingBox="4180,14230 8449,13442 8794,15311 4524,1609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226420.9633">1438 5668 991 0,'-12'2'373'15,"9"0"36"-15,10-13-219 16,12-15-91-16,12-16-2 16,0-5-43-16,12-15 3 15,-3-10-34-15,8-19-2 16,-7-3-19-16,5-19 5 15,-9 4-10-15,2-3 9 16,-6 20-7-16,-3 5 7 16,-12 22-7-16,3 10 10 15,-7 25 4-15,-4 12 28 16,1 18 8-16,0 24 29 16,3 27 4-16,-1 29 18 0,2 14-17 15,2 35 13-15,-2-3-13 16,-1 5 12-16,1-24-25 15,-2-5-4-15,-4-38-27 16,0-10-9-16,-3-23-24 16,-4-11-1-16,-2-18-6 15,-8-13-1-15,-3-13-8 0,-3-11-7 16,-5 2-7-16,-5-10-5 16,4 8-5-16,-8 4 2 15,0 5 4-15,1 8 7 16,-1 16 4-16,0 9 8 15,8 13 2-15,3 17 5 16,6 2-2-16,11 17 15 16,8-3 3-16,12-1 9 15,4-15-3-15,11-4 4 16,0-24-13-16,8-22-3 16,-3-18-8-16,5-15 2 15,-1-13-3-15,2-19 0 16,-7 8-3-16,0-11 1 15,-6 10-3-15,-9 7 4 16,-7 20-3-16,-3 16 11 16,-4 35 6-16,-3 28 23 15,11 19 0-15,-7 27 12 0,-3 4-6 16,7 11-8-16,-10-17-19 16,-10-1-9-16,10-34-43 15,-3-22-113-15,0-31-123 16,3-42-398-16,3-25-16 15</inkml:trace>
          <inkml:trace contextRef="#ctx0" brushRef="#br1" timeOffset="226554.1953">2363 4749 1088 0,'-10'-4'354'16,"-1"4"-33"-16,19 15-573 15,3-4-75-15</inkml:trace>
          <inkml:trace contextRef="#ctx0" brushRef="#br1" timeOffset="227720.6739">2366 4522 782 0,'-11'3'320'0,"2"12"50"15,5 7-197-15,4 13-11 16,2 6-38-16,6 3 14 16,-1-3-42-16,4-10-6 15,2-16-40-15,2-15-9 16,-2-15-33-16,1-18 1 16,-1-4-10-16,-3-5 10 0,-7 3-6 15,-16 8 8-15,8 10-8 16,-8 12 12-16,-4 13-8 15,10 10 7-15,3 5-3 16,-9 3-16-16,8 0-93 16,5-9-389-16,2-22 80 15</inkml:trace>
          <inkml:trace contextRef="#ctx0" brushRef="#br1" timeOffset="226973.1457">2593 4921 1297 0,'6'18'492'16,"7"17"74"-16,5 2-357 15,6 18-22-15,0-1-86 0,6 16-6 16,-4-9-50-16,0 6-3 15,-6-16-11-15,-3-1 10 16,-5-17-5-16,-2-1 16 16,-5-12-5-16,1-11 2 15,-1-11-11-15,1-12-3 16,1-21-18-16,2-26-4 16,-1-13-7-16,3-22 1 15,-2 2-6-15,2-10 3 16,4 21-4-16,2 9 7 15,-4 24-10-15,1 8-43 16,-4 22-47-16,-3 12-107 16,-2 14-144-16,5 7-338 15,-1 7 5-15</inkml:trace>
          <inkml:trace contextRef="#ctx0" brushRef="#br1" timeOffset="224438.9973">-789 5439 1052 0,'-19'0'323'0,"1"-1"75"15,5-5-311-15,-6 6 16 16,1-6-44-16,3 5 2 16,0-3-16-16,-3 4 14 15,3 7-21-15,-5 3 11 16,3-3-15-16,-7 8 12 15,0-6-15-15,-2 6 8 0,2 1-15 16,-1 3 7 0,2-3-16-16,7 21 8 0,-1-7-8 15,6 12 9-15,2 6-6 16,1 19 6-16,5-4-6 16,-1 14 10-16,4-10-5 15,2 1 8-15,5-18-9 16,4-6 1-16,2-14-14 0,6-12 0 15,-1-14-11-15,6-10 3 16,0-16-5-16,0-20 5 16,0-10-7-16,6-11 3 15,-4-16-11-15,1-12 0 16,-3 14-8-16,0-3 5 16,-9 10-1-16,-4 11 13 15,-5 18-1-15,-4 6 9 16,-2 15-4-16,-4 2 5 15,2 12-7-15,-2 6 5 16,4 6-6-16,2 7 8 16,2 7-4-16,1 19 11 15,5 9-3-15,1 24 16 16,-2 3-4-16,4 21 20 0,0-11-5 16,3 0 11-16,1-28-16 15,3-9 3-15,4-25-21 16,6-20 0-16,-4-21-15 15,7-23 6-15,-3-12-9 16,6-21 2-16,-4-4-9 16,1 3 4-16,-9 14-6 15,0 7 7-15,-13 26-2 0,-3 12 9 16,-5 14-2-16,1 28 5 16,-2 9-6-16,5 22 7 15,1 10-3-15,5 12 6 16,1-16-5-16,7-4 7 15,3-19-3-15,9-16 3 16,-4-20-6-16,5-17 6 16,-1-16-8-16,-2-21 5 15,1-4-6-15,-3-16 5 16,-5 4-7-16,-7-6 7 16,-6 9-8-16,-11-4 10 15,-6 18-8-15,-8-9 6 16,-9 16-4-16,-6-2 6 15,-1 14-6-15,-7 2 5 0,2 17-7 16,-3 7 5-16,2 23-4 16,1 12 1-16,8 12-2 15,3 25 5-15,7 4-6 16,8 13 4-16,7-6 0 16,9 5 6-16,6-20-2 15,9-10 7-15,2-25-5 16,6-18 3-16,-2-18-9 15,5-26 4-15,-2-17-5 0,6-24 3 16,-2-4-5-16,-3-23 4 16,-6 9-8-16,-2-25 3 15,-10 12-5-15,-3-15 5 16,-3 18-4-16,-1 1 8 16,-5 29-3-16,-4 18 5 15,0 29-5-15,-1 19 6 16,-3 24-5-16,4 42 9 15,2 19 1-15,2 39 27 16,4 9 8-16,5 23 30 16,2-21-1-16,5-3 2 15,2-34-28-15,8-12-6 16,0-34-32-16,3-11-68 16,1-30-51-16,-3-21-161 0,-9-8 122 15,-12-6-525-15,-8 1 119 16</inkml:trace>
          <inkml:trace contextRef="#ctx0" brushRef="#br1" timeOffset="225455.4597">699 5212 948 0,'-18'0'273'0,"-1"2"84"16,1-2-233-16,-1 9-16 15,-3 6 20-15,2 4-31 16,-3 5 13-16,5 5-34 15,-4 4 12-15,5 6-23 16,-3 5 15-16,5 3-15 16,-3 6 14-16,8 1-20 0,3-1 3 15,5-3-18-15,6 0 1 16,5-13-18-16,2-6 2 16,8-18-12-16,5-17-2 15,0-16-13-15,7-26 2 16,2-11-12-16,1-10-6 15,-9 5-9-15,-2-5 0 16,-9 15-5-16,-1 10 9 16,-7 12 7-16,-2 17 9 15,-1 23 6-15,1 23 22 16,-2 13 5-16,1 32 20 16,3-1 2-16,3 15 10 15,2-12-21-15,6-6-4 16,1-24-20-16,5-21 0 0,-1-23-39 15,9-29-39-15,-1-19-39 16,1-23-56-16,-5-5-34 16,0-15 4-16,-8 11 35 15,-1 6 38-15,-6 13 51 16,-6 12 66-16,-1 25 52 16,0 18 58-16,-1 13 11 15,5 35 36-15,1 15-31 0,4 29-11 16,-6 9-47-16,3 29 6 15,-1-8-20-15,0-2 4 16,0-17-19-16,1 2-3 16,-5-29-20-16,-1-8-7 15,-4-20-10-15,-11-15 2 16,1-27-8-16,-2-25 4 16,-5-23-3-16,-2-36 3 15,10-23-5-15,0-50 6 16,9-6-4-16,11-23 2 15,6 22-5-15,5 4 4 16,6 44-4-16,7 15 5 16,-2 35-4-16,0 17 4 15,0 28-4-15,1 26 5 16,-9 24 6-16,-2 21 25 16,-7 7 7-16,-12 22 20 15,-10-4 1-15,-10 4-1 0,-6-11-23 16,-8-2-2-16,1-24-21 15,-3-13-61-15,3-24-60 16,-8-24-240-16,2-15-353 16,-2-14-15-16</inkml:trace>
        </inkml:traceGroup>
        <inkml:traceGroup>
          <inkml:annotationXML>
            <emma:emma xmlns:emma="http://www.w3.org/2003/04/emma" version="1.0">
              <emma:interpretation id="{21BAF459-8DCC-45F1-AB17-7BD1D4C15666}" emma:medium="tactile" emma:mode="ink">
                <msink:context xmlns:msink="http://schemas.microsoft.com/ink/2010/main" type="inkWord" rotatedBoundingBox="8695,13959 9217,13862 9343,14549 8822,14645"/>
              </emma:interpretation>
              <emma:one-of disjunction-type="recognition" id="oneOf2">
                <emma:interpretation id="interp6" emma:lang="" emma:confidence="0">
                  <emma:literal>e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B</emma:literal>
                </emma:interpretation>
                <emma:interpretation id="interp10" emma:lang="" emma:confidence="0">
                  <emma:literal>b</emma:literal>
                </emma:interpretation>
              </emma:one-of>
            </emma:emma>
          </inkml:annotationXML>
          <inkml:trace contextRef="#ctx0" brushRef="#br1" timeOffset="228436.874">3208 5053 668 0,'-7'21'472'0,"9"3"-11"15,5-4-118-15,4-3-99 16,4-3-82-16,11-8-22 16,-2-6-75-16,7-9-13 15,-1-4-35-15,1-13 1 16,-1 2-16-16,-1-7 7 15,-7-1-7-15,1-10 8 16,-7 1-6-16,-1-7 5 16,-2 6-8-16,-6-3 5 15,-1 10-7-15,-8 8 6 16,-5 8-4-16,-5 3 10 16,1 14 4-16,-7 2 22 15,3 3 2-15,-5 12 17 16,0 9 0-16,-6 8 2 15,4 1-15-15,-1 24 8 0,3-2-12 16,3 19 21-16,6-4-2 16,6 15 16-16,8-16-11 15,10 3 4-15,0-26-27 16,17-2-7-16,-1-24-20 16,12-7-4-16,-2-13-5 0,11-11-24 15,-12-13-24-15,3-13-85 16,-6-5-48-16,-2-17-126 15,1 5-378-15,4-9 65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5.465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4A07F6-13BB-43CC-BA0D-F24A5C9A40A6}" emma:medium="tactile" emma:mode="ink">
          <msink:context xmlns:msink="http://schemas.microsoft.com/ink/2010/main" type="inkDrawing" rotatedBoundingBox="6085,8712 6988,9709 6222,10402 5319,9405" hotPoints="5662,9179 6213,8874 6962,9778 6155,10312" semanticType="enclosure" shapeName="Quadrilateral">
            <msink:destinationLink direction="to" ref="{D14EC3FF-5777-48C1-BAAC-26FB93E7A726}"/>
          </msink:context>
        </emma:interpretation>
      </emma:emma>
    </inkml:annotationXML>
    <inkml:trace contextRef="#ctx0" brushRef="#br0">5 52 565 0,'-6'3'246'0,"2"1"29"16,-1 0-154-16,-4-2 15 15,-1-4-46-15,3 2 11 16,3 0-23-16,-1-2 17 0,5 4-25 15,0 0 12-15,-2 1-25 16,4-3 11-16,5 4-23 16,-3-8 16-16,5-1-16 15,0-1 20-15,-1-3-17 16,-1 0 13-16,2 1-21 16,6 1 11-16,2-2-22 15,3-2 7-15,-3-4-15 16,3 0 11-16,-3-5-12 0,1-2 10 15,-1 1-11-15,3 7 9 16,-1 1-9-16,1-4 7 16,-4 10-11-16,7-1 5 15,-3-5-10-15,9 2 2 16,-5 6-8-16,4-6 5 16,-2 0-6-16,4-1 4 15,-12 1-3-15,8 2 7 16,-2 0-4-16,-2 5 6 15,-2 1-4-15,2 1 3 16,-5 0-5-16,11 2 0 16,-12-2-7-16,8 4 5 15,-3 2-5-15,6 1 2 16,-8 2-4-16,7 1 5 0,-2-1-5 16,0 2 4-16,-9 4-5 15,3-2 7-15,-1 6-6 16,-1 9 6-16,-1-6-6 15,7 6 7-15,-5-2-8 16,-1-2 7-16,-5-1-6 16,1-1 7-16,-5-2-9 15,0 3 8-15,-3 1-6 0,0 2 5 16,-2-2-5-16,-1 7 6 16,-1-5-6-16,-1 0 6 15,-7-3-7-15,3 1 8 16,-3-5-8-16,-1 1 7 15,-2-3-7-15,0 5 7 16,-2-1-8-16,-4 5 8 16,1-2-7-16,-1 0 7 15,4-7-8-15,-3 5 9 16,3-9-8-16,-8-4 7 16,3 1-8-16,-8 1 8 15,4-2-7-15,-2-1 6 16,5 5-7-16,5 0 8 15,1-3-7-15,-2-1 6 16,8 0-6-16,-1-1 6 0,1-4-7 16,-1 1 6-16,7-4-6 15,-1 1 6-15,0-6-7 16,6 4 7-16,1-3-6 16,4 1 6-16,1-3-6 15,6-1 8-15,3-3-8 16,3-2 6-16,2 0-6 0,5-3 7 15,-3-3-7-15,2-1 7 16,-2 3-6-16,1-3 7 16,-1 5-7-16,4 2 7 15,-1 4-8-15,3 3 7 16,-3 5-7-16,1 1 7 16,-3 3-7-16,3 3 7 15,0-4-6-15,-1 0 7 16,-5 3-6-16,0-3 5 15,-2 3-5-15,-1 1 5 16,-7 1-7-16,3 3 7 16,-2 3-5-16,1 3 6 15,-5 1-6-15,-3 1 6 16,5-1-6-16,-8 3 5 16,1-1-6-16,-2-5 6 15,-1 1-6-15,-3 4 6 0,4-10-5 16,-4 7 6-16,-4 3-4 15,1 1 4-15,-5-9-5 16,1 10 4-16,-4-12-3 16,0 6 3-16,1-1-3 15,-3 1 9-15,-1 4 0 16,-1-5 7-16,0-1-1 16,-5 2 7-16,3 4-6 0,-7-3 4 15,0 1-7-15,-4 3 6 16,-1-3-5-16,-6 1 6 15,5-1-7-15,-5 1 7 16,4-3-8-16,-4 5 6 16,2-3-10-16,-1 3 6 15,5 1-11-15,-3 1 7 16,5-7-9-16,-3 1 6 16,2-3-9-16,1-4 6 15,1 1-7-15,2-3 5 16,5 0-6-16,1 1-4 15,7-1-27-15,3-1-39 16,7-3-51-16,6-5-146 0,10-1 6 16,9-5-326-1,4 1 8-15</inkml:trace>
    <inkml:trace contextRef="#ctx0" brushRef="#br0" timeOffset="-11471.2">3 20 577 0,'0'-9'285'0,"2"5"13"0,-2 2-127 15,-2-3-29-15,0 7-28 16,0-2-1-16,2 2-12 16,2-1 4-16,2 9-9 15,7 4 2-15,0 5-7 16,9 7-5-16,-3 3-13 0,5 6-10 15,-5-5-10-15,5 3-14 16,-4 0-2-16,6 4-4 16,0-3 4-16,0 6-5 15,0-1 6-15,2 5-6 16,-4-3-2-16,4 5-6 16,-2-5-1-16,0 7-4 15,0-11-4-15,-2 3-2 16,-5-8-1-16,1-1-2 15,-5-13 0-15,-2 5 1 16,0-5-2-16,-1 6 3 16,-1 0 1-16,4 11 1 15,0-2 2-15,-2 3-3 16,5-7-2-16,-3-1-4 16,-5-10 1-16,-1-3-7 0,2-8 3 15,-7 3-3 1,2-3 3-16,-2 2-5 0,-2 0 5 15,-2 3-6-15,6-1 5 16,-6-4-6-16,2-1 8 16,-2-6-37-16,-2-6-22 15,-5-9-100-15,0-5-63 16,-1-2-386-16,3-4 42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6:47.660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8FA6E430-5D8A-4063-9947-B359A3F92371}" emma:medium="tactile" emma:mode="ink">
          <msink:context xmlns:msink="http://schemas.microsoft.com/ink/2010/main" type="writingRegion" rotatedBoundingBox="2680,3043 8174,1057 8884,3023 3390,5008"/>
        </emma:interpretation>
      </emma:emma>
    </inkml:annotationXML>
    <inkml:traceGroup>
      <inkml:annotationXML>
        <emma:emma xmlns:emma="http://www.w3.org/2003/04/emma" version="1.0">
          <emma:interpretation id="{4E12BCE7-009D-441C-9C62-7CC9907A39B8}" emma:medium="tactile" emma:mode="ink">
            <msink:context xmlns:msink="http://schemas.microsoft.com/ink/2010/main" type="paragraph" rotatedBoundingBox="2680,3043 8174,1057 8884,3023 3390,5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E93A48-A562-4F76-8332-339414626CD4}" emma:medium="tactile" emma:mode="ink">
              <msink:context xmlns:msink="http://schemas.microsoft.com/ink/2010/main" type="line" rotatedBoundingBox="2680,3043 8174,1057 8884,3023 3390,5008"/>
            </emma:interpretation>
          </emma:emma>
        </inkml:annotationXML>
        <inkml:traceGroup>
          <inkml:annotationXML>
            <emma:emma xmlns:emma="http://www.w3.org/2003/04/emma" version="1.0">
              <emma:interpretation id="{BBB0EC51-6B02-4103-9FBB-C4A79A456634}" emma:medium="tactile" emma:mode="ink">
                <msink:context xmlns:msink="http://schemas.microsoft.com/ink/2010/main" type="inkWord" rotatedBoundingBox="2680,3043 6840,1539 7550,3505 3390,50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19 454 994 0,'-9'-4'342'15,"-4"8"74"-15,13-10-248 16,9-5-63-16,17-7 1 16,9-10-50-16,20-9-18 15,10-2-11-15,18-5-12 16,-9 0-7-16,5-4-5 16,-10 7 11-16,-5 0-47 15,-20 12-44-15,-3 5 77 16,-13 4-456-16,-12-4 121 15</inkml:trace>
          <inkml:trace contextRef="#ctx0" brushRef="#br0" timeOffset="-259.0348">-1 147 1025 0,'-4'17'257'0,"4"-10"92"16,7-10-293-16,4-12 8 0,10-11-5 15,12-24-17-15,4-7-1 16,11-22-11-16,0-5-15 15,2-17-10-15,-6 7 3 16,-2-12-8-16,-14 14 7 16,-2-8-6-16,-11 21 6 15,-8-8-6-15,-3 19 6 16,-6 3-5-16,-9 17 4 16,-8-2 9-16,-1 17 9 15,-6 4 2-15,0 8 7 0,2 10 3 16,4 9-5-16,4 2-4 15,1 8 0-15,4 12-7 16,1 4 2-16,5 15-2 16,7 11 3-16,1 27 5 15,5 8 9-15,8 30 5 16,5 3 7-16,3 30 0 16,-2-8-2-16,9 22 5 15,-10-16-3-15,-1 9 0 16,-2-24-4-16,1 4-6 15,-6-26-10-15,3 2-9 16,-1-22-10-16,-2-4-3 16,0-25-3-16,-6-4-3 0,-3-25 4 15,-2-7-25 1,2-11-23-16,-6-18-63 0,-2-14-37 16,-3-12-105-16,-6-12-7 15,-8-23-271-15,-1 9 49 16</inkml:trace>
          <inkml:trace contextRef="#ctx0" brushRef="#br0" timeOffset="857.0603">984-541 828 0,'-3'3'301'0,"-10"-1"47"16,2 0-208-16,-2-2-30 15,4 6-22-15,-1-3-19 16,3 6-11-16,0 8-10 16,1 3-2-16,-1 12 4 15,-1 7 5-15,-3 14 2 16,4 10 2-16,1 11-8 0,3-8-5 16,8 12-11-16,2-12-5 15,5-3-9-15,0-21-6 16,5-3-7-16,-2-13-1 15,1-13-5-15,-1-13-1 16,4-7-2-16,-3-12 2 16,-1-21-3-16,2-7 3 15,-1-14-4-15,-8-7 4 0,3-9-5 16,-2 6 5-16,-9-2-5 16,0 13 6-16,2 11-3 15,-4 8 6-15,-4 10-7 16,5 12 6-16,1 4-6 15,-4 2 2-15,2 17-3 16,6 2 5-16,3 16 0 16,-1 6 5-16,7 21 4 15,0 5 4-15,1 14 3 16,1-9 2-16,4 4 2 16,-5-13-3-16,5-11-3 15,-4-15-3-15,3-8-7 16,-1-12-3-16,1-11-4 15,-5-6 2-15,9-15-3 16,-9-9 4-16,6-16-5 0,-5-7 3 16,5-12-7-16,-12 6 3 15,4 0-5-15,-3 16 7 16,-6 4-2-16,-2 16 6 16,-2 4-3-16,-2 6 5 15,2 5 0-15,-2 2 3 16,6 9 0-16,2 10 7 15,9 16 4-15,0 8 9 0,5 27 7 16,3 6 4-16,-3 12-5 16,-3-3-4-16,-2 2-12 15,-2-22-4-15,-4-10-38 16,2-18-26-16,-3-22-145 16,0-16-60-16,1-16-316 15,-3-9-27-15</inkml:trace>
          <inkml:trace contextRef="#ctx0" brushRef="#br0" timeOffset="976.9395">1313-861 1163 0,'-9'-7'255'0,"11"-15"-255"15,18-1-218-15</inkml:trace>
          <inkml:trace contextRef="#ctx0" brushRef="#br0" timeOffset="1423.4958">1708-626 938 0,'9'-2'297'0,"-5"-13"57"15,2-7-243-15,3-22-48 16,-2-6-20-16,1-17-16 16,-3 1-6-16,-1-14-17 15,-2 18 2-15,-4-1-1 16,-2 11 21-16,-3 8 21 16,-1 14 23-16,-1 4 18 15,0 15 8-15,0 4-10 16,1 18-17-16,-1 11-15 15,2 13-14-15,3 24-12 16,4 19 8-16,2 23 16 16,7 5 13-16,6 10 17 15,5-18 6-15,8-8-15 0,0-27-22 16,7-13-20-16,-2-19-23 16,-2-5-7-16,-1-11 13 15,1-11-58-15,-5-4-33 16,2-13-135-16,1-8 171 15,-5-10-562-15,-9-11 159 16</inkml:trace>
          <inkml:trace contextRef="#ctx0" brushRef="#br0" timeOffset="2433.7056">2504-985 832 0,'2'12'329'15,"-4"-5"17"-15,11-14-178 0,10-8-121 16,3-17 2-16,6-6-29 15,7-14 5-15,-6-3-14 16,3-16 5-16,-8 7-14 16,0-5 8-16,-12 10-9 15,-2-3 9-15,-8 15-9 0,-8-1 13 16,-9 11-6-16,-1 4 15 16,1 15-4-16,-5 3 17 15,3 13-8-15,0 11 8 16,3 12-14-16,1 19 2 15,11 12-14-15,4 22 32 16,5 7 3-16,11 32 34 16,3 1 7-16,3 36 23 15,2-6-23-15,3 11 6 16,-9-28-30-16,6 1-9 16,-5-42-25-16,-5-8-5 15,-5-24-21-15,6-10 2 16,-12-22-4-16,1-9-3 15,-2-13-16-15,-8-17-17 16,-7-10-20-16,-6-20-25 16,-5-6-20-16,-11-12-20 0,0 4 1 15,-4-1 5-15,2 12 22 16,-4 4 27-16,11 18 27 16,-5 8 24-16,5 12 16 15,6 10 33-15,9 11 6 16,4 0 33-16,11-2-2 15,11 4 11-15,5-2-28 16,19-11-3-16,6-8-27 0,14-5 1 16,-5-11-18-16,7-13 5 15,-15-2 1-15,-2-8-61 16,-12 5-60-16,3-3-372 16,-7 5 39-16</inkml:trace>
          <inkml:trace contextRef="#ctx0" brushRef="#br0" timeOffset="2881.8609">3324-1496 777 0,'-11'9'338'16,"-11"2"42"-16,3 0-195 16,-3 10-10-16,3-3-47 0,-1 14 13 15,4-1-43-15,1 15 3 16,6 2-36-16,-1 19 3 15,3-1-30-15,3 12 8 16,4-14-17-16,4-1 3 16,3-19-18-16,4-12 4 15,0-19-17-15,6-19 2 16,2-14-11-16,1-26 5 16,0-8-14-16,4-14 1 15,-7 3-8-15,-4-11 5 16,-4 14-4-16,-4 8 14 15,-3 12 3-15,-2 10 9 16,2 18-4-16,2 4 16 16,-2 14-1-16,5 18 18 15,6 6 6-15,0 27 15 0,0 14-12 16,5 10-4-16,-3-5-14 16,-2 1 7-16,2-23-42 15,0-8-81-15,-4-25-91 16,-8-17-373-16,-12-11-4 15</inkml:trace>
          <inkml:trace contextRef="#ctx0" brushRef="#br0" timeOffset="3580.4272">3920-1705 922 0,'-15'-11'343'0,"-7"0"60"16,2 4-253-16,-4 1 3 16,0 8-55-16,-2 6-8 15,4 10-36-15,0 12-4 16,0 6-33-16,5 11 2 15,10 1-14-15,5 3 4 16,9-6-11-16,15-3 7 16,2-14-5-16,4 0 4 15,3-6-7-15,-1-4 8 16,-4 1-7-16,-4 10 6 16,-2-3-7-16,-5 7 9 0,-8-1-8 15,-5 1 23-15,-4-7 0 16,-11 0 19-16,-5-6-4 15,-8-2 10-15,-2-1-24 16,-10 3 1-16,3-7-19 16,-4 0 4-16,4-7-27 15,7-8-59-15,11-13-79 16,6-13-351-16,13 1 27 0</inkml:trace>
        </inkml:traceGroup>
        <inkml:traceGroup>
          <inkml:annotationXML>
            <emma:emma xmlns:emma="http://www.w3.org/2003/04/emma" version="1.0">
              <emma:interpretation id="{8ABE24C6-E695-4EDF-A9C3-6C4869E8FAC9}" emma:medium="tactile" emma:mode="ink">
                <msink:context xmlns:msink="http://schemas.microsoft.com/ink/2010/main" type="inkWord" rotatedBoundingBox="6913,1885 8293,1386 8722,2574 7342,3073"/>
              </emma:interpretation>
              <emma:one-of disjunction-type="recognition" id="oneOf1">
                <emma:interpretation id="interp1" emma:lang="" emma:confidence="0">
                  <emma:literal>der!</emma:literal>
                </emma:interpretation>
                <emma:interpretation id="interp2" emma:lang="" emma:confidence="0">
                  <emma:literal>Her!</emma:literal>
                </emma:interpretation>
                <emma:interpretation id="interp3" emma:lang="" emma:confidence="0">
                  <emma:literal>thr!</emma:literal>
                </emma:interpretation>
                <emma:interpretation id="interp4" emma:lang="" emma:confidence="0">
                  <emma:literal>Hi!</emma:literal>
                </emma:interpretation>
                <emma:interpretation id="interp5" emma:lang="" emma:confidence="0">
                  <emma:literal>Herr!</emma:literal>
                </emma:interpretation>
              </emma:one-of>
            </emma:emma>
          </inkml:annotationXML>
          <inkml:trace contextRef="#ctx0" brushRef="#br0" timeOffset="4479.6611">4116-2102 1000 0,'0'2'442'0,"-4"17"18"15,6 8-248-15,9 21-50 16,4 24-68-16,5 34 6 15,6 6-25-15,9 27 9 16,-7-14-25-16,0 1 1 0,-4-26-20 16,-4-4-5-1,-9-34-23-15,4-4-2 16,-6-25-9-16,-4-13 2 0,-1-18-5 16,-6-17-8-16,-5-16-14 15,-8-13-9-15,-3-10-10 16,-10-5-2-16,-2 4 4 0,-6 1 14 15,2 15 9-15,-3 10 10 16,8 8 4-16,-3 8 7 16,-3 8-5-16,11 9 9 15,8-1 0-15,-3 3 12 16,12 5-4-16,20 2 8 16,-2-2-7-16,9 6 2 15,13-1-12-15,4-7 3 16,0-1-6-16,9-10 3 15,-7-9-6-15,6-8 5 16,-9 3-4-16,-2-16 5 16,-8 1-6-16,-4-11 4 15,-6-1-7-15,-1-14-8 16,-6 7-10-16,-1-5 4 16,-3 10-6-16,-8-5 7 15,-5 19 7-15,1 1 10 0,-2 14-4 16,-6 3 7-16,6 13-2 15,1 2 10-15,-1 20-5 16,5 15 11-16,6 11 0 16,4 20 15-16,3 13 5 15,6 1 26-15,-1-10 0 16,3 3 6-16,1-16-16 16,3-9-9-16,-1-16-24 15,6-12-9-15,3-20-11 0,8-19 1 16,-3-18-5-16,1-15 4 15,-4 2-5-15,-1-7 3 16,-12 12-3-16,4 12 3 16,-7 18-5-16,-8 15 5 15,-1 20-2-15,0 13 3 16,-6 7-3-16,1 12 7 16,-1-8-5-16,2-7 5 15,-2-17-5-15,-5-15 6 16,7-16-6-16,3-30 7 15,-5-7-4-15,0-17 4 16,4-5-3-16,-6-19 2 16,0 10-6-16,-7-8 5 15,14 17-3-15,5 5-33 0,-1 24-36 16,6 11-69 0,9 15-68-16,-13 2-57 0,0 11-327 15,-6-2 72-15</inkml:trace>
          <inkml:trace contextRef="#ctx0" brushRef="#br0" timeOffset="4967.5826">5329-1273 1609 0,'-18'19'495'0,"1"-2"83"16,15-16-458-16,2-10-122 16,0-7-160-16,13 6-407 15,-4-6 37-15</inkml:trace>
          <inkml:trace contextRef="#ctx0" brushRef="#br0" timeOffset="4773.8874">5133-2521 1172 0,'2'34'490'0,"-6"23"55"16,15 7-310-16,1 12-36 16,-7-6-86-16,8 13-20 15,-2-14-54-15,-3 3-13 16,3-10-10-16,-2 7-53 0,2-16-68 15,-2-5-479-15,2-16 86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52.535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D14EC3FF-5777-48C1-BAAC-26FB93E7A726}" emma:medium="tactile" emma:mode="ink">
          <msink:context xmlns:msink="http://schemas.microsoft.com/ink/2010/main" type="inkDrawing" rotatedBoundingBox="4125,15164 10763,5703 13845,7866 7207,17326" semanticType="callout" shapeName="Other">
            <msink:sourceLink direction="to" ref="{9F4A07F6-13BB-43CC-BA0D-F24A5C9A40A6}"/>
            <msink:sourceLink direction="from" ref="{0C8B890C-B179-402A-A26C-E7BA5F5A1F25}"/>
          </msink:context>
        </emma:interpretation>
      </emma:emma>
    </inkml:annotationXML>
    <inkml:trace contextRef="#ctx0" brushRef="#br0">5490-2578 844 0,'-14'-18'356'0,"3"14"33"15,-2-7-189-15,2 0-63 16,-6-2-12-16,4 11-27 16,-7-7-3-16,-1 5-15 15,1 8-7-15,2 0-12 16,-8 5-9-16,2 2-12 16,2 4-5-16,1 3-5 15,-1 8-3-15,11 6-1 0,0 12-1 16,0 4-1-16,4 5-4 15,3-1-1-15,2 5-2 16,6-10-1-16,9 1-2 16,1-10 0-16,3-1-6 15,7-11 0-15,2-4-4 16,-2-11-2-16,5-5-4 16,3-8 4-16,1-11-5 15,0-2 5-15,6 1-5 16,-2 1 6-16,-6 3-5 15,6 9 6-15,0 6-6 16,-4 4 6-16,-1 2-5 16,-1 2 4-16,-3 8-5 15,-8-3 5-15,1 8-4 16,-7-2 3-16,3 9-3 0,-8-5 4 16,-1 7 6-16,-8-7 9 15,-2 9 8-15,-2-6 7 16,-13 4 5-16,-3-4-3 15,-8 8-4-15,-7-11-6 16,2 0-5-16,-8-6-4 16,-5 2-7-16,0-8-1 15,-4 1-7-15,-5-4 1 0,9-2 0 16,9-9-9-16,4-4-46 16,9-7-22-16,11-10-98 15,3-7-89-15,18 6-353 16,10 0 38-16</inkml:trace>
    <inkml:trace contextRef="#ctx0" brushRef="#br0" timeOffset="943.4563">6181-2797 1003 0,'-9'-10'421'0,"1"-1"57"15,-1 4-255-15,-2 0-11 16,0 1-57-16,-6 2-13 15,-1 3-39-15,-2 1-16 16,3 3-24-16,-7 6-16 16,4 3-15-16,1 10-12 15,-3 4-9-15,-2 12-5 16,11 3-1-16,0 11-5 16,6-4 2-16,7 11 3 15,5-11 2-15,5 5-1 0,4-10 3 16,5-1-4-16,3-14-2 15,6 0-2-15,3-15 0 16,10-8-1-16,-6-7 2 16,11-9-2-16,-5-5 2 15,1-1-4-15,-7 0 4 16,0 2-6-16,-3 8 6 16,1 3-4-16,-2 4 5 0,2 6-7 15,-3 5 7-15,1 4-6 16,-5 0 5-16,2 9-5 15,-4-6 7-15,0 4-5 16,-4 0 4-16,2 6-7 16,-7-2 7-16,2 9-7 15,-4 0 4-15,-4 2-3 16,-2-2 6-16,-1 4-5 16,-10-6 3-16,0-3 0 15,-3 1 1-15,-11 2-1 16,-6-1 3-16,-6 8 9 15,-5-1 10-15,-15 3 5 16,2-5 5-16,-5 10-2 16,1-14-8-16,-4-4-9 15,12-8-4-15,2-12-38 0,8-11-29 16,-1-11-95-16,13-2-139 16,7 10-357-16,1 3 11 15</inkml:trace>
    <inkml:trace contextRef="#ctx0" brushRef="#br1" timeOffset="205897.4419">-789 5439 1052 0,'-19'0'323'0,"1"-1"75"15,5-5-311-15,-6 6 16 16,1-6-44-16,3 5 2 16,0-3-16-16,-3 4 14 15,3 7-21-15,-5 3 11 16,3-3-15-16,-7 8 12 15,0-6-15-15,-2 6 8 0,2 1-15 16,-1 3 7 0,2-3-16-16,7 21 8 0,-1-7-8 15,6 12 9-15,2 6-6 16,1 19 6-16,5-4-6 16,-1 14 10-16,4-10-5 15,2 1 8-15,5-18-9 16,4-6 1-16,2-14-14 0,6-12 0 15,-1-14-11-15,6-10 3 16,0-16-5-16,0-20 5 16,0-10-7-16,6-11 3 15,-4-16-11-15,1-12 0 16,-3 14-8-16,0-3 5 16,-9 10-1-16,-4 11 13 15,-5 18-1-15,-4 6 9 16,-2 15-4-16,-4 2 5 15,2 12-7-15,-2 6 5 16,4 6-6-16,2 7 8 16,2 7-4-16,1 19 11 15,5 9-3-15,1 24 16 16,-2 3-4-16,4 21 20 0,0-11-5 16,3 0 11-16,1-28-16 15,3-9 3-15,4-25-21 16,6-20 0-16,-4-21-15 15,7-23 6-15,-3-12-9 16,6-21 2-16,-4-4-9 16,1 3 4-16,-9 14-6 15,0 7 7-15,-13 26-2 0,-3 12 9 16,-5 14-2-16,1 28 5 16,-2 9-6-16,5 22 7 15,1 10-3-15,5 12 6 16,1-16-5-16,7-4 7 15,3-19-3-15,9-16 3 16,-4-20-6-16,5-17 6 16,-1-16-8-16,-2-21 5 15,1-4-6-15,-3-16 5 16,-5 4-7-16,-7-6 7 16,-6 9-8-16,-11-4 10 15,-6 18-8-15,-8-9 6 16,-9 16-4-16,-6-2 6 15,-1 14-6-15,-7 2 5 0,2 17-7 16,-3 7 5-16,2 23-4 16,1 12 1-16,8 12-2 15,3 25 5-15,7 4-6 16,8 13 4-16,7-6 0 16,9 5 6-16,6-20-2 15,9-10 7-15,2-25-5 16,6-18 3-16,-2-18-9 15,5-26 4-15,-2-17-5 0,6-24 3 16,-2-4-5-16,-3-23 4 16,-6 9-8-16,-2-25 3 15,-10 12-5-15,-3-15 5 16,-3 18-4-16,-1 1 8 16,-5 29-3-16,-4 18 5 15,0 29-5-15,-1 19 6 16,-3 24-5-16,4 42 9 15,2 19 1-15,2 39 27 16,4 9 8-16,5 23 30 16,2-21-1-16,5-3 2 15,2-34-28-15,8-12-6 16,0-34-32-16,3-11-68 16,1-30-51-16,-3-21-161 0,-9-8 122 15,-12-6-525-15,-8 1 119 16</inkml:trace>
    <inkml:trace contextRef="#ctx0" brushRef="#br1" timeOffset="206913.9042">699 5212 948 0,'-18'0'273'0,"-1"2"84"16,1-2-233-16,-1 9-16 15,-3 6 20-15,2 4-31 16,-3 5 13-16,5 5-34 15,-4 4 12-15,5 6-23 16,-3 5 15-16,5 3-15 16,-3 6 14-16,8 1-20 0,3-1 3 15,5-3-18-15,6 0 1 16,5-13-18-16,2-6 2 16,8-18-12-16,5-17-2 15,0-16-13-15,7-26 2 16,2-11-12-16,1-10-6 15,-9 5-9-15,-2-5 0 16,-9 15-5-16,-1 10 9 16,-7 12 7-16,-2 17 9 15,-1 23 6-15,1 23 22 16,-2 13 5-16,1 32 20 16,3-1 2-16,3 15 10 15,2-12-21-15,6-6-4 16,1-24-20-16,5-21 0 0,-1-23-39 15,9-29-39-15,-1-19-39 16,1-23-56-16,-5-5-34 16,0-15 4-16,-8 11 35 15,-1 6 38-15,-6 13 51 16,-6 12 66-16,-1 25 52 16,0 18 58-16,-1 13 11 15,5 35 36-15,1 15-31 0,4 29-11 16,-6 9-47-16,3 29 6 15,-1-8-20-15,0-2 4 16,0-17-19-16,1 2-3 16,-5-29-20-16,-1-8-7 15,-4-20-10-15,-11-15 2 16,1-27-8-16,-2-25 4 16,-5-23-3-16,-2-36 3 15,10-23-5-15,0-50 6 16,9-6-4-16,11-23 2 15,6 22-5-15,5 4 4 16,6 44-4-16,7 15 5 16,-2 35-4-16,0 17 4 15,0 28-4-15,1 26 5 16,-9 24 6-16,-2 21 25 16,-7 7 7-16,-12 22 20 15,-10-4 1-15,-10 4-1 0,-6-11-23 16,-8-2-2-16,1-24-21 15,-3-13-61-15,3-24-60 16,-8-24-240-16,2-15-353 16,-2-14-15-16</inkml:trace>
    <inkml:trace contextRef="#ctx0" brushRef="#br1" timeOffset="207879.4079">1438 5668 991 0,'-12'2'373'15,"9"0"36"-15,10-13-219 16,12-15-91-16,12-16-2 16,0-5-43-16,12-15 3 15,-3-10-34-15,8-19-2 16,-7-3-19-16,5-19 5 15,-9 4-10-15,2-3 9 16,-6 20-7-16,-3 5 7 16,-12 22-7-16,3 10 10 15,-7 25 4-15,-4 12 28 16,1 18 8-16,0 24 29 16,3 27 4-16,-1 29 18 0,2 14-17 15,2 35 13-15,-2-3-13 16,-1 5 12-16,1-24-25 15,-2-5-4-15,-4-38-27 16,0-10-9-16,-3-23-24 16,-4-11-1-16,-2-18-6 15,-8-13-1-15,-3-13-8 0,-3-11-7 16,-5 2-7-16,-5-10-5 16,4 8-5-16,-8 4 2 15,0 5 4-15,1 8 7 16,-1 16 4-16,0 9 8 15,8 13 2-15,3 17 5 16,6 2-2-16,11 17 15 16,8-3 3-16,12-1 9 15,4-15-3-15,11-4 4 16,0-24-13-16,8-22-3 16,-3-18-8-16,5-15 2 15,-1-13-3-15,2-19 0 16,-7 8-3-16,0-11 1 15,-6 10-3-15,-9 7 4 16,-7 20-3-16,-3 16 11 16,-4 35 6-16,-3 28 23 15,11 19 0-15,-7 27 12 0,-3 4-6 16,7 11-8-16,-10-17-19 16,-10-1-9-16,10-34-43 15,-3-22-113-15,0-31-123 16,3-42-398-16,3-25-16 15</inkml:trace>
    <inkml:trace contextRef="#ctx0" brushRef="#br1" timeOffset="208012.64">2363 4749 1088 0,'-10'-4'354'16,"-1"4"-33"-16,19 15-573 15,3-4-75-15</inkml:trace>
    <inkml:trace contextRef="#ctx0" brushRef="#br1" timeOffset="209179.1185">2366 4522 782 0,'-11'3'320'0,"2"12"50"15,5 7-197-15,4 13-11 16,2 6-38-16,6 3 14 16,-1-3-42-16,4-10-6 15,2-16-40-15,2-15-9 16,-2-15-33-16,1-18 1 16,-1-4-10-16,-3-5 10 0,-7 3-6 15,-16 8 8-15,8 10-8 16,-8 12 12-16,-4 13-8 15,10 10 7-15,3 5-3 16,-9 3-16-16,8 0-93 16,5-9-389-16,2-22 80 15</inkml:trace>
    <inkml:trace contextRef="#ctx0" brushRef="#br1" timeOffset="208431.5903">2593 4921 1297 0,'6'18'492'16,"7"17"74"-16,5 2-357 15,6 18-22-15,0-1-86 0,6 16-6 16,-4-9-50-16,0 6-3 15,-6-16-11-15,-3-1 10 16,-5-17-5-16,-2-1 16 16,-5-12-5-16,1-11 2 15,-1-11-11-15,1-12-3 16,1-21-18-16,2-26-4 16,-1-13-7-16,3-22 1 15,-2 2-6-15,2-10 3 16,4 21-4-16,2 9 7 15,-4 24-10-15,1 8-43 16,-4 22-47-16,-3 12-107 16,-2 14-144-16,5 7-338 15,-1 7 5-15</inkml:trace>
    <inkml:trace contextRef="#ctx0" brushRef="#br1" timeOffset="209895.3187">3208 5053 668 0,'-7'21'472'0,"9"3"-11"15,5-4-118-15,4-3-99 16,4-3-82-16,11-8-22 16,-2-6-75-16,7-9-13 15,-1-4-35-15,1-13 1 16,-1 2-16-16,-1-7 7 15,-7-1-7-15,1-10 8 16,-7 1-6-16,-1-7 5 16,-2 6-8-16,-6-3 5 15,-1 10-7-15,-8 8 6 16,-5 8-4-16,-5 3 10 16,1 14 4-16,-7 2 22 15,3 3 2-15,-5 12 17 16,0 9 0-16,-6 8 2 15,4 1-15-15,-1 24 8 0,3-2-12 16,3 19 21-16,6-4-2 16,6 15 16-16,8-16-11 15,10 3 4-15,0-26-27 16,17-2-7-16,-1-24-20 16,12-7-4-16,-2-13-5 0,11-11-24 15,-12-13-24-15,3-13-85 16,-6-5-48-16,-2-17-126 15,1 5-378-15,4-9 65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6.900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609682-AC4A-421A-8B8E-2B751B294DD8}" emma:medium="tactile" emma:mode="ink">
          <msink:context xmlns:msink="http://schemas.microsoft.com/ink/2010/main" type="inkDrawing" rotatedBoundingBox="7349,8283 7526,9375 6836,9486 6660,8395" hotPoints="6717,8745 7162,8319 7505,9091 7406,9376 7110,9358" semanticType="enclosure" shapeName="Pentagon"/>
        </emma:interpretation>
      </emma:emma>
    </inkml:annotationXML>
    <inkml:trace contextRef="#ctx0" brushRef="#br0">1175-473 554 0,'-3'4'321'0,"-1"5"-3"15,-2 0-92-15,12 6-84 0,1-4-16 16,3 4-14-16,4 0-17 16,3 5 6-16,1 6-15 15,5 9 2-15,4 4-5 16,-3 7 1-16,4 0-13 15,2 6-6-15,-6-10-10 16,0 4-7-16,1-5-8 0,5 0-10 16,-4-10-2-16,3 6-7 15,-1-6-1-15,2-1-7 16,-8-12 3-16,2-1-5 16,-4-6 4-16,2-5-5 15,-5-5 4-15,5 3-6 16,-4-6 2-16,5-3-6 15,-3 1 3-15,0-1-6 16,-1-7 4-16,1-2-4 16,-5-3 3-16,1-7-4 15,-3 0 4-15,-2-4-4 16,-1 3 5-16,1 1 0 16,-6 3 5-16,3-1 2 15,-3 5 5-15,-3-1-3 0,0 1 1 16,-2-7-3-16,-4-1-3 15,2-5-5-15,-5-1 1 16,-6-6-3-16,2 2 2 16,-4-8-3-16,-1 1 5 15,-7-12-2-15,-1-1 2 16,0-3-4-16,0 5 4 0,-5-6-5 16,9 11 5-16,-3 0-7 15,7 9 5-15,-5 2-5 16,7 9 5-16,-1 3-5 15,6 6 5-15,1 4-4 16,6 4 4-16,-1 6-6 16,1 3 4-16,6 2-2 15,-4 4 3-15,-2 3-4 16,5-1 5-16,3 3-6 16,-4-4 3-16,0 6-3 15,5 0 4-15,-3-1-6 16,-1-1 8-16,1 2-6 15,-2-7 5-15,-2 1-5 16,0-1 7-16,2 0-8 16,0-1 6-16,-2 5-5 15,1-5 5-15,-1 1-11 0,0 0-2 16,-1-4-37-16,1 2-13 16,-4-2-87-16,-2-2-56 15,-5 5-386-15,4 7 58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3:22.359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7F70E285-4401-4DF6-A99D-F24F121F4CB4}" emma:medium="tactile" emma:mode="ink">
          <msink:context xmlns:msink="http://schemas.microsoft.com/ink/2010/main" type="writingRegion" rotatedBoundingBox="19610,654 18412,5413 15876,4774 17074,15"/>
        </emma:interpretation>
      </emma:emma>
    </inkml:annotationXML>
    <inkml:traceGroup>
      <inkml:annotationXML>
        <emma:emma xmlns:emma="http://www.w3.org/2003/04/emma" version="1.0">
          <emma:interpretation id="{B739E63D-A155-4E23-8844-321913E81FBE}" emma:medium="tactile" emma:mode="ink">
            <msink:context xmlns:msink="http://schemas.microsoft.com/ink/2010/main" type="paragraph" rotatedBoundingBox="19610,654 18412,5413 15876,4774 17074,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BD6A3C-3697-442A-ACAF-91B8DBE11DFB}" emma:medium="tactile" emma:mode="ink">
              <msink:context xmlns:msink="http://schemas.microsoft.com/ink/2010/main" type="line" rotatedBoundingBox="19610,654 18412,5413 15876,4774 17074,15"/>
            </emma:interpretation>
          </emma:emma>
        </inkml:annotationXML>
        <inkml:traceGroup>
          <inkml:annotationXML>
            <emma:emma xmlns:emma="http://www.w3.org/2003/04/emma" version="1.0">
              <emma:interpretation id="{0802D39B-3AE3-4C7F-9669-6D97FB210011}" emma:medium="tactile" emma:mode="ink">
                <msink:context xmlns:msink="http://schemas.microsoft.com/ink/2010/main" type="inkWord" rotatedBoundingBox="19610,654 18412,5413 15876,4774 17074,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3524-1995 134 0,'11'5'169'16,"-7"-12"-15"-16,-2 3 9 15,5 8-44-15,-1-10-15 16,-6 3-32-16,-4 1-14 15,6 6-8-15,-4-8 4 16,2 11 7-16,-4-7 2 16,6 2 3-16,-4-2-8 0,0 2-7 15,6 0-13-15,-6-2-4 16,0 0-11-16,1 3 1 16,-1-4-6-16,0 1 9 15,6 3-4-15,1 3 12 16,-3-10-1-16,-2 6 4 15,0 0-6-15,-4-8 4 16,1 1-11-16,-1 3 2 0,8 0-11 16,-10-3 6-16,1 5-11 15,8-2 7-15,1 4-9 16,-11-6 9-16,14 9-6 16,-3-6 9-16,-6 2-7 15,-4-4 8-15,12 8-10 16,-8-8 8-16,4 6-13 15,3-5 8-15,3 2-10 16,-5-1 10-16,-1-1-8 16,4 0 12-16,-10 0-5 15,2-2 12-15,6 1-9 16,0 3 8-16,-8-10-12 16,8 3 5-16,5 5-14 15,-7-9 8-15,1 4-12 0,5 3 9 16,-6-2-7-16,-4-3 13 15,5 4-2-15,5-5 14 16,-6-6-5-16,11 3 6 16,3-9-8-16,-1-6 1 15,0-12-13-15,0 3 5 16,1-15-10-16,-3 8 7 16,0-8-10-16,-2 2 10 0,4 0-10 15,-4 8 10-15,0-8-9 16,-4 10 9-16,-1-1-11 15,-2 4 10-15,1 6-9 16,-5 5 10-16,2 7-7 16,-2 6 13-16,-2 13 0 15,2 10 12-15,-4 21-6 16,-1 11 14-16,1 27-5 16,-3 6 6-16,-4 20-5 15,-2-7 8-15,-2 1-6 16,2-12 3-16,0-7-8 15,4-22 2-15,0-13-13 16,5-16 3-16,4-25-14 16,9-20 2-16,4-25-10 15,9-12 8-15,6-27-10 0,2-5 8 16,-1-23-9-16,-3 0 10 16,0-15-10-16,-2 25 10 15,-4-3-11-15,-3 30 11 16,1 11-11-16,-5 31 10 15,-5 2-10-15,-3 22 11 16,-7 15-10-16,-1 24 11 16,-9 20-6-16,-4 25 15 15,-10 52 0-15,0 10 14 0,-5 26-1 16,3-9 10-16,-1-2-6 16,10-50 1-16,-1-15-11 15,5-42 0-15,8-14-11 16,12-26 1-16,6-33-11 15,11-21 6-15,12-26-9 16,1-17 8-16,0-29-12 16,-2 10 12-16,-3-6-12 15,-12 23 9-15,0 2-9 16,-5 36 11-16,-2 8-11 16,-3 21 10-16,-1 9-9 15,-3 9 9-15,-2 10-10 16,-4 5 9-16,0 11-10 15,-3 11 9-15,-7 7-8 0,-2-6 10 16,-1 10-9-16,-2-6 8 16,3-3-8-16,6-7 9 15,1 0-10-15,1-14 11 16,4-3-10-16,-1 0 9 16,-1-3-10-16,0 4 10 15,1 1-11-15,-3-2 10 16,2-3-8-16,4 3 8 0,-1-2-9 15,-1 2 9-15,2 0-10 16,2-2 8-16,1 6-9 16,1-8 9-16,0-2-10 15,3 6 10-15,-1-13-9 16,-1 1 12-16,1 2-13 16,1 3 11-16,-1-10-10 15,1 12 9-15,0-10-11 16,3 0 12-16,-5-9-13 15,2 6 11-15,1-4-10 16,-3 7 10-16,1 2-9 16,-2 6 13-16,-3-1-10 15,-2-1 10-15,1-2-11 16,-2 0 10-16,2-4-9 16,-2 2 9-16,2 2-11 0,-4 2 14 15,-1 2-12-15,1 3 10 16,-2 2-9-16,-1-2 11 15,-2 1-13-15,1-3 13 16,-4-1-12-16,2-1 10 16,-3-8-10-16,4 3 12 15,-6-6-12-15,1 5 12 16,-9-3-6-16,3 10 12 0,-11-4-9 16,3 3 11-16,-7-1-11 15,5 0 7-15,1-2-12 16,9 0 8-16,-3-2-12 15,12-2 9-15,0 2-10 16,-3-2 10-16,4 4-9 16,-1 2 11-16,-4-2-11 15,3 3 10-15,-1-3-9 16,2 2 9-16,1 2-10 16,3-2 11-16,0-1-10 15,1 8 8-15,0-3-9 16,5 3 9-16,1-2-9 15,1 4 10-15,1-5-10 16,0 5 9-16,-2 0-9 0,-2 0 9 16,6 5-10-16,7 6 10 15,8 4-9-15,-1-2 10 16,13 15-7-16,1-4 8 16,5 5-6-16,-4 3 11 15,11 8-6-15,-3-3 9 16,5 9-7-16,-2-5 7 15,6-2-10-15,-4-10 6 0,10-1-10 16,-10-17 8-16,6-4-11 16,-10-5 8-16,0 0-9 15,-18-9 9-15,0 5-8 16,-14-2 7-16,-7 0-4 16,-8-3 7-16,-3 3-9 15,-4-5 10-15,-1 2-9 16,-8-4 7-16,-3 0-9 15,-5-4 9-15,-8-5-10 16,-2-4 11-16,-7-4-12 16,3-3 10-16,-5-6-10 15,6 0 10-15,-8-8-10 16,8 5 10-16,-1-3-9 16,6 12 9-16,2 3-10 0,11 14 10 15,2 1-10-15,7 7 8 16,8 4-8-16,5 0 8 15,2 4-9-15,6 4 7 16,3 1-7-16,4 6 9 16,7 9-10-16,-1-1 9 15,6 3-7-15,1 1 9 16,2-2-8-16,-6-5 9 0,2 6-6 16,-4-6 8-16,6 1-9 15,-4-4 10-15,2-1-10 16,6-6 7-16,3-3-7 15,0-1 10-15,8-6-11 16,-2 0 9-16,5-1-10 16,-1-3 10-16,8-3-10 15,-3-2 10-15,6-8-9 16,-6 1 9-16,7-12-9 16,-9 1 8-16,6-10-8 15,-6 4 6-15,6-9-6 16,-8 5 9-16,0 2-8 15,-10 4 6-15,-1-4-6 16,-5 13 6-16,-4 6-9 16,-8-8 10-16,3 18-9 15,-6-1 9-15,-6-2-8 16,-5 2 8-16,0 11-9 0,-2-6 10 16,-8 9-9-16,3 3 9 15,-6 1-10-15,-2 4 11 16,-8 2-10-16,1 3 9 15,-17 8-8-15,4 11 9 16,-13 5-11-16,0 6 11 16,-10 6-10-16,6-1 9 0,1-1-8 15,4-8 8-15,-3 1-10 16,10-10 9-16,8-2-9 16,2-11 7-16,15-2-8 15,6-10 9-15,13-9-11 16,1-10 9-16,21-11-9 15,-3-8 9-15,23-12-9 16,-1-8 9-16,10-13-8 16,-11 5 9-16,2-6-7 15,-13 14 9-15,-5 7-10 16,-14 13 11-16,-5 10-10 16,-9 7 9-16,-6 9-8 15,-8 6 8-15,-11 14-10 16,-4 15 9-16,-12 21-9 0,-4 1 8 15,-1 14-7-15,2-7 10 16,3-1-9-16,11-17 7 16,2-5-7-16,8-13 7 15,-1-4-8-15,5-13 9 16,-5-1-10-16,1-5 10 16,-3 1-9-16,3-4 10 0,-6 0-9 15,2-4 8 1,-4-3-9-16,4-2 9 0,-2-6-10 15,5-5 10-15,-5-6-10 16,8-2 11-16,-8-7-11 16,2 6 10-16,-4-8-9 15,0 2 9-15,-5-6-11 16,3 6 12-16,-2 0-10 16,3 6 8-16,-1-5-8 15,4 7 9-15,0 3-9 16,5 5 7-16,5 4-6 15,3 12 6-15,3-6-7 16,5 5 7-16,3 0-8 16,0 0 8-16,7 6-10 15,-2 13 8-15,3 15-8 16,1 6 7-16,10 25-6 0,3 2 10 16,7 5-10-16,3-9 9 15,3 0-7-15,-9-18 9 16,-1-11-10-16,-6-5 9 15,-4-8-8-15,-8-13 8 16,-1-8-9-16,-6-2 12 16,-6-10-10-16,-1-6 9 15,-6-6-10-15,-4-5 11 16,-5-8-11-16,5 4 9 16,-5-9-9-16,-2 11 10 0,2 0-11 15,5 6 10-15,-5 1-8 16,7 8 7-16,-1-1-8 15,7 12 9-15,-1 2-10 16,7 5 8-16,1 7-9 16,4 5 9-16,5 8-10 15,2 4 10-15,4 11-10 16,4-1 11-16,5 5-8 16,-2-6 8-16,4-1-8 15,-3-10 9-15,4-4-11 16,-2-6 11-16,6-7-10 15,6-3 10-15,10-5-10 0,3-3 11 16,12-6-11-16,0-5 10 16,4-10-11-16,-8 1 11 15,1-11-9-15,-7-3 8 16,3-4-8-16,-10 1 9 16,3 1-8-16,-11 13 7 15,0 5-8-15,-17 9 7 16,-1 4-5-16,-8 6 6 0,-3 0-6 15,-6 3 8 1,0 4-8-16,-6 2 6 0,-7-2-5 16,0 5 6-16,-12 3-7 15,-5 1 5-15,-12 6-5 16,-1 7 7-16,-14 15-9 16,5 9 9-16,-11 13-8 15,8-4 9-15,9 1-9 16,11-18 8-16,11-12-10 15,20-22 8-15,13-4-8 16,4-6-2-16,11 1-45 16,0-2-15-16,-9 14-117 15,-2 4-84-15,-11 7-389 16,-21 6 31-16</inkml:trace>
          <inkml:trace contextRef="#ctx0" brushRef="#br0" timeOffset="2265.4079">3927-4911 410 0,'-6'6'319'0,"1"1"-39"16,-1-7-58-16,2-2-84 16,2-5-46-16,-1-2-11 15,-1-11-12-15,-3 7 8 16,1 0 7-16,-3-2 11 15,0 4 6-15,-1 2 2 16,1-10-14-16,-4-9-13 0,8-1-16 16,1-10-20-16,2-3-8 15,0-12-14-15,6 8 4 16,-2-7-5-16,2 10 8 16,1 3-6-16,3 10 9 15,1-5-10-15,0 9 7 16,4-7-7-16,0 2 6 0,5-6-9 15,1 3 9-15,5-10-8 16,2 5 10-16,7-5-7 16,-2 7 10-16,12-1-6 15,-1 6 7-15,8-1-8 16,-2 5 5-16,4-3-5 16,-2 11 4-16,3-6-10 15,-7 4 6-15,2 3-6 16,-3 8 3-16,-1 2-1 15,-7 7 7-15,7 9-5 16,-3 3 8-16,-1 1-3 16,-1 0 1-16,0 0-9 15,-8-2 2-15,1 6-14 16,-7 0 3-16,3 9-9 16,-6 5 9-16,-1 6-7 15,-5-5 12-15,-1 3-8 0,-8-2 11 16,1 2-9-16,-5-5 8 15,3 7-11-15,0-5 4 16,1 3-10-16,-2-4 9 16,1 5-11-16,-6-3 9 15,-2 8-5-15,-2-4 12 0,-1 2-10 16,-1-8 9-16,3 8-7 16,1-7 5-16,0-1-11 15,-4-8 9-15,5 14-10 16,-7-10 8-16,-1 14-7 15,-4-4 11-15,2 13-6 16,-2-15 11-16,2 1-8 16,-2-10 9-16,2 1-11 15,0-4 6-15,-2 1-12 16,2 0 9-16,0 2-12 16,2-2 11-16,-4 2-10 15,0-7 12-15,2 1-11 16,-2-3 13-16,0 0-10 15,4-6 9-15,-2 4-9 16,-2-6 9-16,0 4-10 0,2-5 6 16,-6 5-9-16,2-2 9 15,-3 0-9-15,3-3 7 16,-3 3-5-16,1-7 7 16,0 4-10-16,1-3 10 15,-1 1-7-15,-1 0 5 16,-5 1-6-16,1-5 8 15,0 2-9-15,0 7 8 0,2-1-9 16,9 1 10-16,1-2-10 16,1-3 13-16,2-6-30 15,1 2-11-15,1-4-83 16,-1 3-86-16,-3 1-431 16,-15-2-19-16,-19-13-199 15</inkml:trace>
          <inkml:trace contextRef="#ctx0" brushRef="#br0" timeOffset="3694.1807">3821-5234 648 0,'-14'17'356'15,"4"0"-10"-15,3-1-115 16,5 3-113-16,2 7-16 15,8-4-26-15,3 9-9 16,0-3-1-16,5 3 4 16,3-14 5-16,-4 18 7 15,-1 0 7-15,-1 5-3 16,-2 3-7-16,-1 7-9 0,1-15-11 16,-2-9-19-1,0-6-4-15,4-2-18 0,-2-3-1 16,0-8-14-16,-2 8 6 15,2 0-10-15,-3-9 12 16,-1 8-11-16,-1-4 9 16,-3-5-8-16,-4-5 10 0,1 7-11 15,-2-8 11-15,2 8-10 16,-4-5 10-16,4 0-10 16,-4-2 9-16,-1 3-10 15,1 1 11-15,0 0-13 16,-1-1 9-16,1 1-8 15,1 3 8-15,-3 3-11 16,0 3 11-16,-1 7-9 16,2 4 6-16,-5 5-8 15,3 3 11-15,-4 8-8 16,2 1 11-16,1 3-7 16,5-9 12-16,1 0-10 15,0-14 7-15,2-1-10 16,4-9 7-16,-6 0-12 0,2-7 10 15,2 3-10-15,-1-3 8 16,-1 1-7-16,2 3 8 16,0 1-8-16,-2-5 10 15,2-1-9-15,2-4 10 16,3-3-10-16,0 0 9 16,8 2-8-16,-4-1 9 15,2 8-7-15,-2 1 10 16,4 3-7-16,-2 2 9 0,4 4-9 15,-1-10 9-15,6 1-13 16,-3-8 8-16,1 2-11 16,-1-2 9-16,-1 4-12 15,-3 0 11-15,1 3-11 16,-1-1 10-16,2 5-10 16,-2-3 11-16,-3-2-11 15,3 1 11-15,-7-3-11 16,-1-2 10-16,0-4-10 15,-1 1 10-15,-2-7-9 16,5 5 10-16,-7-8-10 16,3 7 10-16,1-5-9 15,-3-9 8-15,-4 5-10 16,4 2 10-16,-3-11-9 0,6-3 10 16,1 3-9-16,2-15 9 15,4-9-9-15,0 4 7 16,-3-12-7-16,-3 12 7 15,2 0-9-15,0 5 9 16,2 0-9-16,1 12 9 16,0-10-8-16,1 7 8 15,-7-1-9-15,1 9 10 16,1 3-9-16,-8 10 8 0,2 2-6 16,3 8 8-16,-3-1-10 15,-2 0 8-15,-2 0-8 16,-2 0 8-16,6-1-8 15,-2-3 9-15,-5-2-9 16,5 6 8-16,-4 0-8 16,2-2 8-16,-3 4 1 15,8 4-2-15,-3-1-7 16,4-1 8-16,-10 0-8 16,6 1-1-16,-7-5 0 15,5 2 9-15,0 4-7 16,2-3 7-16,-3 3-9 15,3 1 10-15,-2 2-10 16,-2 1 8-16,0-5-7 16,1 1 9-16,3 1-10 0,-4-5 10 15,8-2-9-15,-2 0 11 16,-4-6-23-16,0 1-7 16,2-1-64-16,-4 3-17 15,-1-1-101-15,-3 0-30 16,5 2-56-16,-5 1-63 15,-7-14-142-15,8 0 38 16</inkml:trace>
          <inkml:trace contextRef="#ctx0" brushRef="#br0" timeOffset="5781.664">4240-4614 500 0,'-12'-9'501'0,"-11"2"-101"0,-1 1 10 16,8 4-259-16,-8-7-20 15,5 7-42-15,-3 1-16 16,-2 1-8-16,-2 0-10 15,0 3-1-15,1 3-3 16,2 1 4-16,3 2-10 16,4 4-2-16,4-4-14 15,7 10-4-15,5-4-16 16,7-2 3-16,14 5-14 16,6 8 8-16,16-15-12 15,5 9 13-15,7-1-12 16,-9-12 11-16,8-7-10 15,-14 2 10-15,-1-9-9 16,-13-4 9-16,7 3-9 16,-22-12 9-16,0 0-8 15,-5 1 8-15,-2 4-8 0,-10 2 10 16,1 4-10-16,-16 4 11 16,-5 3 6-16,-7-2 15 15,-11 4-2-15,1 7 12 16,-3 10-10-16,-2-4-6 15,2 9-15-15,7 4 5 16,1 0-9-16,8 0 8 0,4 14-3 16,6-1 12-16,5 2-9 15,8 5 9-15,10-2-12 16,9-11 5-16,10 6-14 16,4-6 6-16,12-5-10 15,1-6 8-15,2-7-8 16,-1-15 10-16,1-11-12 15,-8 0 11-15,0-8-10 16,-5 3 10-16,-8-7-11 16,-5 12 10-16,-6-9-8 15,-7 7 9-15,-13-3-9 16,4 3 11-16,-10-2-9 16,-5 2 8-16,-4 0-10 15,-2 4 9-15,-7 0-10 16,0 3 10-16,0 4-10 0,4 4 10 15,-4 2-10-15,5 5 9 16,-1 6-10-16,1 5 9 16,3-2-10-16,6 6 11 15,7 4-10-15,6 0 10 16,8 1-9-16,9-1 9 16,15 3-10-16,6-10 11 15,9-3-11-15,5-3 10 0,8-6-9 16,-10-5 9-16,6-2-9 15,-5-4 8-15,-3-6-9 16,-8-1 9-16,1-6-7 16,-15-1 8-16,1-6-8 15,-12-4 9-15,1-6-8 16,-12 5 8-16,0 1-7 16,-3 4 8-16,-8 3-9 15,-7 6 8-15,-11-3-8 16,-4 1 9-16,-9 2-10 15,3 4 11-15,-9 2-12 16,12 5 9-16,-5 2-9 16,5 2 9-16,-1 5-11 15,12 4 11-15,-1 7-11 16,4-1 11-16,8 0-10 16,5 3 8-16,4 6-8 0,7-2 9 15,13 9-10-15,7 2 7 16,14-5-7-16,7-5 9 15,7-2-9-15,-2-3 9 16,6-5-7-16,-8-2 9 16,8-2-9-16,-6-8 9 0,-1-6-10 15,-2-3 9-15,-1-9-8 16,-8-3 8-16,-3-1-7 16,-3 6 8-16,-9 2-9 15,-10 6 9-15,-2 3-8 16,-5 0 7-16,-3-3-7 15,-1-3 0-15,-3-8 0 16,-4-6 8-16,-4-4-8 16,-2-2 7-16,-7 4 0 15,-2 4 1-15,-3 5-8 16,-3 2 8-16,-4 4-7 16,4-4 8-16,-3 2-11 15,6 0 10-15,-5 2-10 16,8 5 10-16,-5 2-11 15,3 0 12-15,1 6-11 16,8 1 10-16,-1 1-11 0,9 1 12 16,9 4-13-16,8-1 10 15,10 1-12-15,6 0 12 16,17 0-12-16,-4-6 12 16,9-5-10-16,-5-5 12 15,7-10-11-15,-12-5 11 16,3-10-9-16,-4-1 9 0,0-8-12 15,-16-1 9-15,-3-3-11 16,-8 8 9-16,-8-7-9 16,-9 1 12-16,-2 11-8 15,-5 3 10-15,-6-1-10 16,0 12 10-16,-11 8-8 16,1 1 9-16,-6 7-9 15,-1 3 10-15,-3-1-11 16,7 8 9-16,-2-9-10 15,11 5 11-15,3-4-11 16,6-2 10-16,4-2-10 16,10 6 9-16,1-1-11 15,6 5 8-15,7 10-9 16,10 1 7-16,14 6-7 16,6-2 9-16,10 1-9 15,1-4 12-15,9-5-9 0,-7-10 9 16,0-10-9-16,-6-5 10 15,-5-8-15-15,-12-10 5 16,-10 1-17-16,-3 6 11 16,-5-5-13-16,-11 4 15 15,-5 4-4-15,-1-1 17 16,-14 3-9-16,-6 3 11 16,-2 0-9-16,-7 2 8 15,-7 0-9-15,1 2 9 0,-7 3-8 16,6 6 8-16,-3 4-10 15,10 1 10-15,2 3-10 16,11-1 11-16,7 4-11 16,10-4 9-16,3 1-23 15,7-3-18-15,14 8-57 16,3 0-18-16,9-5-116 16,1 1-25-16,8 7-299 15,-14-1 32-15</inkml:trace>
          <inkml:trace contextRef="#ctx0" brushRef="#br0" timeOffset="7167.8123">4176-4599 776 0,'0'-2'307'0,"-2"-5"31"16,6 9-197-16,-2-10-32 15,5 3-34-15,2 1-21 16,0-3-8-16,-1-10-9 15,-1 4 7-15,4-11-1 0,0 0 11 16,-3-9-5-16,6 7 4 16,-1-12-15-16,-3-3-4 15,-1-3-16-15,4 5 0 16,-6-5-15-16,2 7 5 16,1 2-12-16,-1 5 10 15,2 8-10-15,-4 4 9 0,-1 5-10 16,-6 5 12-16,5 5-10 15,-10-3 10-15,3 4-10 16,2 4 11-16,-2 0-12 16,-3-4 10-16,6 6-10 15,-1 1 10-15,-1-5-9 16,1 2 11-16,0 2-9 16,0-1 12-16,-4-6-9 15,4 5 10-15,-4-4-10 16,2-4 9-16,1 1-11 15,-5-3 8-15,-1-3-9 16,-3 6 9-16,-4-3-9 16,6 3 9-16,-3 1-10 15,-2 0 10-15,0-1-11 16,2 7 10-16,-5-4-10 0,-1 6 12 16,2 1-12-16,0 4 11 15,1-1-12-15,-1 5 11 16,6 1-13-16,-2 1 12 15,7-2-12-15,0 0 11 16,4-4-10-16,4-1 12 16,1 1-12-16,3-2 13 0,1 4-10 15,2-2 11-15,4 3-10 16,2-1 10-16,7-4-10 16,-4-5 9-16,9 0-9 15,1-8 0-15,-1-10 2 16,-5 1 10-16,4-9-7 15,-11-4 10-15,-1-9 3 16,-1 0-2-16,5-9-9 16,-1 7 8-16,5-10-12 15,-7 4 7-15,1 5-11 16,-9 14 8-16,-3-5-8 16,-8 12 9-16,4 6-8 15,-6 0 9-15,-5-5-10 16,-2 10 10-16,-4 1-7 0,-2 3 8 15,3 3-8-15,3 1 11 16,-4-4-10-16,9 6 7 16,-7-2-9-16,-7 0 9 15,0 5-12-15,3 6 9 16,-3 2-9-16,5-2 9 16,8 11-10-16,-1-5 10 15,5-2-11-15,-3-2 10 0,8 3-11 16,7-3 11-1,10 4-10-15,-7-2 10 0,14 1-8 16,-5-5 9-16,-7-9-10 16,3-2 10-16,9-7-9 15,-11-17 8-15,3 3-7 16,2 3 8-16,-3-15-9 16,-4 11 10-16,-6-6-10 15,-1 0 10-15,-8-1-10 16,-2 5 11-16,-7-4-11 15,4 13 11-15,-8 4-11 16,4 4 11-16,-4 0-6 16,-3 7 12-16,-10 3-9 15,10 3 10-15,-12 7-12 16,4 0 7-16,10 11-12 0,14 1-24 16,5 1-140-1,16-5 463-15,12-7-825 0,3-6 296 16</inkml:trace>
          <inkml:trace contextRef="#ctx0" brushRef="#br0" timeOffset="13760.8837">3646-3807 661 0,'-9'-4'270'0,"-6"-5"28"0,9 9-155 16,-5-9-43-1,4 10-12-15,-8-1-11 0,13 10-2 16,-5 1-1-16,9 13-3 16,3-4-4-16,12 13-17 15,-2 0-10-15,7 3-18 16,7-1-4-16,1-4-16 15,-6-11 4-15,-4-7-10 16,-7-11 12-16,-4-2-12 16,-10-11 12-16,-1-4-10 15,-6-7 11-15,-5-9-10 16,-7-8 8-16,2 4-10 16,-6-2 10-16,-4 0-12 15,0 8 11-15,-9 3-11 16,2 7 12-16,-7 1-9 15,3 9 12-15,0 1-9 0,12 3 13 16,-1-1-10-16,9 1 11 16,8 6-9-16,11 1 9 15,6 6-15-15,11 8 10 16,12 5-13-16,4-7 8 16,12 14-10-16,-1 7 11 0,2-7-10 15,-13 5 10-15,6 6-11 16,-20-10 11-16,-5-12-11 15,-8-2 12-15,-6-6-11 16,-6-9 12-16,1-4-10 16,-3-1 11-16,-6-14-11 15,-1-7 11-15,-11-12-13 16,-4-5 11-16,-3-1-11 16,9 11 11-16,-11-8-12 15,13 17 12-15,0 6-9 16,5 1 10-16,-1-1-11 15,7 6 11-15,3-6-11 16,5 1 9-16,1 3-11 16,2 6 11-16,7 10-10 15,-5 11 12-15,7 13-6 0,-1 7 12 16,8 6-9 0,5 3 10-16,10 1-13 0,0-8 6 15,6-6 0-15,-9-3-2 16,-8-6-9-16,-7-12 9 15,-4-1-8-15,-7-7 0 16,-4-11 0-16,-5-7 9 16,-8-10-8-16,0-5 8 15,-9-10-11-15,2 1 10 0,-11-8-9 16,4 8 10-16,-8-10-11 16,9 15 10-16,2 0-6 15,11 13 11-15,2 8-6 16,10 12 8-16,3 6-9 15,3 14 8-15,10 18-10 16,4 6 8-16,14 17-6 16,-3-3 10-16,5 5-9 15,2-9 11-15,2 0-13 16,-11-21 8-16,4 8-11 16,-5-9 7-16,-2-8-10 15,-7-3 8-15,1 3-9 16,-4-5 9-16,-4-4-9 0,-3 2 10 15,1-2-10-15,-2-2 10 16,3 4-10-16,5-2 9 16,3 0-11-16,1 0 10 15,9 4-9-15,-2 0 9 16,7 3-8-16,-3 4 10 16,9 0-12-16,-4-3 12 15,6-3-12-15,-4-5 10 16,7-3-10-16,-8-8 11 0,6-4-11 15,-7-1 11-15,1-10-10 16,-8-2 11 0,7-1-10-16,-9-1 10 0,5 1-19 15,3 3 7-15,-6 6-21 16,-4 0 8-16,-2 5-12 16,-7-2 18-16,-8-1-8 15,5 5 20-15,-8-5-7 16,-4-2 12-16,0-1-9 15,4 7 10-15,-12-5-8 16,-2 5 10-16,-7 12-10 16,1 11 15-16,-10 2 2 15,6 4 12-15,7 9-6 16,8-16 10-16,5-12-15 16,20-9-2-16,3-15-13 0,4-6 6 15,10-5-11-15,4 2 11 16,-4-2-10-16,0 10 9 15,2-10-9-15,-7 4 9 16,5-3-10-16,-2-5 11 16,0-1-11-16,-3 7 10 15,-1 6-9-15,-12 0 10 16,-4 8-10-16,-7 16 12 16,-12-2-12-16,-5 9 13 0,-9 8-11 15,-4 3 11-15,-17-2-10 16,2 8 12-16,-11 5-10 15,1 2 14-15,-14 13-10 16,9-2 9-16,-1 6-11 16,5-14 5-16,9-6-12 15,21-14 8-15,3-10-12 16,21-14 10-16,5-5-11 16,4-7 10-16,2-10-10 15,4-3 9-15,-10 1-15 16,2 6 8-16,-7 2-10 15,-3 9 11-15,-6-2-6 16,-6 4 16-16,-10-4-9 0,-4-3 12 16,-7 3-12-16,-3-1 11 15,-4-1-11-15,6 8 11 16,-4 3-11-16,2-1 12 16,2 3-13-16,11 8 12 15,3-8-10-15,10 4 11 16,11 17-11-16,7-4 13 15,6 14-9-15,5 1 9 0,10 7-11 16,-4-15 11-16,9 6-11 16,-6-15 7-16,10-2-9 15,-8-5 11-15,1 0-12 16,-14-10 11-16,-1 4-9 16,-12-1 11-16,-6-5-9 15,-11-1 10-15,1-4-9 16,-7-3 11-16,-12-14-7 15,3 2 10-15,-7-10-8 16,-1 8 9-16,-2 1-8 16,10 6 7-16,-1 7-8 15,10 12 11-15,3 1-7 16,9 1 6-16,-1 15-11 16,5 3 6-16,6 8-12 15,3 9 7-15,2 15-11 0,12 0 11 16,-1 2-10-16,0-9 10 15,1-4 0-15,-5-17 1 16,-5-5-12-16,-3-10 11 16,-5-5-9-16,-1-5-2 15,-5-10 3-15,-3-5 10 16,-5-15-10-16,-4-4 9 0,-5-11-10 16,1 6 10-16,-1-4-11 15,0 5 10-15,3 16-8 16,2 3 13-16,4 7-8 15,2 15 10-15,7 11-9 16,0 6 9-16,10 18-12 16,-3-1 10-16,10 10-12 15,0 3 10-15,3-7-9 16,1-6 7-16,1-3-10 16,-5-14 9-16,-4-6-9 15,-2-7 9-15,-3-6-9 16,-6-7 10-16,-2-5-8 15,-2-5 10-15,-7-3-12 16,0-3 12-16,-4-3-11 16,-1 4 8-16,-14 2-9 0,6 8 12 15,-11 5-12-15,5 9 11 16,1 0-5-16,10 2 12 16,5 4-13-16,14-3 11 15,11-1-10-15,9 0 2 16,11 4-12-16,3-2 10 15,12 0-9-15,-9-2 10 16,5 0-9-16,-9 0 10 16,1-6-7-16,-16 6 16 15,-1 2-39-15,-19-4-22 0,-7 12-154 16,-10 14-355-16,-12-10 32 16</inkml:trace>
          <inkml:trace contextRef="#ctx0" brushRef="#br0" timeOffset="8938.636">5363-6099 1040 0,'11'2'329'0,"4"-9"54"16,5 7-286-16,13 0-44 16,-7-8-27-16,7 3-20 15,-5 3-27-15,7-2-79 16,-11 0-285-16,0 12 42 15</inkml:trace>
          <inkml:trace contextRef="#ctx0" brushRef="#br0" timeOffset="8639.8341">4874-6414 809 0,'0'0'442'16,"-2"1"-3"-16,7-1-192 0,12-9-76 15,3-6-78-15,15-12-41 16,8-3-30-16,9-7-29 16,-8 0-12-16,-2 8-48 15,-12 10-24-15,-2 8-79 16,-17 9-275-16,3 12 56 16</inkml:trace>
          <inkml:trace contextRef="#ctx0" brushRef="#br0" timeOffset="8319.1374">4340-6440 890 0,'-11'-11'353'15,"-9"-12"45"-15,7-1-234 0,7-9-30 16,6 2-43-16,-2-10-39 16,12 4-22-16,-5-1-19 15,8 10 0-15,-4 0-20 16,1 15-24-16,-12 4-89 15,13 22-301-15,-15 4 39 16</inkml:trace>
          <inkml:trace contextRef="#ctx0" brushRef="#br0" timeOffset="9592.076">5409-4901 1181 0,'-4'18'511'0,"8"2"8"16,13-7-316-16,12 8-66 15,3-3-87-15,3 0-30 16,-2 1-34-16,0 5-98 15,-13-6-51-15,1 12-363 16,-12-8 10-16</inkml:trace>
          <inkml:trace contextRef="#ctx0" brushRef="#br0" timeOffset="9280.7398">5494-5466 1002 0,'-11'26'577'0,"16"-11"-49"15,10-15-190-15,7 0-197 0,12 1-65 16,-1-2-46-16,2-3-18 16,-4 6-2-16,-1 0-9 15,-6-1-3-15,0 1-70 16,-7 7-34-16,-5 1-124 16,-6 1-315-16,-6 13 34 15</inkml:trace>
          <inkml:trace contextRef="#ctx0" brushRef="#br0" timeOffset="7980.8973">3959-6182 773 0,'-8'-1'306'15,"-5"-7"46"-15,8 4-197 16,-3-1-12-16,1-10-31 0,-4 0-17 16,0-3-16-16,-4-4-10 15,-2-2-8-15,-5 2-15 16,2 9-3-16,-1 7-21 15,-1 1-2-15,4 3-24 16,10 5-15-16,7-10-135 16,12-2-300-16,16-10 38 15</inkml:trace>
          <inkml:trace contextRef="#ctx0" brushRef="#br0" timeOffset="10586.9865">3413-5618 768 0,'-18'-4'330'0,"-19"-9"43"16,4 7-164-16,-8-3-104 15,13 2-16-15,3-1-32 16,10 7-26-16,0-1-84 15,9 5-3-15,3 5-338 16,-3-1 44-16</inkml:trace>
          <inkml:trace contextRef="#ctx0" brushRef="#br0" timeOffset="10008.6143">5134-4121 1196 0,'15'43'482'16,"-2"-3"15"-16,11-5-286 16,5-15-132-16,16 3-156 15,-3-3 376-15,6-18-795 16,-13-2 278-16</inkml:trace>
          <inkml:trace contextRef="#ctx0" brushRef="#br0" timeOffset="10945.8215">3280-4575 712 0,'-35'15'383'16,"-13"7"-4"-16,-11 6-124 16,9 3-166-16,-3 10-17 15,7-14-27-15,9 1-86 16,11-4-36-16,17 0-312 15,12-13 34-15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7.814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99DA35-0C67-4DEA-8D46-A7A951C08AA0}" emma:medium="tactile" emma:mode="ink">
          <msink:context xmlns:msink="http://schemas.microsoft.com/ink/2010/main" type="inkDrawing" rotatedBoundingBox="8043,7646 8994,8429 8219,9370 7268,8587" hotPoints="8292,7831 8671,8571 7965,9009 7586,8269" semanticType="enclosure" shapeName="Ellipse">
            <msink:destinationLink direction="with" ref="{654514AD-56CD-4D44-A1F0-ED1D77EDE5CA}"/>
          </msink:context>
        </emma:interpretation>
      </emma:emma>
    </inkml:annotationXML>
    <inkml:trace contextRef="#ctx0" brushRef="#br0">2352-1093 642 0,'-8'-15'398'0,"4"8"-25"0,-3-12-82 16,2 12-148-16,-1-6-13 15,-1 4-28-15,-4-6-3 16,-1 8-11-16,-4-3 2 16,-1 8-7-16,-3 2 3 15,1 4-8-15,-1 5-7 16,3 2-14-16,1 13-15 15,3-3-12-15,2 10-15 16,3-5-8-16,-1 9-8 16,6-7 5-16,3 11-3 15,0-10 5-15,5 14-1 16,4-10 10-16,8 4-4 16,-2-10 4-16,11 1-5 0,-1-9 3 15,7-6-10 1,-4-8 2-16,7-5-5 0,-4-2 5 15,2-3-8-15,-1-1 8 16,-1 2-7-16,-5 6 6 16,2 4-7-16,-4 3 7 15,1 6-6-15,-4 5 8 16,3 6-8-16,-6-4 8 0,-1 11-6 16,-4-1 5-16,0 3-4 15,-8-4 11-15,-5 12 3 16,0-8 10-16,-5 5 7 15,-3-4 8-15,-5 2 2 16,0-8-1-16,-11 3-5 16,0-9-5-16,-9-4-9 15,2-5-5-15,-6 4-9 16,5-8-2-16,-1-2-5 16,6 0 1-16,-5-3-10 15,8-4-7-15,0-1-47 16,6-2-27-16,1-3-77 15,8-4-43-15,3-14 272 16,1-13-655-16,5-7 300 16</inkml:trace>
    <inkml:trace contextRef="#ctx0" brushRef="#br0" timeOffset="850.1662">2710-1361 821 0,'5'6'312'0,"4"1"49"16,6 2-207-16,2 6-1 15,9 4-22-15,0 10 12 16,1 4-8-16,1 12-2 16,-2-3-13-16,2 10-6 15,1-1-27-15,4 10-7 0,-1-3-14 16,5 10-9-16,-8-9-11 16,1 2-7-16,-6-9-6 15,0-1-8-15,-6-12-4 16,-3-4-9-16,-8-9 1 15,-5-4-9-15,-2-7 2 16,4-4-6-16,-6-5 4 16,6-1-7-16,1-5 7 15,-5 4-5-15,-2-4 5 0,1-2-2 16,-5 0-2-16,0 0-39 16,1-1-24-16,1-1-93 15,1-2-57-15,1-3-221 16,0-4-144-16,0-3-46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9.181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4514AD-56CD-4D44-A1F0-ED1D77EDE5CA}" emma:medium="tactile" emma:mode="ink">
          <msink:context xmlns:msink="http://schemas.microsoft.com/ink/2010/main" type="inkDrawing" rotatedBoundingBox="8498,8073 9721,6389 10695,7096 9473,8780" semanticType="underline" shapeName="Other">
            <msink:sourceLink direction="with" ref="{1A99DA35-0C67-4DEA-8D46-A7A951C08AA0}"/>
            <msink:sourceLink direction="with" ref="{0C8B890C-B179-402A-A26C-E7BA5F5A1F25}"/>
          </msink:context>
        </emma:interpretation>
      </emma:emma>
    </inkml:annotationXML>
    <inkml:trace contextRef="#ctx0" brushRef="#br0">3214-1490 623 0,'2'4'420'0,"3"7"-21"16,1 3-82-16,5 7-106 15,4 1-49-15,3 17-16 16,4 3-27-16,8 23-26 16,3 1-1-16,8 17-3 15,-4-3-16-15,-1 7-10 16,-2-10-17-16,-7-1-11 16,-8-19-15-16,-3-7-4 0,-4-21-20 15,-5-16-58-15,-3-13-50 16,-12-16-139-16,1-8 445 15,-15 0-771-15,-4 3 329 16</inkml:trace>
    <inkml:trace contextRef="#ctx0" brushRef="#br0" timeOffset="626.3288">3195-1438 597 0,'4'7'568'0,"7"8"-95"16,4 1-33-16,14 5-214 15,6 3-69-15,17 5-31 16,-2-1-45-16,17 5-23 15,-12-3-22-15,8 5-7 16,-10-2-5-16,4 8-1 16,-7-6 2-16,8 3-1 0,-9 3-5 15,5-4-7-15,-8-4-2 16,2 4-6-16,-7-4-1 16,-1-7-5-16,-6-5 7 15,-3-3-8-15,-9-7 6 16,-3-7-5-16,-10 1 5 15,-2-8-5-15,-7-8 5 16,-2-12-4-16,-5-1 5 16,-11-20-6-16,-5-6 5 0,-2-5-5 15,-7 3 4-15,-5-20-4 16,6 9 5-16,-2-14-5 16,-1-4 6-16,1-14-7 15,9 12 6-15,-4-13-5 16,6 24 4-16,4 4-5 15,3 22 6-15,4 9-5 16,5 18 3-16,5 8-1 16,-1 11 3-16,0-3-4 15,6 8 3-15,-6-1 1 16,4 1-10-16,1 1-46 16,-3-6-22-16,-3 4-134 15,6 9 30-15,1-2-404 16,3 11 61-16</inkml:trace>
    <inkml:trace contextRef="#ctx0" brushRef="#br0" timeOffset="2309.9254">4128-1959 906 0,'-9'7'360'0,"7"-1"48"15,7-2-228-15,6-6 6 16,8-2-36-16,8-5-8 15,3-4-18-15,11-6-11 16,-4-3-30-16,9-11-13 16,-4-2-16-16,6-8-12 15,-5 5-13-15,7-8-11 16,-12 7-7-16,7 0-8 16,-14 8 1-16,-1 1-5 15,-8 10 5-15,-8-1-4 0,-4 10 5 16,-5 4-5-16,-5 3 4 15,0 6-2-15,0 4 3 16,-3-1-3-16,1 4 6 16,-2 1-37-16,-3 1-14 15,-1-6-92-15,1 3-68 0,7 3-383 16,2 2 46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51.076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8B890C-B179-402A-A26C-E7BA5F5A1F25}" emma:medium="tactile" emma:mode="ink">
          <msink:context xmlns:msink="http://schemas.microsoft.com/ink/2010/main" type="inkDrawing" rotatedBoundingBox="9956,7014 10656,7654 10152,8205 9452,7565" hotPoints="9728,7207 9717,7282 10250,7344 10548,7763 10031,8151" semanticType="enclosure" shapeName="Pentagon">
            <msink:destinationLink direction="with" ref="{654514AD-56CD-4D44-A1F0-ED1D77EDE5CA}"/>
            <msink:destinationLink direction="from" ref="{D14EC3FF-5777-48C1-BAAC-26FB93E7A726}"/>
          </msink:context>
        </emma:interpretation>
      </emma:emma>
    </inkml:annotationXML>
    <inkml:trace contextRef="#ctx0" brushRef="#br0">4135-1660 904 0,'-7'7'356'0,"5"3"50"15,7-12-235-15,14-2 0 16,3-5-39-16,17-8-18 16,1-5-18-16,12-9-17 15,-6 1-21-15,6 2-13 16,-9 8-17-16,3-4-13 16,-13 11-1-16,4-7-11 15,-9 3 3-15,-4-5-12 16,-10 7-8-16,-3 1-51 15,-9 3-27-15,0-1-80 16,-7 3-25-16,-7 2-307 0,5-4 68 16</inkml:trace>
    <inkml:trace contextRef="#ctx0" brushRef="#br0" timeOffset="-390.0776">4181-1907 447 0,'-7'-8'338'0,"1"6"-24"16,3 1-54-16,3 2-96 16,5 7-23-16,4 10-8 15,4 4-22-15,6 8 3 0,-1 3-7 16,8 26-11-16,-2 2-12 15,0 17-5-15,0 3-14 16,4 15-7-16,-8-20-9 16,6 5-1-16,-2-20-7 15,-7-8 0-15,-3-18-2 16,5-9-3-16,-1-16-6 16,6-7-7-16,6-10-4 15,5-12-5-15,-2-5 0 16,10-11-1-16,-6 2 4 0,5-13-4 15,-1 3 1-15,1 1-6 16,-7 11 0-16,2 1-6 16,-5 13 4-16,-5 3-7 15,-8 8 4-15,-1 1-4 16,-10 5 4-16,-3 0-5 16,-3 5 6-16,-6 3-4 15,-3-1 9-15,-6 2-42 16,-2-3-16-16,-5-4-112 15,0-2-77-15,-1-4-360 16,-3-5 22-16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5.465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BF773E-98E5-480C-81B9-B840D877BC46}" emma:medium="tactile" emma:mode="ink">
          <msink:context xmlns:msink="http://schemas.microsoft.com/ink/2010/main" type="inkDrawing"/>
        </emma:interpretation>
      </emma:emma>
    </inkml:annotationXML>
    <inkml:trace contextRef="#ctx0" brushRef="#br0">5 52 565 0,'-6'3'246'0,"2"1"29"16,-1 0-154-16,-4-2 15 15,-1-4-46-15,3 2 11 16,3 0-23-16,-1-2 17 0,5 4-25 15,0 0 12-15,-2 1-25 16,4-3 11-16,5 4-23 16,-3-8 16-16,5-1-16 15,0-1 20-15,-1-3-17 16,-1 0 13-16,2 1-21 16,6 1 11-16,2-2-22 15,3-2 7-15,-3-4-15 16,3 0 11-16,-3-5-12 0,1-2 10 15,-1 1-11-15,3 7 9 16,-1 1-9-16,1-4 7 16,-4 10-11-16,7-1 5 15,-3-5-10-15,9 2 2 16,-5 6-8-16,4-6 5 16,-2 0-6-16,4-1 4 15,-12 1-3-15,8 2 7 16,-2 0-4-16,-2 5 6 15,-2 1-4-15,2 1 3 16,-5 0-5-16,11 2 0 16,-12-2-7-16,8 4 5 15,-3 2-5-15,6 1 2 16,-8 2-4-16,7 1 5 0,-2-1-5 16,0 2 4-16,-9 4-5 15,3-2 7-15,-1 6-6 16,-1 9 6-16,-1-6-6 15,7 6 7-15,-5-2-8 16,-1-2 7-16,-5-1-6 16,1-1 7-16,-5-2-9 15,0 3 8-15,-3 1-6 0,0 2 5 16,-2-2-5-16,-1 7 6 16,-1-5-6-16,-1 0 6 15,-7-3-7-15,3 1 8 16,-3-5-8-16,-1 1 7 15,-2-3-7-15,0 5 7 16,-2-1-8-16,-4 5 8 16,1-2-7-16,-1 0 7 15,4-7-8-15,-3 5 9 16,3-9-8-16,-8-4 7 16,3 1-8-16,-8 1 8 15,4-2-7-15,-2-1 6 16,5 5-7-16,5 0 8 15,1-3-7-15,-2-1 6 16,8 0-6-16,-1-1 6 0,1-4-7 16,-1 1 6-16,7-4-6 15,-1 1 6-15,0-6-7 16,6 4 7-16,1-3-6 16,4 1 6-16,1-3-6 15,6-1 8-15,3-3-8 16,3-2 6-16,2 0-6 0,5-3 7 15,-3-3-7-15,2-1 7 16,-2 3-6-16,1-3 7 16,-1 5-7-16,4 2 7 15,-1 4-8-15,3 3 7 16,-3 5-7-16,1 1 7 16,-3 3-7-16,3 3 7 15,0-4-6-15,-1 0 7 16,-5 3-6-16,0-3 5 15,-2 3-5-15,-1 1 5 16,-7 1-7-16,3 3 7 16,-2 3-5-16,1 3 6 15,-5 1-6-15,-3 1 6 16,5-1-6-16,-8 3 5 16,1-1-6-16,-2-5 6 15,-1 1-6-15,-3 4 6 0,4-10-5 16,-4 7 6-16,-4 3-4 15,1 1 4-15,-5-9-5 16,1 10 4-16,-4-12-3 16,0 6 3-16,1-1-3 15,-3 1 9-15,-1 4 0 16,-1-5 7-16,0-1-1 16,-5 2 7-16,3 4-6 0,-7-3 4 15,0 1-7-15,-4 3 6 16,-1-3-5-16,-6 1 6 15,5-1-7-15,-5 1 7 16,4-3-8-16,-4 5 6 16,2-3-10-16,-1 3 6 15,5 1-11-15,-3 1 7 16,5-7-9-16,-3 1 6 16,2-3-9-16,1-4 6 15,1 1-7-15,2-3 5 16,5 0-6-16,1 1-4 15,7-1-27-15,3-1-39 16,7-3-51-16,6-5-146 0,10-1 6 16,9-5-326-1,4 1 8-15</inkml:trace>
    <inkml:trace contextRef="#ctx0" brushRef="#br0" timeOffset="-11471.2">3 20 577 0,'0'-9'285'0,"2"5"13"0,-2 2-127 15,-2-3-29-15,0 7-28 16,0-2-1-16,2 2-12 16,2-1 4-16,2 9-9 15,7 4 2-15,0 5-7 16,9 7-5-16,-3 3-13 0,5 6-10 15,-5-5-10-15,5 3-14 16,-4 0-2-16,6 4-4 16,0-3 4-16,0 6-5 15,0-1 6-15,2 5-6 16,-4-3-2-16,4 5-6 16,-2-5-1-16,0 7-4 15,0-11-4-15,-2 3-2 16,-5-8-1-16,1-1-2 15,-5-13 0-15,-2 5 1 16,0-5-2-16,-1 6 3 16,-1 0 1-16,4 11 1 15,0-2 2-15,-2 3-3 16,5-7-2-16,-3-1-4 16,-5-10 1-16,-1-3-7 0,2-8 3 15,-7 3-3 1,2-3 3-16,-2 2-5 0,-2 0 5 15,-2 3-6-15,6-1 5 16,-6-4-6-16,2-1 8 16,-2-6-37-16,-2-6-22 15,-5-9-100-15,0-5-63 16,-1-2-386-16,3-4 42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6:47.660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209424F6-74F4-4552-AEE5-BBDD10A14DF2}" emma:medium="tactile" emma:mode="ink">
          <msink:context xmlns:msink="http://schemas.microsoft.com/ink/2010/main" type="inkDrawing" rotatedBoundingBox="2680,3043 8174,1057 8884,3023 3390,5008" semanticType="callout" shapeName="Other"/>
        </emma:interpretation>
      </emma:emma>
    </inkml:annotationXML>
    <inkml:trace contextRef="#ctx0" brushRef="#br0">19 454 994 0,'-9'-4'342'15,"-4"8"74"-15,13-10-248 16,9-5-63-16,17-7 1 16,9-10-50-16,20-9-18 15,10-2-11-15,18-5-12 16,-9 0-7-16,5-4-5 16,-10 7 11-16,-5 0-47 15,-20 12-44-15,-3 5 77 16,-13 4-456-16,-12-4 121 15</inkml:trace>
    <inkml:trace contextRef="#ctx0" brushRef="#br0" timeOffset="-259.0348">-1 147 1025 0,'-4'17'257'0,"4"-10"92"16,7-10-293-16,4-12 8 0,10-11-5 15,12-24-17-15,4-7-1 16,11-22-11-16,0-5-15 15,2-17-10-15,-6 7 3 16,-2-12-8-16,-14 14 7 16,-2-8-6-16,-11 21 6 15,-8-8-6-15,-3 19 6 16,-6 3-5-16,-9 17 4 16,-8-2 9-16,-1 17 9 15,-6 4 2-15,0 8 7 0,2 10 3 16,4 9-5-16,4 2-4 15,1 8 0-15,4 12-7 16,1 4 2-16,5 15-2 16,7 11 3-16,1 27 5 15,5 8 9-15,8 30 5 16,5 3 7-16,3 30 0 16,-2-8-2-16,9 22 5 15,-10-16-3-15,-1 9 0 16,-2-24-4-16,1 4-6 15,-6-26-10-15,3 2-9 16,-1-22-10-16,-2-4-3 16,0-25-3-16,-6-4-3 0,-3-25 4 15,-2-7-25 1,2-11-23-16,-6-18-63 0,-2-14-37 16,-3-12-105-16,-6-12-7 15,-8-23-271-15,-1 9 49 16</inkml:trace>
    <inkml:trace contextRef="#ctx0" brushRef="#br0" timeOffset="857.0603">984-541 828 0,'-3'3'301'0,"-10"-1"47"16,2 0-208-16,-2-2-30 15,4 6-22-15,-1-3-19 16,3 6-11-16,0 8-10 16,1 3-2-16,-1 12 4 15,-1 7 5-15,-3 14 2 16,4 10 2-16,1 11-8 0,3-8-5 16,8 12-11-16,2-12-5 15,5-3-9-15,0-21-6 16,5-3-7-16,-2-13-1 15,1-13-5-15,-1-13-1 16,4-7-2-16,-3-12 2 16,-1-21-3-16,2-7 3 15,-1-14-4-15,-8-7 4 0,3-9-5 16,-2 6 5-16,-9-2-5 16,0 13 6-16,2 11-3 15,-4 8 6-15,-4 10-7 16,5 12 6-16,1 4-6 15,-4 2 2-15,2 17-3 16,6 2 5-16,3 16 0 16,-1 6 5-16,7 21 4 15,0 5 4-15,1 14 3 16,1-9 2-16,4 4 2 16,-5-13-3-16,5-11-3 15,-4-15-3-15,3-8-7 16,-1-12-3-16,1-11-4 15,-5-6 2-15,9-15-3 16,-9-9 4-16,6-16-5 0,-5-7 3 16,5-12-7-16,-12 6 3 15,4 0-5-15,-3 16 7 16,-6 4-2-16,-2 16 6 16,-2 4-3-16,-2 6 5 15,2 5 0-15,-2 2 3 16,6 9 0-16,2 10 7 15,9 16 4-15,0 8 9 0,5 27 7 16,3 6 4-16,-3 12-5 16,-3-3-4-16,-2 2-12 15,-2-22-4-15,-4-10-38 16,2-18-26-16,-3-22-145 16,0-16-60-16,1-16-316 15,-3-9-27-15</inkml:trace>
    <inkml:trace contextRef="#ctx0" brushRef="#br0" timeOffset="976.9395">1313-861 1163 0,'-9'-7'255'0,"11"-15"-255"15,18-1-218-15</inkml:trace>
    <inkml:trace contextRef="#ctx0" brushRef="#br0" timeOffset="1423.4958">1708-626 938 0,'9'-2'297'0,"-5"-13"57"15,2-7-243-15,3-22-48 16,-2-6-20-16,1-17-16 16,-3 1-6-16,-1-14-17 15,-2 18 2-15,-4-1-1 16,-2 11 21-16,-3 8 21 16,-1 14 23-16,-1 4 18 15,0 15 8-15,0 4-10 16,1 18-17-16,-1 11-15 15,2 13-14-15,3 24-12 16,4 19 8-16,2 23 16 16,7 5 13-16,6 10 17 15,5-18 6-15,8-8-15 0,0-27-22 16,7-13-20-16,-2-19-23 16,-2-5-7-16,-1-11 13 15,1-11-58-15,-5-4-33 16,2-13-135-16,1-8 171 15,-5-10-562-15,-9-11 159 16</inkml:trace>
    <inkml:trace contextRef="#ctx0" brushRef="#br0" timeOffset="2433.7056">2504-985 832 0,'2'12'329'15,"-4"-5"17"-15,11-14-178 0,10-8-121 16,3-17 2-16,6-6-29 15,7-14 5-15,-6-3-14 16,3-16 5-16,-8 7-14 16,0-5 8-16,-12 10-9 15,-2-3 9-15,-8 15-9 0,-8-1 13 16,-9 11-6-16,-1 4 15 16,1 15-4-16,-5 3 17 15,3 13-8-15,0 11 8 16,3 12-14-16,1 19 2 15,11 12-14-15,4 22 32 16,5 7 3-16,11 32 34 16,3 1 7-16,3 36 23 15,2-6-23-15,3 11 6 16,-9-28-30-16,6 1-9 16,-5-42-25-16,-5-8-5 15,-5-24-21-15,6-10 2 16,-12-22-4-16,1-9-3 15,-2-13-16-15,-8-17-17 16,-7-10-20-16,-6-20-25 16,-5-6-20-16,-11-12-20 0,0 4 1 15,-4-1 5-15,2 12 22 16,-4 4 27-16,11 18 27 16,-5 8 24-16,5 12 16 15,6 10 33-15,9 11 6 16,4 0 33-16,11-2-2 15,11 4 11-15,5-2-28 16,19-11-3-16,6-8-27 0,14-5 1 16,-5-11-18-16,7-13 5 15,-15-2 1-15,-2-8-61 16,-12 5-60-16,3-3-372 16,-7 5 39-16</inkml:trace>
    <inkml:trace contextRef="#ctx0" brushRef="#br0" timeOffset="2881.8609">3324-1496 777 0,'-11'9'338'16,"-11"2"42"-16,3 0-195 16,-3 10-10-16,3-3-47 0,-1 14 13 15,4-1-43-15,1 15 3 16,6 2-36-16,-1 19 3 15,3-1-30-15,3 12 8 16,4-14-17-16,4-1 3 16,3-19-18-16,4-12 4 15,0-19-17-15,6-19 2 16,2-14-11-16,1-26 5 16,0-8-14-16,4-14 1 15,-7 3-8-15,-4-11 5 16,-4 14-4-16,-4 8 14 15,-3 12 3-15,-2 10 9 16,2 18-4-16,2 4 16 16,-2 14-1-16,5 18 18 15,6 6 6-15,0 27 15 0,0 14-12 16,5 10-4-16,-3-5-14 16,-2 1 7-16,2-23-42 15,0-8-81-15,-4-25-91 16,-8-17-373-16,-12-11-4 15</inkml:trace>
    <inkml:trace contextRef="#ctx0" brushRef="#br0" timeOffset="3580.4272">3920-1705 922 0,'-15'-11'343'0,"-7"0"60"16,2 4-253-16,-4 1 3 16,0 8-55-16,-2 6-8 15,4 10-36-15,0 12-4 16,0 6-33-16,5 11 2 15,10 1-14-15,5 3 4 16,9-6-11-16,15-3 7 16,2-14-5-16,4 0 4 15,3-6-7-15,-1-4 8 16,-4 1-7-16,-4 10 6 16,-2-3-7-16,-5 7 9 0,-8-1-8 15,-5 1 23-15,-4-7 0 16,-11 0 19-16,-5-6-4 15,-8-2 10-15,-2-1-24 16,-10 3 1-16,3-7-19 16,-4 0 4-16,4-7-27 15,7-8-59-15,11-13-79 16,6-13-351-16,13 1 27 0</inkml:trace>
    <inkml:trace contextRef="#ctx0" brushRef="#br0" timeOffset="4479.6611">4116-2102 1000 0,'0'2'442'0,"-4"17"18"15,6 8-248-15,9 21-50 16,4 24-68-16,5 34 6 15,6 6-25-15,9 27 9 16,-7-14-25-16,0 1 1 0,-4-26-20 16,-4-4-5-1,-9-34-23-15,4-4-2 16,-6-25-9-16,-4-13 2 0,-1-18-5 16,-6-17-8-16,-5-16-14 15,-8-13-9-15,-3-10-10 16,-10-5-2-16,-2 4 4 0,-6 1 14 15,2 15 9-15,-3 10 10 16,8 8 4-16,-3 8 7 16,-3 8-5-16,11 9 9 15,8-1 0-15,-3 3 12 16,12 5-4-16,20 2 8 16,-2-2-7-16,9 6 2 15,13-1-12-15,4-7 3 16,0-1-6-16,9-10 3 15,-7-9-6-15,6-8 5 16,-9 3-4-16,-2-16 5 16,-8 1-6-16,-4-11 4 15,-6-1-7-15,-1-14-8 16,-6 7-10-16,-1-5 4 16,-3 10-6-16,-8-5 7 15,-5 19 7-15,1 1 10 0,-2 14-4 16,-6 3 7-16,6 13-2 15,1 2 10-15,-1 20-5 16,5 15 11-16,6 11 0 16,4 20 15-16,3 13 5 15,6 1 26-15,-1-10 0 16,3 3 6-16,1-16-16 16,3-9-9-16,-1-16-24 15,6-12-9-15,3-20-11 0,8-19 1 16,-3-18-5-16,1-15 4 15,-4 2-5-15,-1-7 3 16,-12 12-3-16,4 12 3 16,-7 18-5-16,-8 15 5 15,-1 20-2-15,0 13 3 16,-6 7-3-16,1 12 7 16,-1-8-5-16,2-7 5 15,-2-17-5-15,-5-15 6 16,7-16-6-16,3-30 7 15,-5-7-4-15,0-17 4 16,4-5-3-16,-6-19 2 16,0 10-6-16,-7-8 5 15,14 17-3-15,5 5-33 0,-1 24-36 16,6 11-69 0,9 15-68-16,-13 2-57 0,0 11-327 15,-6-2 72-15</inkml:trace>
    <inkml:trace contextRef="#ctx0" brushRef="#br0" timeOffset="4967.5826">5329-1273 1609 0,'-18'19'495'0,"1"-2"83"16,15-16-458-16,2-10-122 16,0-7-160-16,13 6-407 15,-4-6 37-15</inkml:trace>
    <inkml:trace contextRef="#ctx0" brushRef="#br0" timeOffset="4773.8874">5133-2521 1172 0,'2'34'490'0,"-6"23"55"16,15 7-310-16,1 12-36 16,-7-6-86-16,8 13-20 15,-2-14-54-15,-3 3-13 16,3-10-10-16,-2 7-53 0,2-16-68 15,-2-5-479-15,2-16 86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52.535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ADEC7E84-03A6-4EB1-B313-01B68FFD7711}" emma:medium="tactile" emma:mode="ink">
          <msink:context xmlns:msink="http://schemas.microsoft.com/ink/2010/main" type="inkDrawing" rotatedBoundingBox="4125,15164 10763,5703 13845,7866 7207,17326" semanticType="callout" shapeName="Other">
            <msink:sourceLink direction="to" ref="{B67FAA21-C9B3-4EC8-BFF9-C58EF95D78FF}"/>
            <msink:sourceLink direction="from" ref="{B67FAA21-C9B3-4EC8-BFF9-C58EF95D78FF}"/>
          </msink:context>
        </emma:interpretation>
      </emma:emma>
    </inkml:annotationXML>
    <inkml:trace contextRef="#ctx0" brushRef="#br0">5490-2578 844 0,'-14'-18'356'0,"3"14"33"15,-2-7-189-15,2 0-63 16,-6-2-12-16,4 11-27 16,-7-7-3-16,-1 5-15 15,1 8-7-15,2 0-12 16,-8 5-9-16,2 2-12 16,2 4-5-16,1 3-5 15,-1 8-3-15,11 6-1 0,0 12-1 16,0 4-1-16,4 5-4 15,3-1-1-15,2 5-2 16,6-10-1-16,9 1-2 16,1-10 0-16,3-1-6 15,7-11 0-15,2-4-4 16,-2-11-2-16,5-5-4 16,3-8 4-16,1-11-5 15,0-2 5-15,6 1-5 16,-2 1 6-16,-6 3-5 15,6 9 6-15,0 6-6 16,-4 4 6-16,-1 2-5 16,-1 2 4-16,-3 8-5 15,-8-3 5-15,1 8-4 16,-7-2 3-16,3 9-3 0,-8-5 4 16,-1 7 6-16,-8-7 9 15,-2 9 8-15,-2-6 7 16,-13 4 5-16,-3-4-3 15,-8 8-4-15,-7-11-6 16,2 0-5-16,-8-6-4 16,-5 2-7-16,0-8-1 15,-4 1-7-15,-5-4 1 0,9-2 0 16,9-9-9-16,4-4-46 16,9-7-22-16,11-10-98 15,3-7-89-15,18 6-353 16,10 0 38-16</inkml:trace>
    <inkml:trace contextRef="#ctx0" brushRef="#br0" timeOffset="943.4563">6181-2797 1003 0,'-9'-10'421'0,"1"-1"57"15,-1 4-255-15,-2 0-11 16,0 1-57-16,-6 2-13 15,-1 3-39-15,-2 1-16 16,3 3-24-16,-7 6-16 16,4 3-15-16,1 10-12 15,-3 4-9-15,-2 12-5 16,11 3-1-16,0 11-5 16,6-4 2-16,7 11 3 15,5-11 2-15,5 5-1 0,4-10 3 16,5-1-4-16,3-14-2 15,6 0-2-15,3-15 0 16,10-8-1-16,-6-7 2 16,11-9-2-16,-5-5 2 15,1-1-4-15,-7 0 4 16,0 2-6-16,-3 8 6 16,1 3-4-16,-2 4 5 0,2 6-7 15,-3 5 7-15,1 4-6 16,-5 0 5-16,2 9-5 15,-4-6 7-15,0 4-5 16,-4 0 4-16,2 6-7 16,-7-2 7-16,2 9-7 15,-4 0 4-15,-4 2-3 16,-2-2 6-16,-1 4-5 16,-10-6 3-16,0-3 0 15,-3 1 1-15,-11 2-1 16,-6-1 3-16,-6 8 9 15,-5-1 10-15,-15 3 5 16,2-5 5-16,-5 10-2 16,1-14-8-16,-4-4-9 15,12-8-4-15,2-12-38 0,8-11-29 16,-1-11-95-16,13-2-139 16,7 10-357-16,1 3 11 15</inkml:trace>
    <inkml:trace contextRef="#ctx0" brushRef="#br1" timeOffset="205897.4419">-789 5439 1052 0,'-19'0'323'0,"1"-1"75"15,5-5-311-15,-6 6 16 16,1-6-44-16,3 5 2 16,0-3-16-16,-3 4 14 15,3 7-21-15,-5 3 11 16,3-3-15-16,-7 8 12 15,0-6-15-15,-2 6 8 0,2 1-15 16,-1 3 7 0,2-3-16-16,7 21 8 0,-1-7-8 15,6 12 9-15,2 6-6 16,1 19 6-16,5-4-6 16,-1 14 10-16,4-10-5 15,2 1 8-15,5-18-9 16,4-6 1-16,2-14-14 0,6-12 0 15,-1-14-11-15,6-10 3 16,0-16-5-16,0-20 5 16,0-10-7-16,6-11 3 15,-4-16-11-15,1-12 0 16,-3 14-8-16,0-3 5 16,-9 10-1-16,-4 11 13 15,-5 18-1-15,-4 6 9 16,-2 15-4-16,-4 2 5 15,2 12-7-15,-2 6 5 16,4 6-6-16,2 7 8 16,2 7-4-16,1 19 11 15,5 9-3-15,1 24 16 16,-2 3-4-16,4 21 20 0,0-11-5 16,3 0 11-16,1-28-16 15,3-9 3-15,4-25-21 16,6-20 0-16,-4-21-15 15,7-23 6-15,-3-12-9 16,6-21 2-16,-4-4-9 16,1 3 4-16,-9 14-6 15,0 7 7-15,-13 26-2 0,-3 12 9 16,-5 14-2-16,1 28 5 16,-2 9-6-16,5 22 7 15,1 10-3-15,5 12 6 16,1-16-5-16,7-4 7 15,3-19-3-15,9-16 3 16,-4-20-6-16,5-17 6 16,-1-16-8-16,-2-21 5 15,1-4-6-15,-3-16 5 16,-5 4-7-16,-7-6 7 16,-6 9-8-16,-11-4 10 15,-6 18-8-15,-8-9 6 16,-9 16-4-16,-6-2 6 15,-1 14-6-15,-7 2 5 0,2 17-7 16,-3 7 5-16,2 23-4 16,1 12 1-16,8 12-2 15,3 25 5-15,7 4-6 16,8 13 4-16,7-6 0 16,9 5 6-16,6-20-2 15,9-10 7-15,2-25-5 16,6-18 3-16,-2-18-9 15,5-26 4-15,-2-17-5 0,6-24 3 16,-2-4-5-16,-3-23 4 16,-6 9-8-16,-2-25 3 15,-10 12-5-15,-3-15 5 16,-3 18-4-16,-1 1 8 16,-5 29-3-16,-4 18 5 15,0 29-5-15,-1 19 6 16,-3 24-5-16,4 42 9 15,2 19 1-15,2 39 27 16,4 9 8-16,5 23 30 16,2-21-1-16,5-3 2 15,2-34-28-15,8-12-6 16,0-34-32-16,3-11-68 16,1-30-51-16,-3-21-161 0,-9-8 122 15,-12-6-525-15,-8 1 119 16</inkml:trace>
    <inkml:trace contextRef="#ctx0" brushRef="#br1" timeOffset="206913.9042">699 5212 948 0,'-18'0'273'0,"-1"2"84"16,1-2-233-16,-1 9-16 15,-3 6 20-15,2 4-31 16,-3 5 13-16,5 5-34 15,-4 4 12-15,5 6-23 16,-3 5 15-16,5 3-15 16,-3 6 14-16,8 1-20 0,3-1 3 15,5-3-18-15,6 0 1 16,5-13-18-16,2-6 2 16,8-18-12-16,5-17-2 15,0-16-13-15,7-26 2 16,2-11-12-16,1-10-6 15,-9 5-9-15,-2-5 0 16,-9 15-5-16,-1 10 9 16,-7 12 7-16,-2 17 9 15,-1 23 6-15,1 23 22 16,-2 13 5-16,1 32 20 16,3-1 2-16,3 15 10 15,2-12-21-15,6-6-4 16,1-24-20-16,5-21 0 0,-1-23-39 15,9-29-39-15,-1-19-39 16,1-23-56-16,-5-5-34 16,0-15 4-16,-8 11 35 15,-1 6 38-15,-6 13 51 16,-6 12 66-16,-1 25 52 16,0 18 58-16,-1 13 11 15,5 35 36-15,1 15-31 0,4 29-11 16,-6 9-47-16,3 29 6 15,-1-8-20-15,0-2 4 16,0-17-19-16,1 2-3 16,-5-29-20-16,-1-8-7 15,-4-20-10-15,-11-15 2 16,1-27-8-16,-2-25 4 16,-5-23-3-16,-2-36 3 15,10-23-5-15,0-50 6 16,9-6-4-16,11-23 2 15,6 22-5-15,5 4 4 16,6 44-4-16,7 15 5 16,-2 35-4-16,0 17 4 15,0 28-4-15,1 26 5 16,-9 24 6-16,-2 21 25 16,-7 7 7-16,-12 22 20 15,-10-4 1-15,-10 4-1 0,-6-11-23 16,-8-2-2-16,1-24-21 15,-3-13-61-15,3-24-60 16,-8-24-240-16,2-15-353 16,-2-14-15-16</inkml:trace>
    <inkml:trace contextRef="#ctx0" brushRef="#br1" timeOffset="207879.4079">1438 5668 991 0,'-12'2'373'15,"9"0"36"-15,10-13-219 16,12-15-91-16,12-16-2 16,0-5-43-16,12-15 3 15,-3-10-34-15,8-19-2 16,-7-3-19-16,5-19 5 15,-9 4-10-15,2-3 9 16,-6 20-7-16,-3 5 7 16,-12 22-7-16,3 10 10 15,-7 25 4-15,-4 12 28 16,1 18 8-16,0 24 29 16,3 27 4-16,-1 29 18 0,2 14-17 15,2 35 13-15,-2-3-13 16,-1 5 12-16,1-24-25 15,-2-5-4-15,-4-38-27 16,0-10-9-16,-3-23-24 16,-4-11-1-16,-2-18-6 15,-8-13-1-15,-3-13-8 0,-3-11-7 16,-5 2-7-16,-5-10-5 16,4 8-5-16,-8 4 2 15,0 5 4-15,1 8 7 16,-1 16 4-16,0 9 8 15,8 13 2-15,3 17 5 16,6 2-2-16,11 17 15 16,8-3 3-16,12-1 9 15,4-15-3-15,11-4 4 16,0-24-13-16,8-22-3 16,-3-18-8-16,5-15 2 15,-1-13-3-15,2-19 0 16,-7 8-3-16,0-11 1 15,-6 10-3-15,-9 7 4 16,-7 20-3-16,-3 16 11 16,-4 35 6-16,-3 28 23 15,11 19 0-15,-7 27 12 0,-3 4-6 16,7 11-8-16,-10-17-19 16,-10-1-9-16,10-34-43 15,-3-22-113-15,0-31-123 16,3-42-398-16,3-25-16 15</inkml:trace>
    <inkml:trace contextRef="#ctx0" brushRef="#br1" timeOffset="208012.64">2363 4749 1088 0,'-10'-4'354'16,"-1"4"-33"-16,19 15-573 15,3-4-75-15</inkml:trace>
    <inkml:trace contextRef="#ctx0" brushRef="#br1" timeOffset="209179.1185">2366 4522 782 0,'-11'3'320'0,"2"12"50"15,5 7-197-15,4 13-11 16,2 6-38-16,6 3 14 16,-1-3-42-16,4-10-6 15,2-16-40-15,2-15-9 16,-2-15-33-16,1-18 1 16,-1-4-10-16,-3-5 10 0,-7 3-6 15,-16 8 8-15,8 10-8 16,-8 12 12-16,-4 13-8 15,10 10 7-15,3 5-3 16,-9 3-16-16,8 0-93 16,5-9-389-16,2-22 80 15</inkml:trace>
    <inkml:trace contextRef="#ctx0" brushRef="#br1" timeOffset="208431.5903">2593 4921 1297 0,'6'18'492'16,"7"17"74"-16,5 2-357 15,6 18-22-15,0-1-86 0,6 16-6 16,-4-9-50-16,0 6-3 15,-6-16-11-15,-3-1 10 16,-5-17-5-16,-2-1 16 16,-5-12-5-16,1-11 2 15,-1-11-11-15,1-12-3 16,1-21-18-16,2-26-4 16,-1-13-7-16,3-22 1 15,-2 2-6-15,2-10 3 16,4 21-4-16,2 9 7 15,-4 24-10-15,1 8-43 16,-4 22-47-16,-3 12-107 16,-2 14-144-16,5 7-338 15,-1 7 5-15</inkml:trace>
    <inkml:trace contextRef="#ctx0" brushRef="#br1" timeOffset="209895.3187">3208 5053 668 0,'-7'21'472'0,"9"3"-11"15,5-4-118-15,4-3-99 16,4-3-82-16,11-8-22 16,-2-6-75-16,7-9-13 15,-1-4-35-15,1-13 1 16,-1 2-16-16,-1-7 7 15,-7-1-7-15,1-10 8 16,-7 1-6-16,-1-7 5 16,-2 6-8-16,-6-3 5 15,-1 10-7-15,-8 8 6 16,-5 8-4-16,-5 3 10 16,1 14 4-16,-7 2 22 15,3 3 2-15,-5 12 17 16,0 9 0-16,-6 8 2 15,4 1-15-15,-1 24 8 0,3-2-12 16,3 19 21-16,6-4-2 16,6 15 16-16,8-16-11 15,10 3 4-15,0-26-27 16,17-2-7-16,-1-24-20 16,12-7-4-16,-2-13-5 0,11-11-24 15,-12-13-24-15,3-13-85 16,-6-5-48-16,-2-17-126 15,1 5-378-15,4-9 65 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6.900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A01F6E-6FD8-4378-B807-568B3EBFD524}" emma:medium="tactile" emma:mode="ink">
          <msink:context xmlns:msink="http://schemas.microsoft.com/ink/2010/main" type="inkDrawing" rotatedBoundingBox="7349,8283 7526,9375 6836,9486 6660,8395" semanticType="callout" shapeName="Other">
            <msink:sourceLink direction="with" ref="{B67FAA21-C9B3-4EC8-BFF9-C58EF95D78FF}"/>
          </msink:context>
        </emma:interpretation>
      </emma:emma>
    </inkml:annotationXML>
    <inkml:trace contextRef="#ctx0" brushRef="#br0">1175-473 554 0,'-3'4'321'0,"-1"5"-3"15,-2 0-92-15,12 6-84 0,1-4-16 16,3 4-14-16,4 0-17 16,3 5 6-16,1 6-15 15,5 9 2-15,4 4-5 16,-3 7 1-16,4 0-13 15,2 6-6-15,-6-10-10 16,0 4-7-16,1-5-8 0,5 0-10 16,-4-10-2-16,3 6-7 15,-1-6-1-15,2-1-7 16,-8-12 3-16,2-1-5 16,-4-6 4-16,2-5-5 15,-5-5 4-15,5 3-6 16,-4-6 2-16,5-3-6 15,-3 1 3-15,0-1-6 16,-1-7 4-16,1-2-4 16,-5-3 3-16,1-7-4 15,-3 0 4-15,-2-4-4 16,-1 3 5-16,1 1 0 16,-6 3 5-16,3-1 2 15,-3 5 5-15,-3-1-3 0,0 1 1 16,-2-7-3-16,-4-1-3 15,2-5-5-15,-5-1 1 16,-6-6-3-16,2 2 2 16,-4-8-3-16,-1 1 5 15,-7-12-2-15,-1-1 2 16,0-3-4-16,0 5 4 0,-5-6-5 16,9 11 5-16,-3 0-7 15,7 9 5-15,-5 2-5 16,7 9 5-16,-1 3-5 15,6 6 5-15,1 4-4 16,6 4 4-16,-1 6-6 16,1 3 4-16,6 2-2 15,-4 4 3-15,-2 3-4 16,5-1 5-16,3 3-6 16,-4-4 3-16,0 6-3 15,5 0 4-15,-3-1-6 16,-1-1 8-16,1 2-6 15,-2-7 5-15,-2 1-5 16,0-1 7-16,2 0-8 16,0-1 6-16,-2 5-5 15,1-5 5-15,-1 1-11 0,0 0-2 16,-1-4-37-16,1 2-13 16,-4-2-87-16,-2-2-56 15,-5 5-386-15,4 7 58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7.814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BAD0CF0-AD77-4061-81A6-9BDE19033C39}" emma:medium="tactile" emma:mode="ink">
          <msink:context xmlns:msink="http://schemas.microsoft.com/ink/2010/main" type="inkDrawing" rotatedBoundingBox="8043,7646 8994,8429 8219,9370 7268,8587" semanticType="callout" shapeName="Other">
            <msink:sourceLink direction="with" ref="{B67FAA21-C9B3-4EC8-BFF9-C58EF95D78FF}"/>
          </msink:context>
        </emma:interpretation>
      </emma:emma>
    </inkml:annotationXML>
    <inkml:trace contextRef="#ctx0" brushRef="#br0">2352-1093 642 0,'-8'-15'398'0,"4"8"-25"0,-3-12-82 16,2 12-148-16,-1-6-13 15,-1 4-28-15,-4-6-3 16,-1 8-11-16,-4-3 2 16,-1 8-7-16,-3 2 3 15,1 4-8-15,-1 5-7 16,3 2-14-16,1 13-15 15,3-3-12-15,2 10-15 16,3-5-8-16,-1 9-8 16,6-7 5-16,3 11-3 15,0-10 5-15,5 14-1 16,4-10 10-16,8 4-4 16,-2-10 4-16,11 1-5 0,-1-9 3 15,7-6-10 1,-4-8 2-16,7-5-5 0,-4-2 5 15,2-3-8-15,-1-1 8 16,-1 2-7-16,-5 6 6 16,2 4-7-16,-4 3 7 15,1 6-6-15,-4 5 8 16,3 6-8-16,-6-4 8 0,-1 11-6 16,-4-1 5-16,0 3-4 15,-8-4 11-15,-5 12 3 16,0-8 10-16,-5 5 7 15,-3-4 8-15,-5 2 2 16,0-8-1-16,-11 3-5 16,0-9-5-16,-9-4-9 15,2-5-5-15,-6 4-9 16,5-8-2-16,-1-2-5 16,6 0 1-16,-5-3-10 15,8-4-7-15,0-1-47 16,6-2-27-16,1-3-77 15,8-4-43-15,3-14 272 16,1-13-655-16,5-7 300 16</inkml:trace>
    <inkml:trace contextRef="#ctx0" brushRef="#br0" timeOffset="850.1662">2710-1361 821 0,'5'6'312'0,"4"1"49"16,6 2-207-16,2 6-1 15,9 4-22-15,0 10 12 16,1 4-8-16,1 12-2 16,-2-3-13-16,2 10-6 15,1-1-27-15,4 10-7 0,-1-3-14 16,5 10-9-16,-8-9-11 16,1 2-7-16,-6-9-6 15,0-1-8-15,-6-12-4 16,-3-4-9-16,-8-9 1 15,-5-4-9-15,-2-7 2 16,4-4-6-16,-6-5 4 16,6-1-7-16,1-5 7 15,-5 4-5-15,-2-4 5 0,1-2-2 16,-5 0-2-16,0 0-39 16,1-1-24-16,1-1-93 15,1-2-57-15,1-3-221 16,0-4-144-16,0-3-46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9.181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1923F6-90B5-45F1-AC94-DAF5A9E30BF5}" emma:medium="tactile" emma:mode="ink">
          <msink:context xmlns:msink="http://schemas.microsoft.com/ink/2010/main" type="inkDrawing" rotatedBoundingBox="8498,8073 9721,6389 10695,7096 9473,8780" semanticType="callout" shapeName="Other">
            <msink:sourceLink direction="with" ref="{B67FAA21-C9B3-4EC8-BFF9-C58EF95D78FF}"/>
          </msink:context>
        </emma:interpretation>
      </emma:emma>
    </inkml:annotationXML>
    <inkml:trace contextRef="#ctx0" brushRef="#br0">3214-1490 623 0,'2'4'420'0,"3"7"-21"16,1 3-82-16,5 7-106 15,4 1-49-15,3 17-16 16,4 3-27-16,8 23-26 16,3 1-1-16,8 17-3 15,-4-3-16-15,-1 7-10 16,-2-10-17-16,-7-1-11 16,-8-19-15-16,-3-7-4 0,-4-21-20 15,-5-16-58-15,-3-13-50 16,-12-16-139-16,1-8 445 15,-15 0-771-15,-4 3 329 16</inkml:trace>
    <inkml:trace contextRef="#ctx0" brushRef="#br0" timeOffset="626.3288">3195-1438 597 0,'4'7'568'0,"7"8"-95"16,4 1-33-16,14 5-214 15,6 3-69-15,17 5-31 16,-2-1-45-16,17 5-23 15,-12-3-22-15,8 5-7 16,-10-2-5-16,4 8-1 16,-7-6 2-16,8 3-1 0,-9 3-5 15,5-4-7-15,-8-4-2 16,2 4-6-16,-7-4-1 16,-1-7-5-16,-6-5 7 15,-3-3-8-15,-9-7 6 16,-3-7-5-16,-10 1 5 15,-2-8-5-15,-7-8 5 16,-2-12-4-16,-5-1 5 16,-11-20-6-16,-5-6 5 0,-2-5-5 15,-7 3 4-15,-5-20-4 16,6 9 5-16,-2-14-5 16,-1-4 6-16,1-14-7 15,9 12 6-15,-4-13-5 16,6 24 4-16,4 4-5 15,3 22 6-15,4 9-5 16,5 18 3-16,5 8-1 16,-1 11 3-16,0-3-4 15,6 8 3-15,-6-1 1 16,4 1-10-16,1 1-46 16,-3-6-22-16,-3 4-134 15,6 9 30-15,1-2-404 16,3 11 61-16</inkml:trace>
    <inkml:trace contextRef="#ctx0" brushRef="#br0" timeOffset="2309.9254">4128-1959 906 0,'-9'7'360'0,"7"-1"48"15,7-2-228-15,6-6 6 16,8-2-36-16,8-5-8 15,3-4-18-15,11-6-11 16,-4-3-30-16,9-11-13 16,-4-2-16-16,6-8-12 15,-5 5-13-15,7-8-11 16,-12 7-7-16,7 0-8 16,-14 8 1-16,-1 1-5 15,-8 10 5-15,-8-1-4 0,-4 10 5 16,-5 4-5-16,-5 3 4 15,0 6-2-15,0 4 3 16,-3-1-3-16,1 4 6 16,-2 1-37-16,-3 1-14 15,-1-6-92-15,1 3-68 0,7 3-383 16,2 2 46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51.076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FDDD93-255D-43A8-BB34-FF985BA1D91C}" emma:medium="tactile" emma:mode="ink">
          <msink:context xmlns:msink="http://schemas.microsoft.com/ink/2010/main" type="inkDrawing" rotatedBoundingBox="9956,7014 10656,7654 10152,8205 9452,7565" semanticType="callout" shapeName="Other">
            <msink:sourceLink direction="from" ref="{B67FAA21-C9B3-4EC8-BFF9-C58EF95D78FF}"/>
            <msink:sourceLink direction="to" ref="{B67FAA21-C9B3-4EC8-BFF9-C58EF95D78FF}"/>
          </msink:context>
        </emma:interpretation>
      </emma:emma>
    </inkml:annotationXML>
    <inkml:trace contextRef="#ctx0" brushRef="#br0">4135-1660 904 0,'-7'7'356'0,"5"3"50"15,7-12-235-15,14-2 0 16,3-5-39-16,17-8-18 16,1-5-18-16,12-9-17 15,-6 1-21-15,6 2-13 16,-9 8-17-16,3-4-13 16,-13 11-1-16,4-7-11 15,-9 3 3-15,-4-5-12 16,-10 7-8-16,-3 1-51 15,-9 3-27-15,0-1-80 16,-7 3-25-16,-7 2-307 0,5-4 68 16</inkml:trace>
    <inkml:trace contextRef="#ctx0" brushRef="#br0" timeOffset="-390.0776">4181-1907 447 0,'-7'-8'338'0,"1"6"-24"16,3 1-54-16,3 2-96 16,5 7-23-16,4 10-8 15,4 4-22-15,6 8 3 0,-1 3-7 16,8 26-11-16,-2 2-12 15,0 17-5-15,0 3-14 16,4 15-7-16,-8-20-9 16,6 5-1-16,-2-20-7 15,-7-8 0-15,-3-18-2 16,5-9-3-16,-1-16-6 16,6-7-7-16,6-10-4 15,5-12-5-15,-2-5 0 16,10-11-1-16,-6 2 4 0,5-13-4 15,-1 3 1-15,1 1-6 16,-7 11 0-16,2 1-6 16,-5 13 4-16,-5 3-7 15,-8 8 4-15,-1 1-4 16,-10 5 4-16,-3 0-5 16,-3 5 6-16,-6 3-4 15,-3-1 9-15,-6 2-42 16,-2-3-16-16,-5-4-112 15,0-2-77-15,-1-4-360 16,-3-5 22-16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2:48.615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1B679094-9ECA-4DD7-B2FA-9BDC8C901E20}" emma:medium="tactile" emma:mode="ink">
          <msink:context xmlns:msink="http://schemas.microsoft.com/ink/2010/main" type="writingRegion" rotatedBoundingBox="13423,-31 16989,186 16784,3559 13217,3342"/>
        </emma:interpretation>
      </emma:emma>
    </inkml:annotationXML>
    <inkml:traceGroup>
      <inkml:annotationXML>
        <emma:emma xmlns:emma="http://www.w3.org/2003/04/emma" version="1.0">
          <emma:interpretation id="{1811849E-2DB4-4616-85B9-F8E62882E58F}" emma:medium="tactile" emma:mode="ink">
            <msink:context xmlns:msink="http://schemas.microsoft.com/ink/2010/main" type="paragraph" rotatedBoundingBox="14221,-55 16896,195 16715,2121 14040,1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BA11BC-CC7B-46F6-9E36-165331413A84}" emma:medium="tactile" emma:mode="ink">
              <msink:context xmlns:msink="http://schemas.microsoft.com/ink/2010/main" type="line" rotatedBoundingBox="14221,-55 16896,195 16715,2121 14040,1869"/>
            </emma:interpretation>
          </emma:emma>
        </inkml:annotationXML>
        <inkml:traceGroup>
          <inkml:annotationXML>
            <emma:emma xmlns:emma="http://www.w3.org/2003/04/emma" version="1.0">
              <emma:interpretation id="{AE57D10A-5351-4E79-B5D8-A1C67014EC74}" emma:medium="tactile" emma:mode="ink">
                <msink:context xmlns:msink="http://schemas.microsoft.com/ink/2010/main" type="inkWord" rotatedBoundingBox="14221,-55 16896,195 16715,2121 14040,1869"/>
              </emma:interpretation>
            </emma:emma>
          </inkml:annotationXML>
          <inkml:trace contextRef="#ctx0" brushRef="#br0">1068-5530 543 0,'-3'-2'345'16,"-5"-1"-20"-16,8 4-82 15,-3-1-94-15,1 2-28 16,4-2-9-16,-4 0-14 16,2 2 2-16,0-2-9 15,-6-11 0-15,1 0-3 0,1-15-6 16,-7-3-12-16,-2-16-12 16,4 3-8-16,-4-15-18 15,0 3-3-15,-2-23-16 16,8 3 0-16,-6-13-14 15,7 11 8-15,-1-12-11 16,1 17 10-16,-3-1-9 16,3 15 9-16,-6 2-10 15,2 20 10-15,-3-2-9 16,0 22 9-16,1 6-9 16,2-1 9-16,1 7-8 15,2 10 8-15,3-14-11 16,2 3 11-16,4 6-11 15,0-6 10-15,0 1-10 16,-2 3 10-16,3 0-11 0,-6 3 11 16,-1-6-9-16,4 6 11 15,0-3-9-15,-4 2 9 16,4 2-9-16,0 7 7 16,0 0-11-16,2 2 11 15,-2 2-10-15,-2-4 8 16,2 2-8-16,0 0 11 0,2 1-13 15,2-1 12-15,1 4-9 16,1 1 9-16,-6 6-10 16,0 4 9-16,4 13-8 15,-1 9 10-15,1 9-6 16,3 5 11-16,6 23-8 16,-2-8 10-16,0-1-11 15,-1-2 8-15,-3-2-10 16,-5-23 10-16,-2 6-9 15,-2-5 11-15,0-2-8 16,-1-13 10-16,4 5-12 16,-1-10 10-16,2-3-12 15,2 1 7-15,0 1-9 16,-1-12 9-16,-5-12-10 16,1-1 11-16,-1-12-9 0,0-9 9 15,-4-12-10-15,3 1 10 16,-3-7-13-16,-1-10 11 15,-1-7-11-15,-1 2 10 16,-2-16-10-16,6-3 11 16,-3-9-14-16,3 3 8 15,1-7-18-15,2 25 6 16,-4-1-11-16,1 16 11 16,-4 8-7-16,-2 14 18 0,0-8-8 15,-1 2 14-15,3 11-11 16,4-3 11-16,-3-3-11 15,5 12 10-15,1-1-10 16,2-3 11-16,-2 0-12 16,4 7 13-16,-2-5-11 15,3 9 10-15,5 0-12 16,3-3 11-16,9-7-11 16,4 5 11-16,15-12-9 15,4 1 11-15,14-1-6 16,0 4 14-16,8-4-6 15,-6 1 11-15,2 7-10 16,-7-1 8-16,12-3-14 16,-7 8 6-16,11-8-12 15,2-4 7-15,12-3-7 0,-14 0 10 16,9-2-11-16,-8 7 10 16,-3 2-8-16,-11 2 7 15,2 1-10-15,-12 3 11 16,8-6-10-16,-9-3 9 15,6-1-9-15,-4 2 11 16,6-3-12-16,-14 3 11 0,8 2-10 16,-11 4 9-16,2-2-9 15,-8 5 10-15,5-3-10 16,-9 2 11-16,5-5-11 16,-3 3 10-16,3-6-11 15,-5 3 11-15,5-3-10 16,-6 6 9-16,0 3-10 15,-8 4 11-15,-5 2-10 16,-8 2 12-16,-1 0-9 16,-2 0 10-16,-2-6-10 15,-4-2 9-15,12 5-12 16,-6-5 9-16,1 1-11 16,1 3 12-16,3 7-13 15,-5-3 13-15,-4-2 4 0,4 7 17 16,-2-3-3-1,0 5 11-15,-3-1-8 0,4 8-5 16,-2-3-17-16,2 8 2 16,-2-1-8-16,8 6 8 15,-3 7-4-15,-1-2 16 16,-1 8-3-16,4 0 13 16,-4 9-9-16,1-4 6 0,6 10-15 15,1-2 3-15,6 8-13 16,-1-2 8-16,0 3-12 15,-6-12 9-15,6 9-10 16,-10-8 10-16,1 5-11 16,1-7 12-16,1 9-10 15,-4-1 11-15,3 5-12 16,0-8 11-16,4 8-11 16,-1-4 10-16,4-1-12 15,-4-14 12-15,4 8-12 16,-2-13 11-16,-5 0-8 15,-2-6 9-15,7 15-11 16,-11-12 12-16,9 12-11 16,-1-9 10-16,2 5-9 0,-2-16 9 15,4 0-10-15,-5-11 9 16,3 3-8-16,-4-5 8 16,-1 4-8-16,-5-6 9 15,1 5-8-15,-2-6 9 16,-2-1-11-16,6-7 9 15,-4 3-10-15,2-7 9 16,-2 4-10-16,0 0 13 0,-2-2-10 16,0-4 11-1,-3 4-11-15,7-2 11 0,-4-7-12 16,-4 2 10-16,2-10-10 16,1-9 9-16,-6-16-9 15,3-4 11-15,-3-21-12 16,-1 10 11-16,-6-6-10 15,-1 8 11-15,-10-13-12 16,4 18 12-16,-6-20-12 16,5 9 11-16,2-17-12 15,-2 4 11-15,5-9-12 16,1 4 12-16,-1-8-11 16,4 22 11-16,4 1-9 15,-4 12 9-15,3 0-12 16,0 12 14-16,-2-14-12 15,4 14 8-15,-4-14-8 0,3 8 11 16,-2-4-12-16,0 2 11 16,2-4-10-16,5 8 10 15,-1 3-13-15,3 6 10 16,6 8-10-16,-2 6 11 16,3 5-10-16,1 1 9 15,4 0-11-15,-5-3 8 16,7 3-14-16,-1 0 11 0,-2 6-11 15,1 9 12-15,-8 0-8 16,-4 11 14-16,-5 7-10 16,-12-7 13-16,-5 8-10 15,1 1 14-15,-11 1-10 16,-1-10 10-16,-5 7-9 16,-4-5 11-16,-10 0-11 15,1 0 10-15,-13 5-10 16,3-1 10-16,-15 1-13 15,8-1 10-15,-5 3-11 16,3-5 10-16,-8 0-12 16,10 3 11-16,-11 3-9 15,2-3 10-15,-4 6-13 16,5-2 14-16,-5 0-11 16,15-1 9-16,-4-1-10 0,11-5 13 15,-3 0-12-15,11-6 9 16,-12-2-10-16,12-1 9 15,-5 1-10-15,12-3 9 16,-3 0-10-16,4 1 12 16,5-1-12-16,7-4 10 15,3 0-9-15,12 2 9 16,11-1-15-16,7-2 12 0,11-5-12 16,8 1 9-16,12-3-10 15,5-5 14-15,12 0-10 16,2 0 12-16,17-3-10 15,5-1 11-15,17-5-12 16,0 2 11-16,14-6-13 16,-3 7 14-16,13-8-14 15,-8 8 13-15,18-3-10 16,-16 7 11-16,6-11-13 16,-15 6 14-16,6-6-12 15,-21 0 11-15,8 2-11 16,-14 6 12-16,1-1-12 15,-19 8 12-15,-3 4-10 0,-21 1 11 16,-9 5-11 0,-15 2 15-16,-9-1-10 0,-11-1 10 15,-11-1-8-15,-4 0 11 16,-16 2-14-16,-10 0 8 16,-13 7-11-16,-1 4 8 15,-12 0-11-15,6 2 11 16,-11 6-8-16,5-6 10 0,-8 3-10 15,4-1 9-15,-6-2-12 16,15-4 12-16,0 2-13 16,12-3 12-16,0-1-11 15,11 2 11-15,-8-1-12 16,10 1 12-16,-2 0-12 16,2-1 11-16,4 1-12 15,7-2 9-15,0-3-12 16,17 3 12-16,3-5-12 15,4 2 13-15,6 7-9 16,-2 0 10-16,1 4-9 16,3 5 12-16,-1-1-12 15,4-3 9-15,4 5-8 16,0-1 8-16,4 6-11 16,1 0 11-16,0 3-10 0,6 4 11 15,-3 4-9-15,-1-2 11 16,6 13-9-16,-1-2 10 15,-1 14-10-15,4 2 11 16,0 12-9-16,-3-5 8 16,-1 8-8-16,-2-12 10 15,6 3-10-15,-11-14 11 16,1-3-5-16,-3-10 8 0,-6-8-6 16,0-5 11-16,6-1-10 15,-10-10 5-15,1-8-8 16,5 4 4-16,-8-7-11 15,4-8 9-15,-1 4-11 16,3 0-3-16,-2-13-41 16,-1 5-18-16,-6-7-103 15,7 4-55-15,-5-8-103 16,5-1-280-16,-11-17 31 16</inkml:trace>
          <inkml:trace contextRef="#ctx0" brushRef="#br0" timeOffset="2150.3239">1222-6279 785 0,'-9'3'273'0,"-1"8"52"15,12 11-207-15,-2 6-10 16,6 9-16-16,12 26-9 16,-3-2-8-16,-2 5-6 15,0-1-6-15,-2 0-5 16,-6-10 0-16,-3 0-4 15,-4-12 3-15,2-3-12 16,-5-14-5-16,-1-9-15 16,8-12-2-16,-7-8-15 15,-1-7 6-15,-1-10-13 16,3-6 7-16,-3-11-11 16,3-1 10-16,-2-21-12 0,6 3 11 15,-5-14-11-15,-3 2 10 16,10 5-10-16,-2 13 11 15,-3 4-9-15,-5 14 8 16,3 12-8-16,-10 0 10 16,4 9-11-16,5 13 9 15,1 1-8-15,-1-3 9 0,6 10-11 16,0-7 12-16,-2-6-7 16,8 3 10-16,-2-8-7 15,9 4 16-15,-1-1-7 16,9 5 11-16,5-2-6 15,7 9 10-15,4-7-5 16,2-1 8-16,9-5-5 16,-2-1 10-16,6-1-6 15,-4 1 5-15,7 0-8 16,-5 1 6-16,4-3-14 16,-4 0 3-16,5-8-14 15,-7 0 4-15,6-3-12 16,3 3 7-16,2-1-10 15,-11 3 10-15,9 4-10 16,-9 4 9-16,-3-3-9 0,-5 5 10 16,1 1-11-16,-8 1 12 15,2 1-9-15,-3 2 11 16,-3 0-9-16,-1-4 12 16,2 0-10-16,-4-5 8 15,-1-6-10-15,1 2 9 16,-2-11-12-16,-9 10 11 15,0 2-10-15,-8 7 10 0,-1 1-9 16,-6 10 14-16,4-6-7 16,-4 0 10-16,0 2-8 15,-2-1 9-15,2 11-10 16,2 2 8-16,-2 5-4 16,-2 1 10-16,4 6 0 15,-1-2 11-15,-1 4-5 16,-1 3 6-16,2-3-10 15,7-1-1-15,-6 3-13 16,3-2 2-16,6-2-8 16,-1 3 11-16,1 2-3 15,-2-3 12-15,-2 4-3 16,1 4 9-16,1 3-12 16,-5-4 1-16,5 8-13 15,0-6 4-15,2 2-12 0,-3-8 8 16,-5 11-8-16,5-10 9 15,-7 7-10-15,-1-3 10 16,0 3-9-16,6-2 9 16,-6 0-10-16,2-9 10 15,3 1-10-15,1-1 8 16,-2-6-8-16,-1-3 10 16,-1 5-11-16,-4-6 10 0,-1-7-8 15,3-5 7-15,-2-1-9 16,0-1 11-16,4 1-12 15,1 1 11-15,-4-2-10 16,-1-2 9-16,2 1-7 16,-6-8 8-16,1 7-9 15,-3-2 10-15,-3-2-10 16,-2-2 10-16,4 8-9 16,-9-6 10-16,1 0-9 15,-2-2 8-15,-6-1-10 16,-5 1 11-16,-3-1-12 15,-1 5 10-15,-10 0-9 16,3-8 9-16,-3 3-10 16,0-1 10-16,-8-7-10 15,11 6 11-15,-7 1-11 0,4-7 11 16,0-1-11-16,3 2 11 16,0-4-11-16,8 3 9 15,0 9-9-15,0-3 10 16,-12 3-10-16,3 4 11 15,-10-2-12-15,4-3 13 16,-4-3-12-16,12 3 10 0,-7-3-12 16,12 3 12-16,-7-4-11 15,12 7 10-15,-5 0-10 16,9 4 12-16,-3 2-11 16,8-3 10-16,-3 3-10 15,6 0 10-15,-1-2-10 16,6 1 10-16,-7-5-11 15,2 2 10-15,-3-3-10 16,-1 3 10-16,-2-6-9 16,7 12 11-16,-1-6-10 15,-1 2 9-15,5-1-8 16,8 5 2-16,-3-2-45 16,1-2-14-16,12 3-104 15,-8-10-68-15,14-1-69 16,-5-7-323-16</inkml:trace>
          <inkml:trace contextRef="#ctx0" brushRef="#br0" timeOffset="18249.8104">823-6573 620 0,'-2'-4'341'0,"0"15"-6"15,6 15-136-15,5 26-43 16,4 16-51-16,2 26 9 15,3 10-26-15,-1 10 18 16,-4-12-33-16,0 5 16 16,-6-15-23-16,-5 6 11 15,-4-15-26-15,-2-9 6 16,-1-11-25-16,1-8 5 16,0-25-22-16,1-19 8 15,-1-15-21-15,0-27 9 16,-1-15-14-16,-3-28 9 15,5-2-12-15,1-31 13 16,2 9-13-16,3-9 11 0,3 9-14 16,3 4 7-1,-1 20-15-15,-3 0 10 0,-3 19-10 16,-2 12 12-16,-6 10-5 16,-3 5 12-16,-4 12-7 15,-3-1 10-15,-1 2-11 16,2 6 10-16,2-2-8 15,-1-2 10-15,4 4-11 0,5-2 10 16,-1-4-9-16,3 11 10 16,8-1-11-16,8-3 14 15,5-1-7-15,14 0 17 16,10-13-7-16,14 2 20 16,-3-1-7-16,12 3 20 15,-6 9-12-15,4 3 17 16,-7 2-16-16,12 2 13 15,-3-1-21-15,10-6 7 16,1-1-20-16,9-3 6 16,-11-1-22-16,9 3 10 15,-9 3-11-15,-7 3 10 16,-21 8-10-16,4 7 11 16,-21-3-11-16,-3 2 12 15,-2-1-11-15,2-10 10 16,-9-2-11-16,5 0 10 0,-7 2-11 15,-4-1 10-15,-4 5-8 16,-7-1 12-16,-9 5-9 16,0-2 12-16,-6 1-10 15,-7-1 9-15,1 1-10 16,-8-3 9-16,-6-2-12 16,-12 4 9-16,5 2-10 15,-23-3 10-15,2 5-11 0,-12 3 10 16,3-6-10-16,-12-1 9 15,16 0-11-15,-4 1 12 16,9 3-12-16,-5 3 10 16,12 2-9-16,1 1 10 15,14-3-10-15,10-3 9 16,16-3-10-16,19-5 10 16,14 0-11-16,23 0 15 15,11-3-4-15,20-1 17 16,2-2-7-16,20-3 15 15,-5 0-13-15,18-2 13 16,-11 0-17-16,7 0 9 16,-18 1-14-16,2-1 8 15,-20 2-13-15,3 4 19 16,-15 1-4-16,5-2 20 16,-14-1-7-16,7-2 13 0,-5 0-17 15,4-6 4-15,0 6-20 16,0 1 7-16,-6 3-14 15,-6 3 7-15,-14 2-12 16,-9-2 12-16,-4 6-7 16,-4-4-25-16,-5-4-36 0,3-11-119 15,6 4-119-15,-5-4-393 16,6 6 0-16</inkml:trace>
          <inkml:trace contextRef="#ctx0" brushRef="#br0" timeOffset="19487.1224">2517-6828 511 0,'-28'-2'380'0,"-1"6"-26"16,10 2-69-16,5 3-93 15,3-4-50-15,11 1 12 16,9-6-44-16,7-4 17 16,8 0-32-16,10 1 12 15,1-3-28-15,7 3 11 16,3 1-34-16,1 2 9 16,-5-2-26-16,1-2 3 0,-9-1-20 15,-1-3 3-15,-8-5-18 16,-4 2 6-16,-3 2-14 15,-6 2 8-15,-2 1-11 16,-3 2 10-16,-1 4-10 16,-3-1 11-16,0-1-11 15,-4-4 11-15,-2 2-10 16,4 1 10-16,2 6-11 0,-4 1 9 16,2 5-11-16,8 6 10 15,-10 0 0-15,-4 2 1 16,6 3-9-16,0-4 11 15,-5-4-10-15,5 2-1 16,2 1-1-16,-1 2 10 16,1-1-10-16,4 8 9 15,-4-3-9-15,3-3 12 16,-3 1-10-16,0-1 15 16,0-5-7-16,0 9 11 15,1-5-11-15,1 10 8 16,5 3-14-16,-1 1 8 15,-3 3-10-15,1 3 9 16,1-6-10-16,-3 4 11 16,3 0-11-16,1 6 8 15,-3-3-9-15,-1 5 10 0,1-2-10 16,-5-1 10-16,2-7-10 16,4 14 10-16,3-5-12 15,-3 2 13-15,1 1-10 16,2 5 9-16,0-10-9 15,1 4 9-15,-3-1-12 16,4 5 12-16,-5-6-9 0,1 8 9 16,0-7-9-16,1 7 10 15,-3-12-12-15,5-1 10 16,-7-11-10-16,5 9 12 16,-3-11-11-16,-1-4 11 15,3 10-10-15,-3 0 10 16,-2-16-11-16,0 9 11 15,3-5-10-15,-7 0 9 16,4 1-9-16,0 3 8 16,-2-9-10-16,0 7 11 15,2-3-10-15,0 0 11 16,0-6-12-16,0 2 11 16,-1-6-12-16,3 0 11 15,0-3-10-15,-1 3 11 16,-1-1-13-16,0 1 8 0,-4 1-13 15,2 3 8-15,-2-2-13 16,1-2-6-16,-3 1-28 16,4-1-53-16,-7-7-82 15,3 2-392-15,0-2 59 16</inkml:trace>
        </inkml:traceGroup>
      </inkml:traceGroup>
    </inkml:traceGroup>
    <inkml:traceGroup>
      <inkml:annotationXML>
        <emma:emma xmlns:emma="http://www.w3.org/2003/04/emma" version="1.0">
          <emma:interpretation id="{AD1DE45E-DBC0-4036-9F2F-9274F3559F2B}" emma:medium="tactile" emma:mode="ink">
            <msink:context xmlns:msink="http://schemas.microsoft.com/ink/2010/main" type="paragraph" rotatedBoundingBox="13321,1634 16888,1852 16784,3559 13217,3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55F516-5E1A-4B70-A54C-6B6195E63D83}" emma:medium="tactile" emma:mode="ink">
              <msink:context xmlns:msink="http://schemas.microsoft.com/ink/2010/main" type="line" rotatedBoundingBox="13321,1634 16888,1852 16784,3559 13217,3342"/>
            </emma:interpretation>
          </emma:emma>
        </inkml:annotationXML>
        <inkml:traceGroup>
          <inkml:annotationXML>
            <emma:emma xmlns:emma="http://www.w3.org/2003/04/emma" version="1.0">
              <emma:interpretation id="{4822862A-A80F-4D35-AF63-83FC99C67551}" emma:medium="tactile" emma:mode="ink">
                <msink:context xmlns:msink="http://schemas.microsoft.com/ink/2010/main" type="inkWord" rotatedBoundingBox="13321,1634 16888,1852 16784,3559 13217,3342">
                  <msink:destinationLink direction="with" ref="{42632FFD-3AE0-41D3-94EA-9C6EB98BE2E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460.5411">1107-5209 476 0,'8'-11'320'16,"-7"2"-23"-16,5 0-46 15,-4 2-110-15,5 8 13 16,-10 1-30-16,3 11 7 0,-8-2-25 15,-8-2 0-15,-3 6-36 16,-1 2-12-16,-1 1-25 16,-3 4-10-16,6 2-13 15,-2-3-4-15,-1-6-5 16,8-3 1-16,8 0-1 16,5-5 0-16,7-2-2 15,12 3 2-15,6-6-2 0,24 0 3 16,2-1 3-16,16-2 13 15,1 4 8-15,13 8 19 16,-16 2 1-16,13 6 4 16,-6 1-11-16,15 2-9 15,-10-5-17-15,10 3-5 16,-6-1-7-16,-5-3 2 16,-20 1 1-16,-3 1-2 15,-10-1 0-15,-1-2 0 16,-8-1-2-16,3-3 0 15,-6 1 1-15,-5-5 0 16,-8 0 0-16,1 3 1 16,-6-5-1-16,-6 1 2 15,-7-6 0-15,-5-6 0 16,-3-3 1-16,-1-2 1 16,-4-2-3-16,4 4 2 0,-2-6-2 15,1 0-1-15,3-5-1 16,1-2 0-16,3-2-2 15,-1 1 1-15,0-2-2 16,1 8 1-16,-1 8 1 16,0-4 0-16,2 9 0 0,-3 10 1 15,-2-10 0 1,-1-5-1-16,-5 9 0 0,-5-8 1 16,1-3 0-16,-9 9 0 15,-5 1 0-15,-8-5 1 16,-2 1-1-16,-16-1 3 15,3-3 2-15,-3 1 5 16,4-1 4-16,-8-6 7 16,13 1 1-16,-10-5 6 15,-1-1-1-15,-6 1 3 16,3 3-3-16,-7 7 3 16,6 1-6-16,6 8-1 15,9 0-9-15,6 0-3 16,14-2-4-16,9-1-24 15,10-1-27-15,11-3-144 16,11 14-76-16,4 15-324 0,1 8-40 16</inkml:trace>
          <inkml:trace contextRef="#ctx0" brushRef="#br0" timeOffset="-3688.4247">277-4213 540 0,'-48'-17'217'16,"2"2"47"-16,4 4-134 15,-8 0 11-15,11 4-17 16,4 9-1-16,5-4-16 0,4 2 5 16,17 5-6-16,4-1-2 15,10 0-10-15,1-3-3 16,27 1-5-16,17-5-2 15,16 1 0-15,25-2 2 16,20 2-2-16,5 2-9 16,1 8-8-16,23 3-14 15,-10 3-10-15,17 12-18 16,-14 0-2-16,13 0-13 16,-24-6 4-16,15-1-10 15,-19-12 8-15,12-7-12 16,-25 0 8-16,-7 0-12 15,-24 4 10-15,-11 1-12 16,-23 12 12-16,-8-4-13 16,-16 2 14-16,-4-4 8 0,-12-4 17 15,-8-1-5-15,-1-1 14 16,2-1-11-16,-3 1-9 16,3-1-16-16,0-2 4 15,-5 0-11-15,1 0 7 16,-2-2-10-16,-3 0 10 15,-3 0-9-15,5 2 9 16,-5-6-10-16,2 2 12 16,3-4-5-16,-1 3 9 0,-4-5-7 15,6 5 11-15,0-1-12 16,4 0 6-16,-6-3-9 16,3 3 6-16,-7-1-9 15,-3-1 9-15,-13-3-10 16,0 2 10-16,-17-5-9 15,4 3 11-15,-21-2-8 16,1 2 10-16,-13-2-5 16,5 2 10-16,-15-4-10 15,6 3 8-15,-12 1-12 16,8 2 9-16,-7-1-14 16,13 3 11-16,-4-6-10 15,15-2 10-15,-6-4-12 16,8 1 12-16,-17-3-11 15,6 4 10-15,-17-3-11 0,11 7 11 16,-7 4-11-16,20 1 10 16,3-1-10-16,23 3 10 15,10-7-11-15,15 3 12 16,9-4-14-16,4 0 14 16,7 7-11-16,3-1 9 15,-2-5-11-15,0 8 14 16,4 3-14-16,0-8 12 0,0 1-11 15,-2-1 11-15,3 3-13 16,1-6 14-16,-2 7-13 16,0 2 13-16,1-3-11 15,1-1 11-15,3 3-14 16,3-12 13-16,10 0-12 16,6 2 13-16,9-7-13 15,-20-2 14-15,31-8-14 16,-3-1 12-16,6-3-11 15,1-3 10-15,32-7-10 16,-27 0 11-16,13-15-8 16,3 3 8-16,15-6-11 15,-4 8 10-15,8-1-10 16,-10 16 11-16,-8-2-11 0,-19 15 12 16,-8 2-10-16,-21 8 9 15,-9 7-10-15,-15 7 12 16,-13 5-10-16,-11 7 8 15,-13 10-10-15,-6 4 11 16,-16 7-14-16,-6 1 13 16,-16 8-9-16,3 1 9 15,-12 7-10-15,7-4 10 0,-10 14-11 16,14-14 11-16,3-2-9 16,15-12 10-16,21-6-10 15,19-13 9-15,10-4-13 16,9-12 12-16,13-8-12 15,4-9 10-15,18-8-8 16,15-7 11-16,30-11-13 16,3 0 13-16,23-13-11 15,-4 2 10-15,10-5-10 16,-19 10 12-16,0-5-11 16,-27 20 11-16,-8 6-10 15,-25 13 10-15,-11-1-10 16,-12 14 10-16,-8-2-10 15,-9 1 10-15,-6-5-9 16,4 10 9-16,-2 3-9 0,2 0 9 16,1-2-11-16,9 6 10 15,-1-3-12-15,7 7 11 16,10-3-12-16,7 5 12 16,17-3-12-16,9 2 10 15,17-5-8-15,3 0 10 16,21-1-9-16,-2 1 10 0,16 5-7 15,-5 6 11-15,20 7-7 16,-12 2 10-16,8 9-8 16,-14-5 9-16,9 3-9 15,-24-7 9-15,11 0-10 16,-11-3 11-16,13 1-10 16,-13-9 9-16,17 3-11 15,-23-3 10-15,-1 2-13 16,-19-2 9-16,2 2-11 15,-20-4 9-15,3 2-10 16,-9-4 10-16,0-2-9 16,-11-1 12-16,8 1-11 15,-5-5 9-15,9 0-8 16,-7-4 8-16,4 4-12 16,-9 0 11-16,-3 0-11 0,-14-4-1 15,1 4 1-15,-8 0 12 16,1-6-11-16,-2 4 12 15,-1 0 0-15,-2 0-1 16,-3-2-11-16,-5 4 10 16,0 3-10-16,-7 5 10 15,-7 6-11-15,-3 5 11 16,-14 8-10-16,1 3 10 0,-12 8-11 16,-1-3 12-1,-1 11-12-15,1-11 11 0,-12 6-10 16,8-3 10-16,-15 4-11 15,-3-1 11-15,-3 16-10 16,8-4 9-16,-4 10-10 16,19-10 12-16,-4 1-11 15,13-14 11-15,-8 1-11 16,18-10 11-16,1 2-12 16,7-7 12-16,2-2-13 15,14-10 12-15,-3-3-10 16,0-7 10-16,12-6-10 15,3-6 17-15,11-9-46 16,0-10-22-16,15-12-300 16,1-2-317-16</inkml:trace>
          <inkml:trace contextRef="#ctx0" brushRef="#br0" timeOffset="4577.6602">934-4945 425 0,'-2'-11'411'0,"-4"8"-68"16,-5 1-1-16,-2 7-195 16,-2 6-31-16,-1 10-8 0,1 1-27 15,-4 6-15-15,5-1-22 16,-7-5 3-16,8-7-10 15,-3-2-7-15,3-7 2 16,2 1-1-16,5-1-9 16,1-5-1-16,5 1-7 15,5 0 3-15,4-2-2 16,12 0 11-16,8 6-1 16,8-6 11-16,4 2 3 15,13-1 5-15,-8-2-12 0,17-1 0 16,-4 5-10-16,9 8-4 15,-3 4-9-15,9 7-2 16,-17-3-4-16,8 1 0 16,-3 0-3-16,-2-7 1 15,-7 4-1-15,12 0 1 16,-12-4 0-16,8-2-1 16,-1 7 1-16,1-10-1 15,-17-3 0-15,0 1 0 16,-10-3 0-16,-10 1 0 15,-12-2-1-15,5 2 2 16,-2 3-1-16,2-5 1 0,-3-6-1 16,1 0-1-1,4 10-7-15,-8-17-8 0,0 11-3 16,-2 2-3-16,-3-6 1 16,-6-5 7-16,0 7 9 15,-4-2 2-15,6-1 2 16,5 10 1-16,-3-8-2 15,1-7 1-15,1 5 1 0,-4-6 0 16,-4-2 0 0,2 4 2-16,-2 5-2 0,-2-4 0 15,-1 1 0-15,1 3 0 16,0 6-1-16,3-6 0 16,-3-3 1-16,0 2 0 15,0-1 0-15,-3-3 0 16,0 11-1-16,-3-2 1 15,1 1-1-15,-11-4 1 16,-4-5 1-16,-2 1 7 16,-4 0 3-16,-1-3 8 15,0 1 1-15,1 5 3 16,-3-5-5-16,-4-4-1 16,3 2-7-16,-1-2-1 15,0-1-3-15,-9-3-1 16,5 6-1-16,-14-4 2 0,-3 4-1 15,-14-2 2-15,5 0-1 16,-7-2 0-16,9-3-1 16,-1-13-1-16,14 12-2 15,0-1-1-15,2 5 0 16,-2 4 0-16,7 11-1 16,-5-6 0-16,8 6 0 15,-1-3 3-15,6 3-13 16,13 3-31-16,7-3-32 0,15 2-112 15,9-5-57-15,12 4-295 16,-7-2 5-16</inkml:trace>
          <inkml:trace contextRef="#ctx0" brushRef="#br0" timeOffset="5649.0807">671-4751 630 0,'-13'-5'318'0,"0"-3"17"16,0 1-130-16,0 7-60 15,2 2-29-15,-11 0-7 16,4 3-34-16,-5 12-3 15,-2-4-27-15,-5 2-1 16,12 3-12-16,-5 2 1 16,7-3-8-16,-3-4 3 15,10-4-8-15,-4 0-1 16,8-3-4-16,-3-2-3 16,12 1-8-16,-2 1 1 15,1-8-5-15,14 6 1 16,9 1-1-16,11 1 3 15,2-5 0-15,18 5 10 16,-3 3 5-16,3-3 10 16,-4 7 0-16,16 1 3 0,-10-4-9 15,6 1-2-15,-3-2-10 16,9 0-2-16,-14 0-2 16,9 15 0-16,-12-5-2 15,5 7 2-15,-7-6-1 16,5 8-2-16,-9-12 0 0,10 3 0 15,-9-3-2-15,7-4 0 16,-12-7 0-16,8 2 0 16,2-3-1-16,-5 0 1 15,-10-2-2-15,2 1 2 16,-13 1-1-16,-6-4 2 16,-6 0-1-16,7 2 1 15,-5-4-1-15,-3-2 0 16,-2 1-2-16,-8-5 1 15,-3 1 0-15,-5 0 0 16,4 3 0-16,-1-4 2 16,2-1-2-16,-2-7 0 15,8 3 0-15,-7-9-1 16,3 1-1-16,2 6-1 0,-3 6 1 16,-8-6 1-1,3 8-1-15,-5-4 1 0,-4 4 2 16,-4-3-1-16,2-1 0 15,-8-2 1-15,-3 0 0 16,-9-5 0-16,2 1 0 16,-12 6 9-16,6 9 9 15,-14-7 19-15,4 17 9 0,-12-8 14 16,2-2-3-16,-17-9-1 16,13 3-17-16,-13-10-5 15,8 3-14-15,-10 4-6 16,9 7-8-16,-12-7-2 15,5 4-3-15,-2-1-1 16,10-1-1-16,-3-4 0 16,16 4 1-16,1 2 0 15,9-3-9-15,-1-4-32 16,13 4-31-16,10 7-94 16,14 3-76-16,12 5-337 15,16 4 30-15</inkml:trace>
          <inkml:trace contextRef="#ctx0" brushRef="#br0" timeOffset="6399.5699">651-4549 665 0,'-24'-17'347'15,"3"8"-6"-15,-3-4-109 16,2 0-137-16,6 9-1 16,-1 2-40-16,-7-5-8 15,2 0-14-15,-2 7-1 16,-8-6-8-16,-3 10 5 16,9 7-3-16,-1 5 6 15,3-6-3-15,11 8 2 0,0-7-6 16,7 0-1-1,1-5-8-15,6 1-5 0,-1 4-6 16,2-13-1-16,4 6-3 16,12 0 2-16,3 3 3 15,14-7 7-15,7 9 7 16,10-9 17-16,3 8 6 16,6-3 7-16,-1 6-3 15,2 2 0-15,-4 10-15 0,6-1-4 16,-6-6-9-16,5-1-3 15,1 0-5-15,1-4-2 16,-8 0-3-16,10 9-1 16,-10 2 0-16,0-3 0 15,-3-1-2-15,7 1 0 16,-11-4 0-16,5-1-2 16,-5-3 0-16,2 1 1 15,-4-3 1-15,4-7-1 16,-8-4 0-16,4-2 1 15,-6-5-2-15,-3-2-1 16,-13 5 3-16,0 3-2 16,-13 3 0-16,-4 7 3 15,-12 0-1-15,-3 1 0 0,-3 1 6 16,-6-5-7-16,2-4-48 16,2 0-62-16,-2 0-409 15,-5-2 65-15</inkml:trace>
          <inkml:trace contextRef="#ctx0" brushRef="#br0" timeOffset="7339.4584">2456-4775 417 0,'-2'6'373'16,"-3"-2"-62"-16,-4-3 3 15,-1 9-169-15,-1 1 0 16,-2-2-36-16,-7 2-9 16,0 2-33-16,-6 9-12 0,0-5-26 15,-7 10-5-15,1 10-7 16,-5 10 5-16,-2-14 1 15,3 13 4-15,10-4 0 16,0-10 3-16,13-14-9 16,13-3-5-16,7-11-7 15,8-15-4-15,7-2-2 16,11 0 7-16,-3-9 1 0,14-1 5 16,-9-2 0-16,10-9-2 15,-10 5-5-15,13-1-2 16,-15-7-5-16,8 6 0 15,-8 5-2-15,2-7 1 16,-13 5-2-16,1 8 2 16,-12 3-1-16,-8 2 3 15,-6 8 10-15,-8 0 18 16,-2 3 3-16,-6 8 8 16,-3-2 1-16,-4 7-4 15,-3 0-9-15,-5 4-1 16,3-4-8-16,-2 4 1 15,7 0-8-15,5 2-37 16,7-2-56-16,12-4 359 0,7-11-823 16,12-11 340-16</inkml:trace>
          <inkml:trace contextRef="#ctx0" brushRef="#br0" timeOffset="12947.8879">1275-4134 902 0,'-9'9'316'0,"7"15"63"0,10-13-248 15,18 2 16-15,12 0-43 16,22-7 11-16,0-8-32 16,24-7 2-16,-7-1-37 15,10-1 7-15,-13 6-28 16,0 3 7-16,-19 6-18 0,-3 5 8 15,-19 0-21-15,-7-2 10 16,-11 1-14-16,-4-3 10 16,-9-5-9-16,-6-3 13 15,-1 1-7-15,-8-4 18 16,-2 1-6-16,-18 3 17 16,-4 2-11-16,-22 5 13 15,-6 1-16-15,-22 3 10 16,8-5-19-16,-14 0 10 15,18-3-17-15,-3-1 18 16,13-7-9-16,15 3 21 16,15 3-10-16,11-1 13 15,13 0-20-15,20 7 6 16,8 1-22-16,25 5 7 16,10 2-14-16,22 5 9 0,4-6-10 15,16 0 11-15,-11-4-11 16,11-4 10-16,-16-3-8 15,-2 1 11-15,-17-2-12 16,-9-2 7-16,-24 1-11 16,-6-1 10-16,-18 0-10 15,-11 0 13-15,-10 0-8 0,-9 4 13 16,-7-4-11-16,-11 4 10 16,-7-6-11-16,-12 2 10 15,-2-5-11-15,-10 0 11 16,6-1-11-16,-8-1 10 15,9 0-10-15,-4-2 11 16,15 7-12-16,-2-2 11 16,16 10-10-16,-3 0 11 15,19 3-12-15,5-1 11 16,15-1-13-16,14 1 10 16,23 1-11-16,22 3 11 15,11 4-11-15,26-1 12 16,1 6-11-16,18-3 11 15,-10-3-9-15,11-4 10 16,-18-3-10-16,-4 1 12 16,-26 1-12-16,-13-3 10 15,-22 3-12-15,-13-5 13 0,-18-1-11 16,-12-5 12-16,-5 3-8 16,-18-8 11-16,-12-1-13 15,-13-11 11-15,-1 3-11 16,-13-11 11-16,3 2-12 15,-9-1 12-15,12 6-11 16,-10-8 9-16,9 9-11 0,-4 3 11 16,10 8-10-16,2 3 10 15,10 8-8-15,10 4 10 16,17-3-10-16,16 6 11 16,17-1-14-16,29 7 10 15,14-1-12-15,23 7 9 16,8-7-10-16,16-1 13 15,-7-5-10-15,10-4 10 16,-10-4-9-16,3-6 10 16,-16 0-12-16,-11-3 10 15,-24 2-9-15,-16-1 9 16,-25 5-8-16,-24 1 11 16,-16 4-8-16,-23-4 12 15,-7-2-10-15,-18-9 11 0,11-3-6 16,-14-10 13-16,14 2-11 15,-8-4 10-15,21 10-11 16,-15-1 7-16,18 10-16 16,2 0 9-16,14 5-10 15,0 4 9-15,18 4-11 16,11 3 10-16,11 0-12 16,12 1 9-16,12-1-11 15,24 4 9-15,7-1-10 0,30 2 11 16,7 0-8-16,20-1 10 15,-3-2-10-15,18-2 11 16,-20-5-8-16,13-2 9 16,-16-2-10-16,-12-11 5 15,-28 8-12-15,-12-1 9 16,-29 6-9-16,-25-2 11 16,-16 17-2-16,-20-11 11 15,-8 1-9-15,-23-3 15 16,4-2-11-16,-12-3 11 15,6 1-8-15,-16-2 10 16,11 0-13-16,-15 1 10 16,10-1-13-16,-12-3 10 15,17-1-12-15,-4 3 9 16,21 1-11-16,5 2 10 0,21 0-11 16,7 4 11-16,14-4-12 15,12-1 9-15,13 1-11 16,18 7 8-16,15-3-10 15,31 5 9-15,8 10-7 16,22-2 12-16,-4-4-10 16,17 0 11-16,-4-2-10 0,6-11 9 15,-17-3-12-15,6-4-7 16,-23-2-16-16,-18-4 3 16,-20 7-9-16,-19-5 14 15,-28 8 7-15,-16-1 17 16,-13 3-2-16,-17-5 14 15,-5 5-9-15,-10-5 12 16,5 3-10-16,-18-1 12 16,6-1-15-16,-11 1 7 15,11-1-13-15,-9-2 12 16,20-1-13-16,1 5 7 16,17 3-30-16,3-2-43 15,21 2-64-15,18 10 358 16,17 3-820-16,10 0 358 15</inkml:trace>
          <inkml:trace contextRef="#ctx0" brushRef="#br0" timeOffset="14513.2248">1100-4156 505 0,'4'-17'301'16,"-10"8"-7"-16,-1 2-62 16,-3 5-125-16,-10-2 11 0,-6 4-14 15,-5-2-5 1,-4-1-2-16,-12 3 4 0,9 0-7 15,-10-4-7-15,5 0-8 16,-9-3-11-16,4-2-11 16,-13-1-12-16,13 3-4 15,-13 0-10-15,8-1 4 16,-6-1-8-16,5 3 8 16,-14-1-4-16,8-2 7 15,-4 1-2-15,8-5 7 0,8 1-9 16,21-7 4-16,4 2-16 15,18 3-1-15,3 4-16 16,6-4 3-16,3 12-14 16,6 2 12-16,6 0-13 15,6 7 12-15,7 12-11 16,7 1 10-16,14 4-10 16,3 0 10-16,10-4-10 15,-3-5 11-15,0-4-10 16,-11-3 9-16,5 1-12 15,-11-6 7-15,-3 3-15 16,-12-2 12-16,-11-1-13 16,-14-4 16-16,-15 6-7 15,-10-3 15-15,-22-2-10 0,3 0 11 16,-18-4-8-16,3-5 13 16,-10-4-8-16,9 0 13 15,-16-5-7-15,11 5 7 16,-11-2-10-16,12 6 7 15,-1 3-13-15,13 1 7 16,5-1-7-16,19 6-14 0,11-2-96 16,20-5-106-16,21 16-366 15,1 0-5-15</inkml:trace>
          <inkml:trace contextRef="#ctx0" brushRef="#br0" timeOffset="16506.6244">2125-3901 796 0,'-9'3'284'16,"2"-8"36"-16,14-1-189 15,14-7-56-15,10-9 12 16,0-4-28-16,19-9 23 16,-2-4-15-16,21-9 11 15,-3 0-29-15,21-11-1 16,-7-3-27-16,6-5 0 16,-15 10-21-16,1 3 8 15,-28 6-11-15,0 11 8 16,-20 12-9-16,-1 2 10 15,-10 12-9-15,-4 4 21 16,-6 5-3-16,-6 0 19 0,-5 15-10 16,-16-7 11-16,-3 12-21 15,-16 14 2-15,1 10-18 16,-19 13 10-16,-4 10-13 16,-24 5 11-16,6 4-9 15,-6 0 9-15,14-21-10 16,14-3 15-16,29-15-8 15,14-20 12-15,20-18-10 0,25-20 17 16,8-10-12-16,21-20 15 16,10-1-11-16,19-14 10 15,-5 9-15-15,7-12 8 16,-8 16-15-16,4-10 13 16,-18 6-12-16,9-2 11 15,-13 4-13-15,-4-4 10 16,-14 17-13-16,-6 7 13 15,-17 15-8-15,-14 7 21 16,-8 17-7-16,-17 9 15 16,-9 13-10-16,-21 13 13 15,-3 13-20-15,-22 7 11 16,2 2-13-16,-19 17 17 16,8-8-11-16,-7 13 14 0,8-9-13 15,5-3 12 1,27-25-18-16,13-11 6 0,18-20-17 15,21-15 8-15,11-14-15 16,19-18 10-16,10-6-11 16,21-17 11-16,3-1-11 15,18-4 11-15,-11 6-11 16,9 5 11-16,-19 8-11 16,-2-1 10-16,-17 10-10 0,-2 5 12 15,-19 3-12-15,-7 11 11 16,-14 10-8-16,-17 14 11 15,-14 9-7-15,-21 21 22 16,-11 2-6-16,-24 24 15 16,-8 1-9-16,-21 23 10 15,7-6-21-15,-2 15 11 16,18-23-13-16,15-8 10 16,34-25-14-16,18-16 8 15,22-20-16-15,20-16 6 16,16-12-13-16,21-15 13 15,12-9-12-15,21-17 12 16,5-1-12-16,14-14 6 16,-7 12-15-16,3-12 5 15,-18 17-14-15,-2 2 9 0,-22 15-5 16,-13 1 13-16,-18 23-1 16,-13 3 13-16,-16 12-6 15,-10 16 14-15,-17 6-9 16,-18 8 13-16,-11 12-10 15,-27 19 12-15,1 1-10 16,-24 22 10-16,3 3-14 16,-11 3 12-16,15-12-12 0,8-4 10 15,31-27-11-15,18-9 9 16,28-20-14-16,22-16 9 16,15-18-14-16,28-21 10 15,16-14-10-15,34-19 12 16,-8-5-12-16,19-6 2 15,-19 17-14-15,-3 8 6 16,-30 15-11-16,-8 7 11 16,-23 21-1-16,-15-1 14 15,-17 8-6-15,-11 11 13 16,-11 6-11-16,-11 3 12 16,0 4-8-16,0-2 12 15,11 2-10-15,11-2 9 16,7-9-11-16,12-2 8 15,8-5-13-15,5-14 10 16,5-3-9-16,7 2 8 0,-3-1-9 16,5 1 10-16,-3 7-10 15,-1 0 9-15,-4-4-8 16,4-1 7-16,-1 3-7 16,0-3 8-16,-6-1-10 15,0 5 12-15,-13 2-10 0,0 7 9 16,-9 1-8-16,0 2 10 15,2 6-11-15,2-6 9 16,0 0-9-16,7-1 9 16,-8-3-11-16,5-1 11 15,-5 1-10-15,-1 3 11 16,-7 1-11-16,-4 5 11 16,-3-1-10-16,-6 2 10 15,-1 0-11-15,-5-1 10 16,4 1-10-16,-4 0 11 15,6-4-8-15,1 3-19 16,10-3-40-16,3-1-55 16,2 1-52-16,4-2-67 15,2 0-16-15,-6 0-17 16,-2 2 57-16,0 0-239 16,1 4 111-16</inkml:trace>
          <inkml:trace contextRef="#ctx0" brushRef="#br0" timeOffset="20783.2189">74-4749 466 0,'8'-9'254'0,"6"-6"0"16,-1-1-117-16,2-5-15 15,0 10-47-15,-8-4 19 16,-1 12-20-16,-6 5 34 16,-4 5-9-16,-9 4 22 15,-3 4-24-15,-12 11 19 16,0-1-33-16,-11 9 7 15,1-7-31-15,-9 14 13 16,5-13-28-16,-1 5 17 16,10-3-20-16,7-3 9 15,10-16-24-15,6-7 4 16,8-8-24-16,12-7 4 16,4 4-14-16,7-2 10 15,3-1-11-15,5 3 10 16,-6-4-10-16,-3-4 10 0,-2 0-12 15,-3 8 11-15,-6 1-11 16,1 1 10-16,-7 5-9 16,-3 2 10-16,-7-4-8 15,-6 7 10-15,-5-3-11 16,-5 13 12-16,-1-4-10 0,-3 9 11 16,1-3-6-16,0 5 17 15,4-11-8-15,1 4 18 16,8-4-11-16,2-2 11 15,6 1-16-15,5 3 9 16,2 1-15-16,1-1 14 16,8 8-11-16,8-3 18 15,1-1-9-15,14-4 16 16,-3-2-11-16,15-8 12 16,0 3-18-16,12-4 11 15,-3 0-18-15,13-1 7 16,-8 3-15-16,10 5 10 15,-13-3-15-15,2 1 9 16,-7 1-12-16,5 1 11 16,-16-9-12-16,3 5 11 0,-9-5-7 15,-3 4-1-15,-17-2-25 16,-1 7-29-16,-10 2-28 16,-8 4-65-16,-3-2-74 15,5 2-353-15,-2-6 64 16</inkml:trace>
          <inkml:trace contextRef="#ctx0" brushRef="#br0" timeOffset="171048.2628">1614-3898 805 0,'-2'-4'251'0,"4"4"66"0,-2-2-229 15,-4 13 21-15,-1 4-29 16,-8 11 16-16,-2 3-21 16,-4 10 18-16,1-11-28 15,5-13 7-15,9-2-27 16,8-13-2-16,9-19-28 16,11-9 1-16,2 1-18 15,2-14 8-15,-3 10-9 0,-6 7 9 16,-10 11-9-16,-9 16 12 15,-11 10-3-15,-9 17 26 16,-8 7-1-16,-3 7 25 16,5-1-5-16,4-1 11 15,7-20-24-15,13-11-1 16,11-13-23-16,8-22-1 16,7-7-14-16,5-11 8 15,-3-1-7-15,-4-1 6 16,-11 11-8-16,-5 9 10 15,-12 16-8-15,-6 17 6 16,-11 12-8-16,-6 18 11 16,-1 1-10-16,-1 3 8 15,5-6-4-15,6-8 8 16,11-23-7-16,5-8 6 16,9-7-9-16,3-19 5 0,3 0-8 15,2 0 6-15,-6-3-7 16,-3 2 8-16,-2 16-8 15,-6 3 8-15,-5 14-8 16,-4 15 7-16,0 5-7 16,-6 9 8-16,1-2-8 15,3-5 7-15,6-8-5 16,3-5 5-16,8-14-7 0,4-9 7 16,1-10-8-16,4-8 8 15,-5-1-7-15,-2 5 7 16,-3 3-7-16,-4 16 8 15,-1 14-8-15,-7 4 6 16,2 4-5-16,-2 9 6 16,3-2-7-16,3-12 6 15,7-4-6-15,9-14 5 16,2-7-7-16,5-11 7 16,-1-3-6-16,-1-3 7 15,-3 10-5-15,-9 1 8 16,-4 14-8-16,-8 12 7 15,-6 10-8-15,-3 9 7 0,0 0-6 16,3-6 6-16,4 2-6 16,9-15 5-16,8-10-8 15,10-5 7-15,3-1-7 16,4-15 7-16,-4 9 0 16,-3 8-21-16,-10 3-25 15,-5 17-49-15,-6 9-93 16,-3 23-340-16,1-5 54 0</inkml:trace>
          <inkml:trace contextRef="#ctx0" brushRef="#br0" timeOffset="172513.7193">1636-3765 862 0,'-17'11'285'0,"4"-2"49"0,1 4-216 16,6 2-51-16,-5 5 3 15,4-7-29-15,-1 2 18 16,3-1-15-16,3-12 7 16,9-5-20-16,12-12 3 15,5-9-22-15,9-9 2 16,4 3-14-16,0-1 10 16,-6 10-11-16,-1 7 8 15,-12 6-8-15,-5 3 8 16,-4 14-10-16,-9-4 9 15,-3 3-9-15,-9 1 21 16,0 6 2-16,-18-2 22 16,2 7-2-16,-10 10 21 0,-5-1-12 15,-7 1 13-15,10-3-18 16,5-5 5-16,14-14-23 16,18-3-1-16,15-14-22 15,20-15 1-15,7-7-9 16,10-1 8-16,-2 3-5 15,4-1 7-15,-10 12-7 16,0 3 8-16,-8 2-7 0,-2 0 6 16,-5 11-7-16,2 1 7 15,-10-3-9-15,-7 8 8 16,-3-1-7-16,-6-3 7 16,-12-3-5-16,3 8 6 15,-4-3-6-15,-8 3 6 16,-5-1-8-16,-2 11 8 15,-7-4-7-15,-4 4 6 16,2-10-6-16,0 5 8 16,6-10-7-16,3 0 6 15,7 1-8-15,6 5 8 16,12-4-10-16,4 5 6 16,8-1-6-16,17-4 5 15,13-4-7-15,12-6 8 16,6-3-7-16,6-2 7 15,-15-1-4-15,-2 1 6 0,-17 5-6 16,-1 6 8-16,-12 2-6 16,-1 4 4-16,-14-6-5 15,1 4 8-15,-13-2-7 16,-2-2 7-16,-8 0-7 16,-3 4 7-16,-5-2-8 15,-7 0 6-15,-4 6-6 0,-7-1 7 16,-3 3-7-16,-5-3 8 15,3-1-6-15,-2 0 9 16,10 3-7-16,7-3 10 16,12-1-5-16,12 1 3 15,17-2-9-15,14-8 5 16,15 5-9-16,15-1 4 16,5-2-5-16,8 0 6 15,-7 2-5-15,-1-3 6 16,-12 3-5-16,-5 2 6 15,-16-7-7-15,1 5 7 16,-10 4-6-16,-4-4 7 16,-6-9-6-16,-1 5 6 15,-2 1-5-15,-9-6 5 16,-8-8-5-16,-3 15 6 0,-9 4-7 16,-16 4 5-16,-1 0-5 15,-7 12 6-15,-3-4-8 16,3-3 15-16,12-2-6 15,13 2 6-15,15-9-7 16,21 6 4-16,16-8-12 16,15 4 5-16,5-2-7 0,17 9 7 15,-13-9-4-15,4 4-13 16,-16-8-15-16,1-1-5 16,-14-3-9-16,-9 1 6 15,-8-1 15-15,-8 3 15 16,-15-4 7-16,-12-1 15 15,1 5-4-15,-14 5 10 16,-5 4-7-16,-2-3 8 16,6 1-14-16,4 0 4 15,17-2-11-15,7 0 14 16,10 0-75-16,9-2-119 16,5-5-331-16,-11-6 3 15</inkml:trace>
          <inkml:trace contextRef="#ctx0" brushRef="#br0" timeOffset="175414.8494">1763-3765 563 0,'-13'-2'263'0,"4"-2"19"16,6-5-110-16,3 3-61 15,1-1-15-15,7 9 3 16,3-2-20-16,11 3 4 16,6 1-19-16,14-2-3 15,8-2-19-15,11-2-9 0,-4-5-16 16,6 1-3-16,-8 6-4 15,-1-2 1-15,-12 4 1 16,-5-4-1-16,-11 8 1 16,-6-2 4-16,-10-4 3 15,-3 1 4-15,-7 9 2 16,-2-7 3-16,-1 1-5 16,-5 0-3-16,-1-2-4 15,-8-4-2-15,1 4-4 0,-12 1-1 16,-3 1 0-16,-12-2 0 15,1 3 1-15,-12 5 6 16,4-7 3-16,-7 1 3 16,7 3 2-16,4-5 1 15,11-2-2-15,7-7 2 16,13 1-4-16,12-5-3 16,8 4-3-16,17 1-2 15,8 4-2-15,20 1 2 16,7 6 2-16,13-7 0 15,-1-1-3-15,8-1-2 16,-9 6-3-16,1-10-2 16,-14 5-2-16,1-3 1 15,-16 1-2-15,-3-5-1 0,-11 7 2 16,-8-1-1-16,-8 4 1 16,-12 2 4-16,-7-2 2 15,-8 5 2-15,-9-1 1 16,-9 2 0-16,0-1-3 15,-9 3-3-15,-3-5-3 0,-10 1-2 16,4 3 0-16,-10 3 0 16,8-9-1-16,-6-2 1 15,13 4-1-15,3-5 0 16,21-1 0-16,6 6-2 16,18-1 0-16,15-2-1 15,3-2 1-15,13 2-3 16,12-5 4-16,14-1-2 15,6-3 3-15,16 0-2 16,-7-8 2-16,2 1 1 16,-17 5 0-16,-5-1-1 15,-19 9 1-15,-10 3 1 16,-20 3 1-16,-10-1-1 16,-15-2 2-16,-13 2 0 15,-6 0-1-15,-14-4 0 0,-3 2 1 16,-6-2-2-16,10 4 1 15,2-4-1-15,17 4 0 16,10-2-2-16,17-2 0 16,12-1-4-16,12 3 1 15,16-8 0-15,8 3 1 16,12 1 0-16,-2-3 3 16,2-1-1-16,-14 5 2 0,-1 1-3 15,-16 0 2-15,-5 2-1 16,-10 0 1-16,-10 4 0 15,-7-8 2-15,-6 8-1 16,-10-1 0-16,-12 1 0 16,-2-2-1-16,-8 7 1 15,-5-5 0-15,0 1 1 16,6-10 1-16,8 3-2 16,18-4-1-16,9 4-2 15,11-3 0-15,13 10-2 16,6 3 0-16,7 1 0 15,7-2 3-15,15 3-3 16,2-5 3-16,6-3-1 16,-4-4 1-16,-1 2 0 15,-8-3 0-15,-8-7 0 0,-11 10 1 16,-9-5-1-16,-15 1 10 16,-14 2-24-16,-14 6-47 15,-5-4 49-15,-2-7-525 16,2-25 135-16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7:31.06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D8F6EF88-1E74-4E46-8269-29BD744910B8}" emma:medium="tactile" emma:mode="ink">
          <msink:context xmlns:msink="http://schemas.microsoft.com/ink/2010/main" type="writingRegion" rotatedBoundingBox="11638,2891 16742,403 17551,2063 12448,4552"/>
        </emma:interpretation>
      </emma:emma>
    </inkml:annotationXML>
    <inkml:traceGroup>
      <inkml:annotationXML>
        <emma:emma xmlns:emma="http://www.w3.org/2003/04/emma" version="1.0">
          <emma:interpretation id="{B0AE54BE-876B-4C56-92C0-55722FD75356}" emma:medium="tactile" emma:mode="ink">
            <msink:context xmlns:msink="http://schemas.microsoft.com/ink/2010/main" type="paragraph" rotatedBoundingBox="12333,2541 12475,2541 12475,2791 12333,27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112279-872B-4F69-A091-3B17AAFD2B8D}" emma:medium="tactile" emma:mode="ink">
              <msink:context xmlns:msink="http://schemas.microsoft.com/ink/2010/main" type="inkBullet" rotatedBoundingBox="12345,2792 12323,2544 12462,2532 12484,278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37-820 582 0,'-14'2'360'0,"2"9"-14"16,3 17-68-16,9 3-110 15,0 6-8-15,4 2-30 16,3-2-26-16,-5-24-36 0,6-9-27 16,-3-12-22-1,-5-14-15-15,0-2 2 0,4 6-8 16,-12 3 14-16,5 11 9 15,-3 15 10-15,2 13 6 16,3 6 13-16,4 1-4 16,-3-7-12-16,11-5-10 15,-5-19-10-15,7-12-22 16,2-2-19-16,1-14-68 16,1 2-68-16,9 6-344 15,1 7 37-15</inkml:trace>
      </inkml:traceGroup>
    </inkml:traceGroup>
    <inkml:traceGroup>
      <inkml:annotationXML>
        <emma:emma xmlns:emma="http://www.w3.org/2003/04/emma" version="1.0">
          <emma:interpretation id="{CD8989E2-D08F-441D-9D8F-AA6697D759D6}" emma:medium="tactile" emma:mode="ink">
            <msink:context xmlns:msink="http://schemas.microsoft.com/ink/2010/main" type="paragraph" rotatedBoundingBox="11996,3624 17099,1136 17551,2063 12448,4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E60828-FCDD-4902-B08C-9DCB8E3755D3}" emma:medium="tactile" emma:mode="ink">
              <msink:context xmlns:msink="http://schemas.microsoft.com/ink/2010/main" type="line" rotatedBoundingBox="11996,3624 17099,1136 17551,2063 12448,4552"/>
            </emma:interpretation>
          </emma:emma>
        </inkml:annotationXML>
        <inkml:traceGroup>
          <inkml:annotationXML>
            <emma:emma xmlns:emma="http://www.w3.org/2003/04/emma" version="1.0">
              <emma:interpretation id="{B67FAA21-C9B3-4EC8-BFF9-C58EF95D78FF}" emma:medium="tactile" emma:mode="ink">
                <msink:context xmlns:msink="http://schemas.microsoft.com/ink/2010/main" type="inkWord" rotatedBoundingBox="12061,3757 14833,2406 15176,3110 12404,4462">
                  <msink:destinationLink direction="from" ref="{5DFDDD93-255D-43A8-BB34-FF985BA1D91C}"/>
                  <msink:destinationLink direction="to" ref="{5DFDDD93-255D-43A8-BB34-FF985BA1D91C}"/>
                  <msink:destinationLink direction="with" ref="{8C1923F6-90B5-45F1-AC94-DAF5A9E30BF5}"/>
                  <msink:destinationLink direction="to" ref="{ADEC7E84-03A6-4EB1-B313-01B68FFD7711}"/>
                  <msink:destinationLink direction="from" ref="{ADEC7E84-03A6-4EB1-B313-01B68FFD7711}"/>
                  <msink:destinationLink direction="with" ref="{6BAD0CF0-AD77-4061-81A6-9BDE19033C39}"/>
                  <msink:destinationLink direction="with" ref="{FEA01F6E-6FD8-4378-B807-568B3EBFD52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570.7413">0 932 934 0,'-9'0'305'15,"13"-1"56"-15,0-7-247 0,10-8-42 16,7-18-21-16,1-8-15 15,5-34-16-15,5-3-1 16,-1-23-15-16,-5 3 5 16,0-3-9-16,-8 28 8 15,-3 6-8-15,-6 25 9 16,-1 12 5-16,-3 16 14 16,-1 13 21-16,3 13 24 0,1 25 15 15,1 12 3-15,6 27 5 16,0 8-17-16,7 21-10 15,2-10-13-15,0 4-4 16,-4-19-9-16,4-12-8 16,-2-29-8-16,-1-14-10 15,-1-22-9-15,4-28-9 16,-2-22 0-16,0-38-15 16,-3-16-5-16,-1-18-8 15,-5 6 5-15,-7 5-3 16,-6 31 18-16,0 15 3 15,1 28 13-15,1 13 5 16,6 20 8-16,5 17 6 16,5 16 11-16,2 14 4 0,1 10-2 15,4 15 4 1,-6-9-4-16,-1 9 1 0,-1-12-4 16,-6 3-3-16,-5-13-8 15,-3-8-5-15,-6-12-7 16,-3-8-3-16,-5-12-4 15,-2-21-3-15,4-8 0 16,0-27-3-16,-2-9 0 0,11-30-2 16,-2 2 3-16,7-13-4 15,3 12-1-15,8 3-7 16,-1 29 2-16,5 8-4 16,-1 20 3-16,3 17 0 15,2 20 8-15,2 15-3 16,0 14 6-16,1 21 10 15,-1 8 10-15,-2 16 6 16,-3-13 4-16,3 1-2 16,-6-21-8-16,0-13-10 15,-3-22-32-15,0-25-107 16,-6-18-108-16,4-16-401 16,0-4-4-16</inkml:trace>
          <inkml:trace contextRef="#ctx0" brushRef="#br0" timeOffset="-3169.5661">1232-133 1145 0,'7'39'399'0,"8"13"90"16,5-1-302-16,8 19-22 15,-8-12-34-15,-1 12-24 16,-6-11-41-16,-4-6-15 16,-3-23-20-16,-6-8-11 15,1-16-5-15,-8-15-7 16,1-19 0-16,-3-26-9 16,2-10 1-16,3-18-4 15,10-3 4-15,10-7-6 16,3 16 6-16,8 12-7 15,-1 20 5-15,4 31-4 16,-2 27 12-16,5 31 37 16,-4 10 28-16,-3 24 24 15,-7-5 9-15,-6 6-7 16,-4-19-39-16,-4-12-38 0,6-28-69 16,8-25-213-16,5-24 418 15,9-38-820-15,2-17 221 16</inkml:trace>
          <inkml:trace contextRef="#ctx0" brushRef="#br0" timeOffset="-2865.8516">1863-353 1200 0,'-18'28'465'0,"9"15"49"15,11 1-298-15,7 15-46 16,6-2-47-16,5 8-2 15,2-12-23-15,4-10-27 16,3-17-29-16,6-13-19 16,-3-17-20-16,1-16-9 15,-3-6 2-15,-4-17-7 16,-10-3 6-16,-7-13-4 16,-7 0 7-16,-9-9-2 15,-13 10 10-15,-10-1-4 16,0 19 5-16,-5 6 0 15,8 16-3-15,4 5-57 0,11 8-66 16,13 6 330-16,10 3-820 16,8 0 320-16</inkml:trace>
          <inkml:trace contextRef="#ctx0" brushRef="#br0" timeOffset="-2467.8502">2209-642 1174 0,'0'12'365'0,"9"11"117"15,17 6-311-15,5 15-22 16,6 4-21-16,4 13-15 16,-4-3-49-16,1 1-14 15,-8-8-12-15,-4-6-3 16,-10-16-4-16,3-5 2 16,-10-14 1-16,0-18 2 15,-5-10 2-15,2-23-3 0,-8-11 2 16,0-18-4-16,-2 2-7 15,0-12-8-15,1 7-4 16,3 2-50-16,3 18-36 16,3 5-107-16,1 17-102 15,12 19-341-15,7 18 16 0</inkml:trace>
        </inkml:traceGroup>
        <inkml:traceGroup>
          <inkml:annotationXML>
            <emma:emma xmlns:emma="http://www.w3.org/2003/04/emma" version="1.0">
              <emma:interpretation id="{C92460E0-2D31-4379-821E-3F4BB8F45D66}" emma:medium="tactile" emma:mode="ink">
                <msink:context xmlns:msink="http://schemas.microsoft.com/ink/2010/main" type="inkWord" rotatedBoundingBox="14779,2268 17099,1136 17551,2063 15231,3195"/>
              </emma:interpretation>
              <emma:one-of disjunction-type="recognition" id="oneOf2">
                <emma:interpretation id="interp2" emma:lang="" emma:confidence="0">
                  <emma:literal>aktive</emma:literal>
                </emma:interpretation>
                <emma:interpretation id="interp3" emma:lang="" emma:confidence="0">
                  <emma:literal>adere</emma:literal>
                </emma:interpretation>
                <emma:interpretation id="interp4" emma:lang="" emma:confidence="0">
                  <emma:literal>Ostive</emma:literal>
                </emma:interpretation>
                <emma:interpretation id="interp5" emma:lang="" emma:confidence="0">
                  <emma:literal>Ortive</emma:literal>
                </emma:interpretation>
                <emma:interpretation id="interp6" emma:lang="" emma:confidence="0">
                  <emma:literal>Ortire</emma:literal>
                </emma:interpretation>
              </emma:one-of>
            </emma:emma>
          </inkml:annotationXML>
          <inkml:trace contextRef="#ctx0" brushRef="#br0" timeOffset="-1573.8929">3034-969 739 0,'-7'-13'378'0,"-6"4"35"16,-4 3-141-16,1 8-55 15,-1 3-27-15,-3 8-11 16,1-2-40-16,1 13-13 15,3-1-29-15,0 6-1 16,-1 4-17-16,-1 25 7 0,2 4-6 16,3 21 8-16,0 2-10 15,11 6-9 1,1-17-19-16,5-15-16 0,8-26-19 16,9-27-14-16,6-32 1 15,13-35-35-15,1-20-16 16,4-21-35-16,-7 8 1 0,2 2-7 15,-12 25 34 1,-3 21 13-16,-9 26 35 0,1 25 30 16,-5 25 19-16,-4 23 23 15,2 12 13-15,-3 5 16 16,-3-15-25-16,3-10-18 16,3-23-26-16,5-28-9 15,6-20-14-15,6-23-22 16,-4-14-9-16,2-20-20 15,-11-10-5-15,1-25-13 16,-6 6 24-16,-1-21 7 16,-2 13 23-16,1 16 7 15,-3 40 20-15,-1 16 12 16,0 42 12-16,5 36 11 16,2 14 7-16,9 24-9 15,4 15-9-15,8 8-9 0,-3-15-12 16,2 1-6-16,-1-20-2 15,-2-5-6-15,-10-21 1 16,-1-8-3-16,-4-12-3 16,-10-11-11-16,-3-11 0 15,-9-4-12-15,-6 0-1 16,-9-7-8-16,-1 9 11 16,-5-2-6-16,2 15 12 15,4 17-4-15,4 14 13 0,7 13-3 16,8 8 10-16,8 4-1 15,5-16 9-15,10-7 1 16,2-14 2-16,10-15-5 16,3-17 2-16,6-17-5 15,0-12-1-15,3-17-11 16,-7-4 0-16,-1-17-6 16,-10 5 4-16,-4-1-2 15,-13 19 12-15,-3 12 19 16,-4 27 22-16,0 27 10 15,0 24 5-15,4 28 5 16,-1 8-19-16,5 10-16 16,3-7-3-16,5-7-55 15,-1-28-38-15,5-8-161 16,-5-27-121-16,9-6-345 16,-15-23-40-16</inkml:trace>
          <inkml:trace contextRef="#ctx0" brushRef="#br0" timeOffset="-1447.3052">3910-1634 1023 0,'-13'-26'407'0,"7"19"18"0,6-1-321 16,6 12-483-16,-3 5 72 16</inkml:trace>
          <inkml:trace contextRef="#ctx0" brushRef="#br0" timeOffset="-1121.5045">4126-1510 1113 0,'-6'0'468'0,"12"15"51"16,5 7-261-16,16 18-64 0,-6 1-58 15,8 3-16-15,-3 8-45 16,7 5-22-16,-10-14-18 16,2-1-3-16,-6-7 3 15,-3-16 4-15,-4-12 3 16,0-14 8-16,0-12-1 16,-5-20-6-16,0-10-3 15,3-20-7-15,-5-3-13 0,2-7-9 16,3 7-16-16,-1 0-84 15,-5 18-53-15,3 8-180 16,0 18-352-16,1 6 23 16</inkml:trace>
          <inkml:trace contextRef="#ctx0" brushRef="#br0" timeOffset="-752.3093">4783-1361 1227 0,'13'-5'392'0,"-2"-16"94"16,4-6-326-16,3-19-58 16,1-6-36-16,1-5-13 15,-3 1-36-15,-1-7-17 16,-5 8 4-16,-5 0-13 16,-4 12 19-16,-6 6 53 15,-7 15 33-15,-4 13 21 0,2 11 14 16,-7 14-16-16,1 12-53 15,3 24-8-15,3 3-15 16,2 17 20-16,7 2 11 16,12 17 14-16,3-18-15 15,7 5-6-15,6-17-23 0,6-9-10 16,-1-21-13 0,14-13-46-16,1-19-31 0,8-16-96 15,-3-14-139-15,-2-12-434 16,-16-3 41-16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5.465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C82A3F-5B4F-4DA2-B948-CE30E374D755}" emma:medium="tactile" emma:mode="ink">
          <msink:context xmlns:msink="http://schemas.microsoft.com/ink/2010/main" type="inkDrawing"/>
        </emma:interpretation>
      </emma:emma>
    </inkml:annotationXML>
    <inkml:trace contextRef="#ctx0" brushRef="#br0">5 52 565 0,'-6'3'246'0,"2"1"29"16,-1 0-154-16,-4-2 15 15,-1-4-46-15,3 2 11 16,3 0-23-16,-1-2 17 0,5 4-25 15,0 0 12-15,-2 1-25 16,4-3 11-16,5 4-23 16,-3-8 16-16,5-1-16 15,0-1 20-15,-1-3-17 16,-1 0 13-16,2 1-21 16,6 1 11-16,2-2-22 15,3-2 7-15,-3-4-15 16,3 0 11-16,-3-5-12 0,1-2 10 15,-1 1-11-15,3 7 9 16,-1 1-9-16,1-4 7 16,-4 10-11-16,7-1 5 15,-3-5-10-15,9 2 2 16,-5 6-8-16,4-6 5 16,-2 0-6-16,4-1 4 15,-12 1-3-15,8 2 7 16,-2 0-4-16,-2 5 6 15,-2 1-4-15,2 1 3 16,-5 0-5-16,11 2 0 16,-12-2-7-16,8 4 5 15,-3 2-5-15,6 1 2 16,-8 2-4-16,7 1 5 0,-2-1-5 16,0 2 4-16,-9 4-5 15,3-2 7-15,-1 6-6 16,-1 9 6-16,-1-6-6 15,7 6 7-15,-5-2-8 16,-1-2 7-16,-5-1-6 16,1-1 7-16,-5-2-9 15,0 3 8-15,-3 1-6 0,0 2 5 16,-2-2-5-16,-1 7 6 16,-1-5-6-16,-1 0 6 15,-7-3-7-15,3 1 8 16,-3-5-8-16,-1 1 7 15,-2-3-7-15,0 5 7 16,-2-1-8-16,-4 5 8 16,1-2-7-16,-1 0 7 15,4-7-8-15,-3 5 9 16,3-9-8-16,-8-4 7 16,3 1-8-16,-8 1 8 15,4-2-7-15,-2-1 6 16,5 5-7-16,5 0 8 15,1-3-7-15,-2-1 6 16,8 0-6-16,-1-1 6 0,1-4-7 16,-1 1 6-16,7-4-6 15,-1 1 6-15,0-6-7 16,6 4 7-16,1-3-6 16,4 1 6-16,1-3-6 15,6-1 8-15,3-3-8 16,3-2 6-16,2 0-6 0,5-3 7 15,-3-3-7-15,2-1 7 16,-2 3-6-16,1-3 7 16,-1 5-7-16,4 2 7 15,-1 4-8-15,3 3 7 16,-3 5-7-16,1 1 7 16,-3 3-7-16,3 3 7 15,0-4-6-15,-1 0 7 16,-5 3-6-16,0-3 5 15,-2 3-5-15,-1 1 5 16,-7 1-7-16,3 3 7 16,-2 3-5-16,1 3 6 15,-5 1-6-15,-3 1 6 16,5-1-6-16,-8 3 5 16,1-1-6-16,-2-5 6 15,-1 1-6-15,-3 4 6 0,4-10-5 16,-4 7 6-16,-4 3-4 15,1 1 4-15,-5-9-5 16,1 10 4-16,-4-12-3 16,0 6 3-16,1-1-3 15,-3 1 9-15,-1 4 0 16,-1-5 7-16,0-1-1 16,-5 2 7-16,3 4-6 0,-7-3 4 15,0 1-7-15,-4 3 6 16,-1-3-5-16,-6 1 6 15,5-1-7-15,-5 1 7 16,4-3-8-16,-4 5 6 16,2-3-10-16,-1 3 6 15,5 1-11-15,-3 1 7 16,5-7-9-16,-3 1 6 16,2-3-9-16,1-4 6 15,1 1-7-15,2-3 5 16,5 0-6-16,1 1-4 15,7-1-27-15,3-1-39 16,7-3-51-16,6-5-146 0,10-1 6 16,9-5-326-1,4 1 8-15</inkml:trace>
    <inkml:trace contextRef="#ctx0" brushRef="#br0" timeOffset="-11471.2">3 20 577 0,'0'-9'285'0,"2"5"13"0,-2 2-127 15,-2-3-29-15,0 7-28 16,0-2-1-16,2 2-12 16,2-1 4-16,2 9-9 15,7 4 2-15,0 5-7 16,9 7-5-16,-3 3-13 0,5 6-10 15,-5-5-10-15,5 3-14 16,-4 0-2-16,6 4-4 16,0-3 4-16,0 6-5 15,0-1 6-15,2 5-6 16,-4-3-2-16,4 5-6 16,-2-5-1-16,0 7-4 15,0-11-4-15,-2 3-2 16,-5-8-1-16,1-1-2 15,-5-13 0-15,-2 5 1 16,0-5-2-16,-1 6 3 16,-1 0 1-16,4 11 1 15,0-2 2-15,-2 3-3 16,5-7-2-16,-3-1-4 16,-5-10 1-16,-1-3-7 0,2-8 3 15,-7 3-3 1,2-3 3-16,-2 2-5 0,-2 0 5 15,-2 3-6-15,6-1 5 16,-6-4-6-16,2-1 8 16,-2-6-37-16,-2-6-22 15,-5-9-100-15,0-5-63 16,-1-2-386-16,3-4 42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6:47.660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CC0DA494-8274-4183-8357-9019ABF6C98F}" emma:medium="tactile" emma:mode="ink">
          <msink:context xmlns:msink="http://schemas.microsoft.com/ink/2010/main" type="inkDrawing"/>
        </emma:interpretation>
      </emma:emma>
    </inkml:annotationXML>
    <inkml:trace contextRef="#ctx0" brushRef="#br0">19 454 994 0,'-9'-4'342'15,"-4"8"74"-15,13-10-248 16,9-5-63-16,17-7 1 16,9-10-50-16,20-9-18 15,10-2-11-15,18-5-12 16,-9 0-7-16,5-4-5 16,-10 7 11-16,-5 0-47 15,-20 12-44-15,-3 5 77 16,-13 4-456-16,-12-4 121 15</inkml:trace>
    <inkml:trace contextRef="#ctx0" brushRef="#br0" timeOffset="-259.0348">-1 147 1025 0,'-4'17'257'0,"4"-10"92"16,7-10-293-16,4-12 8 0,10-11-5 15,12-24-17-15,4-7-1 16,11-22-11-16,0-5-15 15,2-17-10-15,-6 7 3 16,-2-12-8-16,-14 14 7 16,-2-8-6-16,-11 21 6 15,-8-8-6-15,-3 19 6 16,-6 3-5-16,-9 17 4 16,-8-2 9-16,-1 17 9 15,-6 4 2-15,0 8 7 0,2 10 3 16,4 9-5-16,4 2-4 15,1 8 0-15,4 12-7 16,1 4 2-16,5 15-2 16,7 11 3-16,1 27 5 15,5 8 9-15,8 30 5 16,5 3 7-16,3 30 0 16,-2-8-2-16,9 22 5 15,-10-16-3-15,-1 9 0 16,-2-24-4-16,1 4-6 15,-6-26-10-15,3 2-9 16,-1-22-10-16,-2-4-3 16,0-25-3-16,-6-4-3 0,-3-25 4 15,-2-7-25 1,2-11-23-16,-6-18-63 0,-2-14-37 16,-3-12-105-16,-6-12-7 15,-8-23-271-15,-1 9 49 16</inkml:trace>
    <inkml:trace contextRef="#ctx0" brushRef="#br0" timeOffset="857.0603">984-541 828 0,'-3'3'301'0,"-10"-1"47"16,2 0-208-16,-2-2-30 15,4 6-22-15,-1-3-19 16,3 6-11-16,0 8-10 16,1 3-2-16,-1 12 4 15,-1 7 5-15,-3 14 2 16,4 10 2-16,1 11-8 0,3-8-5 16,8 12-11-16,2-12-5 15,5-3-9-15,0-21-6 16,5-3-7-16,-2-13-1 15,1-13-5-15,-1-13-1 16,4-7-2-16,-3-12 2 16,-1-21-3-16,2-7 3 15,-1-14-4-15,-8-7 4 0,3-9-5 16,-2 6 5-16,-9-2-5 16,0 13 6-16,2 11-3 15,-4 8 6-15,-4 10-7 16,5 12 6-16,1 4-6 15,-4 2 2-15,2 17-3 16,6 2 5-16,3 16 0 16,-1 6 5-16,7 21 4 15,0 5 4-15,1 14 3 16,1-9 2-16,4 4 2 16,-5-13-3-16,5-11-3 15,-4-15-3-15,3-8-7 16,-1-12-3-16,1-11-4 15,-5-6 2-15,9-15-3 16,-9-9 4-16,6-16-5 0,-5-7 3 16,5-12-7-16,-12 6 3 15,4 0-5-15,-3 16 7 16,-6 4-2-16,-2 16 6 16,-2 4-3-16,-2 6 5 15,2 5 0-15,-2 2 3 16,6 9 0-16,2 10 7 15,9 16 4-15,0 8 9 0,5 27 7 16,3 6 4-16,-3 12-5 16,-3-3-4-16,-2 2-12 15,-2-22-4-15,-4-10-38 16,2-18-26-16,-3-22-145 16,0-16-60-16,1-16-316 15,-3-9-27-15</inkml:trace>
    <inkml:trace contextRef="#ctx0" brushRef="#br0" timeOffset="976.9395">1313-861 1163 0,'-9'-7'255'0,"11"-15"-255"15,18-1-218-15</inkml:trace>
    <inkml:trace contextRef="#ctx0" brushRef="#br0" timeOffset="1423.4958">1708-626 938 0,'9'-2'297'0,"-5"-13"57"15,2-7-243-15,3-22-48 16,-2-6-20-16,1-17-16 16,-3 1-6-16,-1-14-17 15,-2 18 2-15,-4-1-1 16,-2 11 21-16,-3 8 21 16,-1 14 23-16,-1 4 18 15,0 15 8-15,0 4-10 16,1 18-17-16,-1 11-15 15,2 13-14-15,3 24-12 16,4 19 8-16,2 23 16 16,7 5 13-16,6 10 17 15,5-18 6-15,8-8-15 0,0-27-22 16,7-13-20-16,-2-19-23 16,-2-5-7-16,-1-11 13 15,1-11-58-15,-5-4-33 16,2-13-135-16,1-8 171 15,-5-10-562-15,-9-11 159 16</inkml:trace>
    <inkml:trace contextRef="#ctx0" brushRef="#br0" timeOffset="2433.7056">2504-985 832 0,'2'12'329'15,"-4"-5"17"-15,11-14-178 0,10-8-121 16,3-17 2-16,6-6-29 15,7-14 5-15,-6-3-14 16,3-16 5-16,-8 7-14 16,0-5 8-16,-12 10-9 15,-2-3 9-15,-8 15-9 0,-8-1 13 16,-9 11-6-16,-1 4 15 16,1 15-4-16,-5 3 17 15,3 13-8-15,0 11 8 16,3 12-14-16,1 19 2 15,11 12-14-15,4 22 32 16,5 7 3-16,11 32 34 16,3 1 7-16,3 36 23 15,2-6-23-15,3 11 6 16,-9-28-30-16,6 1-9 16,-5-42-25-16,-5-8-5 15,-5-24-21-15,6-10 2 16,-12-22-4-16,1-9-3 15,-2-13-16-15,-8-17-17 16,-7-10-20-16,-6-20-25 16,-5-6-20-16,-11-12-20 0,0 4 1 15,-4-1 5-15,2 12 22 16,-4 4 27-16,11 18 27 16,-5 8 24-16,5 12 16 15,6 10 33-15,9 11 6 16,4 0 33-16,11-2-2 15,11 4 11-15,5-2-28 16,19-11-3-16,6-8-27 0,14-5 1 16,-5-11-18-16,7-13 5 15,-15-2 1-15,-2-8-61 16,-12 5-60-16,3-3-372 16,-7 5 39-16</inkml:trace>
    <inkml:trace contextRef="#ctx0" brushRef="#br0" timeOffset="2881.8609">3324-1496 777 0,'-11'9'338'16,"-11"2"42"-16,3 0-195 16,-3 10-10-16,3-3-47 0,-1 14 13 15,4-1-43-15,1 15 3 16,6 2-36-16,-1 19 3 15,3-1-30-15,3 12 8 16,4-14-17-16,4-1 3 16,3-19-18-16,4-12 4 15,0-19-17-15,6-19 2 16,2-14-11-16,1-26 5 16,0-8-14-16,4-14 1 15,-7 3-8-15,-4-11 5 16,-4 14-4-16,-4 8 14 15,-3 12 3-15,-2 10 9 16,2 18-4-16,2 4 16 16,-2 14-1-16,5 18 18 15,6 6 6-15,0 27 15 0,0 14-12 16,5 10-4-16,-3-5-14 16,-2 1 7-16,2-23-42 15,0-8-81-15,-4-25-91 16,-8-17-373-16,-12-11-4 15</inkml:trace>
    <inkml:trace contextRef="#ctx0" brushRef="#br0" timeOffset="3580.4272">3920-1705 922 0,'-15'-11'343'0,"-7"0"60"16,2 4-253-16,-4 1 3 16,0 8-55-16,-2 6-8 15,4 10-36-15,0 12-4 16,0 6-33-16,5 11 2 15,10 1-14-15,5 3 4 16,9-6-11-16,15-3 7 16,2-14-5-16,4 0 4 15,3-6-7-15,-1-4 8 16,-4 1-7-16,-4 10 6 16,-2-3-7-16,-5 7 9 0,-8-1-8 15,-5 1 23-15,-4-7 0 16,-11 0 19-16,-5-6-4 15,-8-2 10-15,-2-1-24 16,-10 3 1-16,3-7-19 16,-4 0 4-16,4-7-27 15,7-8-59-15,11-13-79 16,6-13-351-16,13 1 27 0</inkml:trace>
    <inkml:trace contextRef="#ctx0" brushRef="#br0" timeOffset="4479.6611">4116-2102 1000 0,'0'2'442'0,"-4"17"18"15,6 8-248-15,9 21-50 16,4 24-68-16,5 34 6 15,6 6-25-15,9 27 9 16,-7-14-25-16,0 1 1 0,-4-26-20 16,-4-4-5-1,-9-34-23-15,4-4-2 16,-6-25-9-16,-4-13 2 0,-1-18-5 16,-6-17-8-16,-5-16-14 15,-8-13-9-15,-3-10-10 16,-10-5-2-16,-2 4 4 0,-6 1 14 15,2 15 9-15,-3 10 10 16,8 8 4-16,-3 8 7 16,-3 8-5-16,11 9 9 15,8-1 0-15,-3 3 12 16,12 5-4-16,20 2 8 16,-2-2-7-16,9 6 2 15,13-1-12-15,4-7 3 16,0-1-6-16,9-10 3 15,-7-9-6-15,6-8 5 16,-9 3-4-16,-2-16 5 16,-8 1-6-16,-4-11 4 15,-6-1-7-15,-1-14-8 16,-6 7-10-16,-1-5 4 16,-3 10-6-16,-8-5 7 15,-5 19 7-15,1 1 10 0,-2 14-4 16,-6 3 7-16,6 13-2 15,1 2 10-15,-1 20-5 16,5 15 11-16,6 11 0 16,4 20 15-16,3 13 5 15,6 1 26-15,-1-10 0 16,3 3 6-16,1-16-16 16,3-9-9-16,-1-16-24 15,6-12-9-15,3-20-11 0,8-19 1 16,-3-18-5-16,1-15 4 15,-4 2-5-15,-1-7 3 16,-12 12-3-16,4 12 3 16,-7 18-5-16,-8 15 5 15,-1 20-2-15,0 13 3 16,-6 7-3-16,1 12 7 16,-1-8-5-16,2-7 5 15,-2-17-5-15,-5-15 6 16,7-16-6-16,3-30 7 15,-5-7-4-15,0-17 4 16,4-5-3-16,-6-19 2 16,0 10-6-16,-7-8 5 15,14 17-3-15,5 5-33 0,-1 24-36 16,6 11-69 0,9 15-68-16,-13 2-57 0,0 11-327 15,-6-2 72-15</inkml:trace>
    <inkml:trace contextRef="#ctx0" brushRef="#br0" timeOffset="4967.5826">5329-1273 1609 0,'-18'19'495'0,"1"-2"83"16,15-16-458-16,2-10-122 16,0-7-160-16,13 6-407 15,-4-6 37-15</inkml:trace>
    <inkml:trace contextRef="#ctx0" brushRef="#br0" timeOffset="4773.8874">5133-2521 1172 0,'2'34'490'0,"-6"23"55"16,15 7-310-16,1 12-36 16,-7-6-86-16,8 13-20 15,-2-14-54-15,-3 3-13 16,3-10-10-16,-2 7-53 0,2-16-68 15,-2-5-479-15,2-16 86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52.535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4D7C1915-111E-4870-B114-BCD1BF8E88D5}" emma:medium="tactile" emma:mode="ink">
          <msink:context xmlns:msink="http://schemas.microsoft.com/ink/2010/main" type="inkDrawing" rotatedBoundingBox="4125,15164 10763,5703 13845,7866 7207,17326" semanticType="callout" shapeName="Other">
            <msink:sourceLink direction="to" ref="{47D04E9C-A01B-4866-96BA-C6D2137969FC}"/>
            <msink:sourceLink direction="from" ref="{47D04E9C-A01B-4866-96BA-C6D2137969FC}"/>
          </msink:context>
        </emma:interpretation>
      </emma:emma>
    </inkml:annotationXML>
    <inkml:trace contextRef="#ctx0" brushRef="#br0">5490-2578 844 0,'-14'-18'356'0,"3"14"33"15,-2-7-189-15,2 0-63 16,-6-2-12-16,4 11-27 16,-7-7-3-16,-1 5-15 15,1 8-7-15,2 0-12 16,-8 5-9-16,2 2-12 16,2 4-5-16,1 3-5 15,-1 8-3-15,11 6-1 0,0 12-1 16,0 4-1-16,4 5-4 15,3-1-1-15,2 5-2 16,6-10-1-16,9 1-2 16,1-10 0-16,3-1-6 15,7-11 0-15,2-4-4 16,-2-11-2-16,5-5-4 16,3-8 4-16,1-11-5 15,0-2 5-15,6 1-5 16,-2 1 6-16,-6 3-5 15,6 9 6-15,0 6-6 16,-4 4 6-16,-1 2-5 16,-1 2 4-16,-3 8-5 15,-8-3 5-15,1 8-4 16,-7-2 3-16,3 9-3 0,-8-5 4 16,-1 7 6-16,-8-7 9 15,-2 9 8-15,-2-6 7 16,-13 4 5-16,-3-4-3 15,-8 8-4-15,-7-11-6 16,2 0-5-16,-8-6-4 16,-5 2-7-16,0-8-1 15,-4 1-7-15,-5-4 1 0,9-2 0 16,9-9-9-16,4-4-46 16,9-7-22-16,11-10-98 15,3-7-89-15,18 6-353 16,10 0 38-16</inkml:trace>
    <inkml:trace contextRef="#ctx0" brushRef="#br0" timeOffset="943.4563">6181-2797 1003 0,'-9'-10'421'0,"1"-1"57"15,-1 4-255-15,-2 0-11 16,0 1-57-16,-6 2-13 15,-1 3-39-15,-2 1-16 16,3 3-24-16,-7 6-16 16,4 3-15-16,1 10-12 15,-3 4-9-15,-2 12-5 16,11 3-1-16,0 11-5 16,6-4 2-16,7 11 3 15,5-11 2-15,5 5-1 0,4-10 3 16,5-1-4-16,3-14-2 15,6 0-2-15,3-15 0 16,10-8-1-16,-6-7 2 16,11-9-2-16,-5-5 2 15,1-1-4-15,-7 0 4 16,0 2-6-16,-3 8 6 16,1 3-4-16,-2 4 5 0,2 6-7 15,-3 5 7-15,1 4-6 16,-5 0 5-16,2 9-5 15,-4-6 7-15,0 4-5 16,-4 0 4-16,2 6-7 16,-7-2 7-16,2 9-7 15,-4 0 4-15,-4 2-3 16,-2-2 6-16,-1 4-5 16,-10-6 3-16,0-3 0 15,-3 1 1-15,-11 2-1 16,-6-1 3-16,-6 8 9 15,-5-1 10-15,-15 3 5 16,2-5 5-16,-5 10-2 16,1-14-8-16,-4-4-9 15,12-8-4-15,2-12-38 0,8-11-29 16,-1-11-95-16,13-2-139 16,7 10-357-16,1 3 11 15</inkml:trace>
    <inkml:trace contextRef="#ctx0" brushRef="#br1" timeOffset="205897.4419">-789 5439 1052 0,'-19'0'323'0,"1"-1"75"15,5-5-311-15,-6 6 16 16,1-6-44-16,3 5 2 16,0-3-16-16,-3 4 14 15,3 7-21-15,-5 3 11 16,3-3-15-16,-7 8 12 15,0-6-15-15,-2 6 8 0,2 1-15 16,-1 3 7 0,2-3-16-16,7 21 8 0,-1-7-8 15,6 12 9-15,2 6-6 16,1 19 6-16,5-4-6 16,-1 14 10-16,4-10-5 15,2 1 8-15,5-18-9 16,4-6 1-16,2-14-14 0,6-12 0 15,-1-14-11-15,6-10 3 16,0-16-5-16,0-20 5 16,0-10-7-16,6-11 3 15,-4-16-11-15,1-12 0 16,-3 14-8-16,0-3 5 16,-9 10-1-16,-4 11 13 15,-5 18-1-15,-4 6 9 16,-2 15-4-16,-4 2 5 15,2 12-7-15,-2 6 5 16,4 6-6-16,2 7 8 16,2 7-4-16,1 19 11 15,5 9-3-15,1 24 16 16,-2 3-4-16,4 21 20 0,0-11-5 16,3 0 11-16,1-28-16 15,3-9 3-15,4-25-21 16,6-20 0-16,-4-21-15 15,7-23 6-15,-3-12-9 16,6-21 2-16,-4-4-9 16,1 3 4-16,-9 14-6 15,0 7 7-15,-13 26-2 0,-3 12 9 16,-5 14-2-16,1 28 5 16,-2 9-6-16,5 22 7 15,1 10-3-15,5 12 6 16,1-16-5-16,7-4 7 15,3-19-3-15,9-16 3 16,-4-20-6-16,5-17 6 16,-1-16-8-16,-2-21 5 15,1-4-6-15,-3-16 5 16,-5 4-7-16,-7-6 7 16,-6 9-8-16,-11-4 10 15,-6 18-8-15,-8-9 6 16,-9 16-4-16,-6-2 6 15,-1 14-6-15,-7 2 5 0,2 17-7 16,-3 7 5-16,2 23-4 16,1 12 1-16,8 12-2 15,3 25 5-15,7 4-6 16,8 13 4-16,7-6 0 16,9 5 6-16,6-20-2 15,9-10 7-15,2-25-5 16,6-18 3-16,-2-18-9 15,5-26 4-15,-2-17-5 0,6-24 3 16,-2-4-5-16,-3-23 4 16,-6 9-8-16,-2-25 3 15,-10 12-5-15,-3-15 5 16,-3 18-4-16,-1 1 8 16,-5 29-3-16,-4 18 5 15,0 29-5-15,-1 19 6 16,-3 24-5-16,4 42 9 15,2 19 1-15,2 39 27 16,4 9 8-16,5 23 30 16,2-21-1-16,5-3 2 15,2-34-28-15,8-12-6 16,0-34-32-16,3-11-68 16,1-30-51-16,-3-21-161 0,-9-8 122 15,-12-6-525-15,-8 1 119 16</inkml:trace>
    <inkml:trace contextRef="#ctx0" brushRef="#br1" timeOffset="206913.9042">699 5212 948 0,'-18'0'273'0,"-1"2"84"16,1-2-233-16,-1 9-16 15,-3 6 20-15,2 4-31 16,-3 5 13-16,5 5-34 15,-4 4 12-15,5 6-23 16,-3 5 15-16,5 3-15 16,-3 6 14-16,8 1-20 0,3-1 3 15,5-3-18-15,6 0 1 16,5-13-18-16,2-6 2 16,8-18-12-16,5-17-2 15,0-16-13-15,7-26 2 16,2-11-12-16,1-10-6 15,-9 5-9-15,-2-5 0 16,-9 15-5-16,-1 10 9 16,-7 12 7-16,-2 17 9 15,-1 23 6-15,1 23 22 16,-2 13 5-16,1 32 20 16,3-1 2-16,3 15 10 15,2-12-21-15,6-6-4 16,1-24-20-16,5-21 0 0,-1-23-39 15,9-29-39-15,-1-19-39 16,1-23-56-16,-5-5-34 16,0-15 4-16,-8 11 35 15,-1 6 38-15,-6 13 51 16,-6 12 66-16,-1 25 52 16,0 18 58-16,-1 13 11 15,5 35 36-15,1 15-31 0,4 29-11 16,-6 9-47-16,3 29 6 15,-1-8-20-15,0-2 4 16,0-17-19-16,1 2-3 16,-5-29-20-16,-1-8-7 15,-4-20-10-15,-11-15 2 16,1-27-8-16,-2-25 4 16,-5-23-3-16,-2-36 3 15,10-23-5-15,0-50 6 16,9-6-4-16,11-23 2 15,6 22-5-15,5 4 4 16,6 44-4-16,7 15 5 16,-2 35-4-16,0 17 4 15,0 28-4-15,1 26 5 16,-9 24 6-16,-2 21 25 16,-7 7 7-16,-12 22 20 15,-10-4 1-15,-10 4-1 0,-6-11-23 16,-8-2-2-16,1-24-21 15,-3-13-61-15,3-24-60 16,-8-24-240-16,2-15-353 16,-2-14-15-16</inkml:trace>
    <inkml:trace contextRef="#ctx0" brushRef="#br1" timeOffset="207879.4079">1438 5668 991 0,'-12'2'373'15,"9"0"36"-15,10-13-219 16,12-15-91-16,12-16-2 16,0-5-43-16,12-15 3 15,-3-10-34-15,8-19-2 16,-7-3-19-16,5-19 5 15,-9 4-10-15,2-3 9 16,-6 20-7-16,-3 5 7 16,-12 22-7-16,3 10 10 15,-7 25 4-15,-4 12 28 16,1 18 8-16,0 24 29 16,3 27 4-16,-1 29 18 0,2 14-17 15,2 35 13-15,-2-3-13 16,-1 5 12-16,1-24-25 15,-2-5-4-15,-4-38-27 16,0-10-9-16,-3-23-24 16,-4-11-1-16,-2-18-6 15,-8-13-1-15,-3-13-8 0,-3-11-7 16,-5 2-7-16,-5-10-5 16,4 8-5-16,-8 4 2 15,0 5 4-15,1 8 7 16,-1 16 4-16,0 9 8 15,8 13 2-15,3 17 5 16,6 2-2-16,11 17 15 16,8-3 3-16,12-1 9 15,4-15-3-15,11-4 4 16,0-24-13-16,8-22-3 16,-3-18-8-16,5-15 2 15,-1-13-3-15,2-19 0 16,-7 8-3-16,0-11 1 15,-6 10-3-15,-9 7 4 16,-7 20-3-16,-3 16 11 16,-4 35 6-16,-3 28 23 15,11 19 0-15,-7 27 12 0,-3 4-6 16,7 11-8-16,-10-17-19 16,-10-1-9-16,10-34-43 15,-3-22-113-15,0-31-123 16,3-42-398-16,3-25-16 15</inkml:trace>
    <inkml:trace contextRef="#ctx0" brushRef="#br1" timeOffset="208012.64">2363 4749 1088 0,'-10'-4'354'16,"-1"4"-33"-16,19 15-573 15,3-4-75-15</inkml:trace>
    <inkml:trace contextRef="#ctx0" brushRef="#br1" timeOffset="209179.1185">2366 4522 782 0,'-11'3'320'0,"2"12"50"15,5 7-197-15,4 13-11 16,2 6-38-16,6 3 14 16,-1-3-42-16,4-10-6 15,2-16-40-15,2-15-9 16,-2-15-33-16,1-18 1 16,-1-4-10-16,-3-5 10 0,-7 3-6 15,-16 8 8-15,8 10-8 16,-8 12 12-16,-4 13-8 15,10 10 7-15,3 5-3 16,-9 3-16-16,8 0-93 16,5-9-389-16,2-22 80 15</inkml:trace>
    <inkml:trace contextRef="#ctx0" brushRef="#br1" timeOffset="208431.5903">2593 4921 1297 0,'6'18'492'16,"7"17"74"-16,5 2-357 15,6 18-22-15,0-1-86 0,6 16-6 16,-4-9-50-16,0 6-3 15,-6-16-11-15,-3-1 10 16,-5-17-5-16,-2-1 16 16,-5-12-5-16,1-11 2 15,-1-11-11-15,1-12-3 16,1-21-18-16,2-26-4 16,-1-13-7-16,3-22 1 15,-2 2-6-15,2-10 3 16,4 21-4-16,2 9 7 15,-4 24-10-15,1 8-43 16,-4 22-47-16,-3 12-107 16,-2 14-144-16,5 7-338 15,-1 7 5-15</inkml:trace>
    <inkml:trace contextRef="#ctx0" brushRef="#br1" timeOffset="209895.3187">3208 5053 668 0,'-7'21'472'0,"9"3"-11"15,5-4-118-15,4-3-99 16,4-3-82-16,11-8-22 16,-2-6-75-16,7-9-13 15,-1-4-35-15,1-13 1 16,-1 2-16-16,-1-7 7 15,-7-1-7-15,1-10 8 16,-7 1-6-16,-1-7 5 16,-2 6-8-16,-6-3 5 15,-1 10-7-15,-8 8 6 16,-5 8-4-16,-5 3 10 16,1 14 4-16,-7 2 22 15,3 3 2-15,-5 12 17 16,0 9 0-16,-6 8 2 15,4 1-15-15,-1 24 8 0,3-2-12 16,3 19 21-16,6-4-2 16,6 15 16-16,8-16-11 15,10 3 4-15,0-26-27 16,17-2-7-16,-1-24-20 16,12-7-4-16,-2-13-5 0,11-11-24 15,-12-13-24-15,3-13-85 16,-6-5-48-16,-2-17-126 15,1 5-378-15,4-9 65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6.900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6D4ABA-A785-4ABF-B3CA-42D1059A5815}" emma:medium="tactile" emma:mode="ink">
          <msink:context xmlns:msink="http://schemas.microsoft.com/ink/2010/main" type="inkDrawing"/>
        </emma:interpretation>
      </emma:emma>
    </inkml:annotationXML>
    <inkml:trace contextRef="#ctx0" brushRef="#br0">1175-473 554 0,'-3'4'321'0,"-1"5"-3"15,-2 0-92-15,12 6-84 0,1-4-16 16,3 4-14-16,4 0-17 16,3 5 6-16,1 6-15 15,5 9 2-15,4 4-5 16,-3 7 1-16,4 0-13 15,2 6-6-15,-6-10-10 16,0 4-7-16,1-5-8 0,5 0-10 16,-4-10-2-16,3 6-7 15,-1-6-1-15,2-1-7 16,-8-12 3-16,2-1-5 16,-4-6 4-16,2-5-5 15,-5-5 4-15,5 3-6 16,-4-6 2-16,5-3-6 15,-3 1 3-15,0-1-6 16,-1-7 4-16,1-2-4 16,-5-3 3-16,1-7-4 15,-3 0 4-15,-2-4-4 16,-1 3 5-16,1 1 0 16,-6 3 5-16,3-1 2 15,-3 5 5-15,-3-1-3 0,0 1 1 16,-2-7-3-16,-4-1-3 15,2-5-5-15,-5-1 1 16,-6-6-3-16,2 2 2 16,-4-8-3-16,-1 1 5 15,-7-12-2-15,-1-1 2 16,0-3-4-16,0 5 4 0,-5-6-5 16,9 11 5-16,-3 0-7 15,7 9 5-15,-5 2-5 16,7 9 5-16,-1 3-5 15,6 6 5-15,1 4-4 16,6 4 4-16,-1 6-6 16,1 3 4-16,6 2-2 15,-4 4 3-15,-2 3-4 16,5-1 5-16,3 3-6 16,-4-4 3-16,0 6-3 15,5 0 4-15,-3-1-6 16,-1-1 8-16,1 2-6 15,-2-7 5-15,-2 1-5 16,0-1 7-16,2 0-8 16,0-1 6-16,-2 5-5 15,1-5 5-15,-1 1-11 0,0 0-2 16,-1-4-37-16,1 2-13 16,-4-2-87-16,-2-2-56 15,-5 5-386-15,4 7 58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7.814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4945491-456F-4269-AF44-E93A8F8966F8}" emma:medium="tactile" emma:mode="ink">
          <msink:context xmlns:msink="http://schemas.microsoft.com/ink/2010/main" type="inkDrawing"/>
        </emma:interpretation>
      </emma:emma>
    </inkml:annotationXML>
    <inkml:trace contextRef="#ctx0" brushRef="#br0">2352-1093 642 0,'-8'-15'398'0,"4"8"-25"0,-3-12-82 16,2 12-148-16,-1-6-13 15,-1 4-28-15,-4-6-3 16,-1 8-11-16,-4-3 2 16,-1 8-7-16,-3 2 3 15,1 4-8-15,-1 5-7 16,3 2-14-16,1 13-15 15,3-3-12-15,2 10-15 16,3-5-8-16,-1 9-8 16,6-7 5-16,3 11-3 15,0-10 5-15,5 14-1 16,4-10 10-16,8 4-4 16,-2-10 4-16,11 1-5 0,-1-9 3 15,7-6-10 1,-4-8 2-16,7-5-5 0,-4-2 5 15,2-3-8-15,-1-1 8 16,-1 2-7-16,-5 6 6 16,2 4-7-16,-4 3 7 15,1 6-6-15,-4 5 8 16,3 6-8-16,-6-4 8 0,-1 11-6 16,-4-1 5-16,0 3-4 15,-8-4 11-15,-5 12 3 16,0-8 10-16,-5 5 7 15,-3-4 8-15,-5 2 2 16,0-8-1-16,-11 3-5 16,0-9-5-16,-9-4-9 15,2-5-5-15,-6 4-9 16,5-8-2-16,-1-2-5 16,6 0 1-16,-5-3-10 15,8-4-7-15,0-1-47 16,6-2-27-16,1-3-77 15,8-4-43-15,3-14 272 16,1-13-655-16,5-7 300 16</inkml:trace>
    <inkml:trace contextRef="#ctx0" brushRef="#br0" timeOffset="850.1662">2710-1361 821 0,'5'6'312'0,"4"1"49"16,6 2-207-16,2 6-1 15,9 4-22-15,0 10 12 16,1 4-8-16,1 12-2 16,-2-3-13-16,2 10-6 15,1-1-27-15,4 10-7 0,-1-3-14 16,5 10-9-16,-8-9-11 16,1 2-7-16,-6-9-6 15,0-1-8-15,-6-12-4 16,-3-4-9-16,-8-9 1 15,-5-4-9-15,-2-7 2 16,4-4-6-16,-6-5 4 16,6-1-7-16,1-5 7 15,-5 4-5-15,-2-4 5 0,1-2-2 16,-5 0-2-16,0 0-39 16,1-1-24-16,1-1-93 15,1-2-57-15,1-3-221 16,0-4-144-16,0-3-46 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49.181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FC45D7A-F46D-4C2C-B4BA-A1D70813A241}" emma:medium="tactile" emma:mode="ink">
          <msink:context xmlns:msink="http://schemas.microsoft.com/ink/2010/main" type="inkDrawing"/>
        </emma:interpretation>
      </emma:emma>
    </inkml:annotationXML>
    <inkml:trace contextRef="#ctx0" brushRef="#br0">3214-1490 623 0,'2'4'420'0,"3"7"-21"16,1 3-82-16,5 7-106 15,4 1-49-15,3 17-16 16,4 3-27-16,8 23-26 16,3 1-1-16,8 17-3 15,-4-3-16-15,-1 7-10 16,-2-10-17-16,-7-1-11 16,-8-19-15-16,-3-7-4 0,-4-21-20 15,-5-16-58-15,-3-13-50 16,-12-16-139-16,1-8 445 15,-15 0-771-15,-4 3 329 16</inkml:trace>
    <inkml:trace contextRef="#ctx0" brushRef="#br0" timeOffset="626.3288">3195-1438 597 0,'4'7'568'0,"7"8"-95"16,4 1-33-16,14 5-214 15,6 3-69-15,17 5-31 16,-2-1-45-16,17 5-23 15,-12-3-22-15,8 5-7 16,-10-2-5-16,4 8-1 16,-7-6 2-16,8 3-1 0,-9 3-5 15,5-4-7-15,-8-4-2 16,2 4-6-16,-7-4-1 16,-1-7-5-16,-6-5 7 15,-3-3-8-15,-9-7 6 16,-3-7-5-16,-10 1 5 15,-2-8-5-15,-7-8 5 16,-2-12-4-16,-5-1 5 16,-11-20-6-16,-5-6 5 0,-2-5-5 15,-7 3 4-15,-5-20-4 16,6 9 5-16,-2-14-5 16,-1-4 6-16,1-14-7 15,9 12 6-15,-4-13-5 16,6 24 4-16,4 4-5 15,3 22 6-15,4 9-5 16,5 18 3-16,5 8-1 16,-1 11 3-16,0-3-4 15,6 8 3-15,-6-1 1 16,4 1-10-16,1 1-46 16,-3-6-22-16,-3 4-134 15,6 9 30-15,1-2-404 16,3 11 61-16</inkml:trace>
    <inkml:trace contextRef="#ctx0" brushRef="#br0" timeOffset="2309.9254">4128-1959 906 0,'-9'7'360'0,"7"-1"48"15,7-2-228-15,6-6 6 16,8-2-36-16,8-5-8 15,3-4-18-15,11-6-11 16,-4-3-30-16,9-11-13 16,-4-2-16-16,6-8-12 15,-5 5-13-15,7-8-11 16,-12 7-7-16,7 0-8 16,-14 8 1-16,-1 1-5 15,-8 10 5-15,-8-1-4 0,-4 10 5 16,-5 4-5-16,-5 3 4 15,0 6-2-15,0 4 3 16,-3-1-3-16,1 4 6 16,-2 1-37-16,-3 1-14 15,-1-6-92-15,1 3-68 0,7 3-383 16,2 2 46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2:51.076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6C452B-EEC9-43BC-A1E8-211D8BC1007D}" emma:medium="tactile" emma:mode="ink">
          <msink:context xmlns:msink="http://schemas.microsoft.com/ink/2010/main" type="inkDrawing"/>
        </emma:interpretation>
      </emma:emma>
    </inkml:annotationXML>
    <inkml:trace contextRef="#ctx0" brushRef="#br0">4135-1660 904 0,'-7'7'356'0,"5"3"50"15,7-12-235-15,14-2 0 16,3-5-39-16,17-8-18 16,1-5-18-16,12-9-17 15,-6 1-21-15,6 2-13 16,-9 8-17-16,3-4-13 16,-13 11-1-16,4-7-11 15,-9 3 3-15,-4-5-12 16,-10 7-8-16,-3 1-51 15,-9 3-27-15,0-1-80 16,-7 3-25-16,-7 2-307 0,5-4 68 16</inkml:trace>
    <inkml:trace contextRef="#ctx0" brushRef="#br0" timeOffset="-390.0776">4181-1907 447 0,'-7'-8'338'0,"1"6"-24"16,3 1-54-16,3 2-96 16,5 7-23-16,4 10-8 15,4 4-22-15,6 8 3 0,-1 3-7 16,8 26-11-16,-2 2-12 15,0 17-5-15,0 3-14 16,4 15-7-16,-8-20-9 16,6 5-1-16,-2-20-7 15,-7-8 0-15,-3-18-2 16,5-9-3-16,-1-16-6 16,6-7-7-16,6-10-4 15,5-12-5-15,-2-5 0 16,10-11-1-16,-6 2 4 0,5-13-4 15,-1 3 1-15,1 1-6 16,-7 11 0-16,2 1-6 16,-5 13 4-16,-5 3-7 15,-8 8 4-15,-1 1-4 16,-10 5 4-16,-3 0-5 16,-3 5 6-16,-6 3-4 15,-3-1 9-15,-6 2-42 16,-2-3-16-16,-5-4-112 15,0-2-77-15,-1-4-360 16,-3-5 22-16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7:27.49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35E001FB-B588-4A85-A81C-626F7101C6CD}" emma:medium="tactile" emma:mode="ink">
          <msink:context xmlns:msink="http://schemas.microsoft.com/ink/2010/main" type="inkDrawing"/>
        </emma:interpretation>
      </emma:emma>
    </inkml:annotationXML>
    <inkml:trace contextRef="#ctx0" brushRef="#br0">0 932 934 0,'-9'0'305'15,"13"-1"56"-15,0-7-247 0,10-8-42 16,7-18-21-16,1-8-15 15,5-34-16-15,5-3-1 16,-1-23-15-16,-5 3 5 16,0-3-9-16,-8 28 8 15,-3 6-8-15,-6 25 9 16,-1 12 5-16,-3 16 14 16,-1 13 21-16,3 13 24 0,1 25 15 15,1 12 3-15,6 27 5 16,0 8-17-16,7 21-10 15,2-10-13-15,0 4-4 16,-4-19-9-16,4-12-8 16,-2-29-8-16,-1-14-10 15,-1-22-9-15,4-28-9 16,-2-22 0-16,0-38-15 16,-3-16-5-16,-1-18-8 15,-5 6 5-15,-7 5-3 16,-6 31 18-16,0 15 3 15,1 28 13-15,1 13 5 16,6 20 8-16,5 17 6 16,5 16 11-16,2 14 4 0,1 10-2 15,4 15 4 1,-6-9-4-16,-1 9 1 0,-1-12-4 16,-6 3-3-16,-5-13-8 15,-3-8-5-15,-6-12-7 16,-3-8-3-16,-5-12-4 15,-2-21-3-15,4-8 0 16,0-27-3-16,-2-9 0 0,11-30-2 16,-2 2 3-16,7-13-4 15,3 12-1-15,8 3-7 16,-1 29 2-16,5 8-4 16,-1 20 3-16,3 17 0 15,2 20 8-15,2 15-3 16,0 14 6-16,1 21 10 15,-1 8 10-15,-2 16 6 16,-3-13 4-16,3 1-2 16,-6-21-8-16,0-13-10 15,-3-22-32-15,0-25-107 16,-6-18-108-16,4-16-401 16,0-4-4-16</inkml:trace>
    <inkml:trace contextRef="#ctx0" brushRef="#br0" timeOffset="401.1752">1232-133 1145 0,'7'39'399'0,"8"13"90"16,5-1-302-16,8 19-22 15,-8-12-34-15,-1 12-24 16,-6-11-41-16,-4-6-15 16,-3-23-20-16,-6-8-11 15,1-16-5-15,-8-15-7 16,1-19 0-16,-3-26-9 16,2-10 1-16,3-18-4 15,10-3 4-15,10-7-6 16,3 16 6-16,8 12-7 15,-1 20 5-15,4 31-4 16,-2 27 12-16,5 31 37 16,-4 10 28-16,-3 24 24 15,-7-5 9-15,-6 6-7 16,-4-19-39-16,-4-12-38 0,6-28-69 16,8-25-213-16,5-24 418 15,9-38-820-15,2-17 221 16</inkml:trace>
    <inkml:trace contextRef="#ctx0" brushRef="#br0" timeOffset="704.8897">1863-353 1200 0,'-18'28'465'0,"9"15"49"15,11 1-298-15,7 15-46 16,6-2-47-16,5 8-2 15,2-12-23-15,4-10-27 16,3-17-29-16,6-13-19 16,-3-17-20-16,1-16-9 15,-3-6 2-15,-4-17-7 16,-10-3 6-16,-7-13-4 16,-7 0 7-16,-9-9-2 15,-13 10 10-15,-10-1-4 16,0 19 5-16,-5 6 0 15,8 16-3-15,4 5-57 0,11 8-66 16,13 6 330-16,10 3-820 16,8 0 320-16</inkml:trace>
    <inkml:trace contextRef="#ctx0" brushRef="#br0" timeOffset="1102.8907">2209-642 1174 0,'0'12'365'0,"9"11"117"15,17 6-311-15,5 15-22 16,6 4-21-16,4 13-15 16,-4-3-49-16,1 1-14 15,-8-8-12-15,-4-6-3 16,-10-16-4-16,3-5 2 16,-10-14 1-16,0-18 2 15,-5-10 2-15,2-23-3 0,-8-11 2 16,0-18-4-16,-2 2-7 15,0-12-8-15,1 7-4 16,3 2-50-16,3 18-36 16,3 5-107-16,1 17-102 15,12 19-341-15,7 18 16 0</inkml:trace>
    <inkml:trace contextRef="#ctx0" brushRef="#br0" timeOffset="3570.7413">37-820 582 0,'-14'2'360'0,"2"9"-14"16,3 17-68-16,9 3-110 15,0 6-8-15,4 2-30 16,3-2-26-16,-5-24-36 0,6-9-27 16,-3-12-22-1,-5-14-15-15,0-2 2 0,4 6-8 16,-12 3 14-16,5 11 9 15,-3 15 10-15,2 13 6 16,3 6 13-16,4 1-4 16,-3-7-12-16,11-5-10 15,-5-19-10-15,7-12-22 16,2-2-19-16,1-14-68 16,1 2-68-16,9 6-344 15,1 7 37-15</inkml:trace>
    <inkml:trace contextRef="#ctx0" brushRef="#br0" timeOffset="1996.8479">3034-969 739 0,'-7'-13'378'0,"-6"4"35"16,-4 3-141-16,1 8-55 15,-1 3-27-15,-3 8-11 16,1-2-40-16,1 13-13 15,3-1-29-15,0 6-1 16,-1 4-17-16,-1 25 7 0,2 4-6 16,3 21 8-16,0 2-10 15,11 6-9 1,1-17-19-16,5-15-16 0,8-26-19 16,9-27-14-16,6-32 1 15,13-35-35-15,1-20-16 16,4-21-35-16,-7 8 1 0,2 2-7 15,-12 25 34 1,-3 21 13-16,-9 26 35 0,1 25 30 16,-5 25 19-16,-4 23 23 15,2 12 13-15,-3 5 16 16,-3-15-25-16,3-10-18 16,3-23-26-16,5-28-9 15,6-20-14-15,6-23-22 16,-4-14-9-16,2-20-20 15,-11-10-5-15,1-25-13 16,-6 6 24-16,-1-21 7 16,-2 13 23-16,1 16 7 15,-3 40 20-15,-1 16 12 16,0 42 12-16,5 36 11 16,2 14 7-16,9 24-9 15,4 15-9-15,8 8-9 0,-3-15-12 16,2 1-6-16,-1-20-2 15,-2-5-6-15,-10-21 1 16,-1-8-3-16,-4-12-3 16,-10-11-11-16,-3-11 0 15,-9-4-12-15,-6 0-1 16,-9-7-8-16,-1 9 11 16,-5-2-6-16,2 15 12 15,4 17-4-15,4 14 13 0,7 13-3 16,8 8 10-16,8 4-1 15,5-16 9-15,10-7 1 16,2-14 2-16,10-15-5 16,3-17 2-16,6-17-5 15,0-12-1-15,3-17-11 16,-7-4 0-16,-1-17-6 16,-10 5 4-16,-4-1-2 15,-13 19 12-15,-3 12 19 16,-4 27 22-16,0 27 10 15,0 24 5-15,4 28 5 16,-1 8-19-16,5 10-16 16,3-7-3-16,5-7-55 15,-1-28-38-15,5-8-161 16,-5-27-121-16,9-6-345 16,-15-23-40-16</inkml:trace>
    <inkml:trace contextRef="#ctx0" brushRef="#br0" timeOffset="2123.4361">3910-1634 1023 0,'-13'-26'407'0,"7"19"18"0,6-1-321 16,6 12-483-16,-3 5 72 16</inkml:trace>
    <inkml:trace contextRef="#ctx0" brushRef="#br0" timeOffset="2449.2366">4126-1510 1113 0,'-6'0'468'0,"12"15"51"16,5 7-261-16,16 18-64 0,-6 1-58 15,8 3-16-15,-3 8-45 16,7 5-22-16,-10-14-18 16,2-1-3-16,-6-7 3 15,-3-16 4-15,-4-12 3 16,0-14 8-16,0-12-1 16,-5-20-6-16,0-10-3 15,3-20-7-15,-5-3-13 0,2-7-9 16,3 7-16-16,-1 0-84 15,-5 18-53-15,3 8-180 16,0 18-352-16,1 6 23 16</inkml:trace>
    <inkml:trace contextRef="#ctx0" brushRef="#br0" timeOffset="2818.432">4783-1361 1227 0,'13'-5'392'0,"-2"-16"94"16,4-6-326-16,3-19-58 16,1-6-36-16,1-5-13 15,-3 1-36-15,-1-7-17 16,-5 8 4-16,-5 0-13 16,-4 12 19-16,-6 6 53 15,-7 15 33-15,-4 13 21 0,2 11 14 16,-7 14-16-16,1 12-53 15,3 24-8-15,3 3-15 16,2 17 20-16,7 2 11 16,12 17 14-16,3-18-15 15,7 5-6-15,6-17-23 0,6-9-10 16,-1-21-13 0,14-13-46-16,1-19-31 0,8-16-96 15,-3-14-139-15,-2-12-434 16,-16-3 41-16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7:51.166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B71FF1EB-1E76-4B52-8D6E-85998831AD02}" emma:medium="tactile" emma:mode="ink">
          <msink:context xmlns:msink="http://schemas.microsoft.com/ink/2010/main" type="writingRegion" rotatedBoundingBox="11593,15112 15400,15865 15207,16841 11400,16089"/>
        </emma:interpretation>
      </emma:emma>
    </inkml:annotationXML>
    <inkml:traceGroup>
      <inkml:annotationXML>
        <emma:emma xmlns:emma="http://www.w3.org/2003/04/emma" version="1.0">
          <emma:interpretation id="{B2249C52-EB4F-4826-BE20-49667D387676}" emma:medium="tactile" emma:mode="ink">
            <msink:context xmlns:msink="http://schemas.microsoft.com/ink/2010/main" type="paragraph" rotatedBoundingBox="11593,15112 15400,15865 15207,16841 11400,16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C7B8F9-554B-44A4-A980-89347479BAB9}" emma:medium="tactile" emma:mode="ink">
              <msink:context xmlns:msink="http://schemas.microsoft.com/ink/2010/main" type="line" rotatedBoundingBox="11593,15112 15400,15865 15207,16841 11400,16089"/>
            </emma:interpretation>
          </emma:emma>
        </inkml:annotationXML>
        <inkml:traceGroup>
          <inkml:annotationXML>
            <emma:emma xmlns:emma="http://www.w3.org/2003/04/emma" version="1.0">
              <emma:interpretation id="{47D04E9C-A01B-4866-96BA-C6D2137969FC}" emma:medium="tactile" emma:mode="ink">
                <msink:context xmlns:msink="http://schemas.microsoft.com/ink/2010/main" type="inkWord" rotatedBoundingBox="11593,15112 14384,15664 14191,16640 11400,16089">
                  <msink:destinationLink direction="to" ref="{4D7C1915-111E-4870-B114-BCD1BF8E88D5}"/>
                  <msink:destinationLink direction="from" ref="{4D7C1915-111E-4870-B114-BCD1BF8E88D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1176 610 994 0,'-7'-8'279'16,"18"-10"63"-16,14-12-241 15,12-7-95-15,10-12 17 16,-3 8-16-16,2-5 8 15,-7 9-17-15,-6 2 21 0,-13 14 3 16,-12 1 67-16,-12 13 10 16,-18 9 35-16,-9 12-16 15,-17 21 0-15,-4 10-61 16,-11 19 16-16,2 8-18 16,2 8 30-16,13-16-5 15,13 5 8-15,18-27-34 16,22-9-13-16,12-16-31 15,31-15-1-15,9-19-11 0,24-9-15 16,4-12-22-16,12-14-15 16,-19 4-12-16,-3 0 3 15,-29 7 15-15,-9 12 25 16,-21 16 13-16,-10 13 27 16,-16 15 0-16,-10 22 14 15,-6 7 0-15,-7 15 24 16,3-4-18-16,6 1 9 15,14-16-11-15,10-6 0 16,17-14-22-16,12-9 1 16,10-11-13-16,10-9 5 15,-1-8-8-15,11-11 4 16,-7 3-10-16,1-9 5 16,-12-1-5-16,-7-5 8 15,-13 1-4-15,-9-7 12 0,-10 7-8 16,-8 0 9-1,-3 2-7-15,-4 6 14 0,-2 7-6 16,-4 2 13-16,3 7-7 16,-5 8 11-16,3 5-11 15,-7 4 5-15,3 1-12 16,-2 5 6-16,3 1-11 0,-1-2 5 16,5 4-7-16,-3 0 6 15,1 2-8-15,2 6 6 16,1 3-6-16,-5 8 7 15,3 5-2-15,-3 7 11 16,-3-5 0-16,-2 4 10 16,7-10-4-16,3-1 2 15,6-16-9-15,8-1-2 16,9-15-9-16,12-3-1 16,5-10-4-16,14-5-2 15,12-6-11-15,9 0-8 16,-9-2-10-16,3 8 4 15,-18 9-3-15,-13 5 12 16,-15 12 7-16,-11 11 12 16,-7 5-1-16,-9 9 8 15,-6 1-4-15,1 6 8 0,7-3-7 16,1-3 6-16,8-14-6 16,9 4-60-16,7-11-55 15,4 2-118-15,7-2-80 16,15 4-321-16,2-4 25 15</inkml:trace>
          <inkml:trace contextRef="#ctx0" brushRef="#br0" timeOffset="539.803">2620 246 893 0,'-8'-22'453'0,"3"18"-15"16,-2 15-167-16,-8 21-98 15,-9 12-45-15,-15 32 27 16,-5 9-10-16,-17 16 3 16,3-18-39-16,1 6-6 15,13-34-44-15,7-5-11 16,15-22-36-16,9 1-4 16,7-21-9-16,8-3-6 15,4-14-13-15,7-8-10 16,-4-10-11-16,2-5-4 0,-5-3 3 15,-8 2 11-15,-4 13 9 16,-3-4 12-16,-6 9 0 16,-5 9 9-16,1 8-4 15,-6 7 11-15,1 8 0 16,0 11 20-16,5 3 0 16,8 1 9-16,11-12-11 0,17 2 0 15,8-4-16-15,22-16 1 16,6-5-9-16,15-8 1 15,1-2-12-15,7-21-7 16,-14 9-5-16,5-9 5 16,-21 1-2-16,-4 4 16 15,-14 14 18-15,-11 7 28 16,-14 18 7-16,-12 12 15 16,-9 7-5-16,-8 16-5 15,-2 3-25-15,-1 7-6 16,10-5-14-16,4-2-5 15,8-15-29-15,5-9-92 16,13-15-64-16,15-12-179 16,15-10-297-16,10-22 2 15</inkml:trace>
          <inkml:trace contextRef="#ctx0" brushRef="#br0" timeOffset="659.7964">2936 407 1008 0,'-15'-21'482'0,"6"8"-64"16,5 8-192-16,9 14-668 16,-1 4 95-16</inkml:trace>
          <inkml:trace contextRef="#ctx0" brushRef="#br0" timeOffset="-1224.2109">724 152 926 0,'-8'-33'323'0,"-7"7"65"15,-1 7-216-15,-1-3-82 16,1 13 3-16,-5-6 26 16,-3 4-39-16,-5-2 16 15,3 9-38-15,-11 4-2 16,0 10-28-16,-9 10 4 0,-4 13-16 15,-18 15 13 1,9 8-10-16,-10 16 20 0,14 0-4 16,-1 3 14-16,21-4-13 15,8 1 3-15,14-13-19 16,15-2-1-16,9-17-18 16,13-8 5-16,5-17-8 15,12-10 8-15,7-10-20 16,13-14-44-16,-2 1-66 0,11-14-102 15,-11-5 487-15,2-1-802 16,-17 1 378-16</inkml:trace>
          <inkml:trace contextRef="#ctx0" brushRef="#br0" timeOffset="-911.3857">978 109 1252 0,'-22'19'276'0,"-4"12"128"16,8 17-354-16,-2 15 21 15,-10 2 4-15,-5 10 12 16,5-10-14-16,1 3-3 16,9-22-44-16,7-7 4 0,9-17-18 15,0-11 30-15,8-18-4 16,3-11 22-16,10-10-5 15,3-18 11-15,8 0-33 16,7-12 2-16,9 5-24 16,6-4 3-16,4 14-25 15,5-1-32-15,-7 11-47 0,-3 9-96 16,-8 12-60-16,-8 24-301 16,-14 6 22-16</inkml:trace>
        </inkml:traceGroup>
        <inkml:traceGroup>
          <inkml:annotationXML>
            <emma:emma xmlns:emma="http://www.w3.org/2003/04/emma" version="1.0">
              <emma:interpretation id="{D35C5AFB-1D50-4785-B2A3-EF47156830BD}" emma:medium="tactile" emma:mode="ink">
                <msink:context xmlns:msink="http://schemas.microsoft.com/ink/2010/main" type="inkWord" rotatedBoundingBox="14394,15974 15341,16161 15226,16745 14278,16558"/>
              </emma:interpretation>
              <emma:one-of disjunction-type="recognition" id="oneOf1">
                <emma:interpretation id="interp1" emma:lang="" emma:confidence="0">
                  <emma:literal>ve</emma:literal>
                </emma:interpretation>
                <emma:interpretation id="interp2" emma:lang="" emma:confidence="0">
                  <emma:literal>vor</emma:literal>
                </emma:interpretation>
                <emma:interpretation id="interp3" emma:lang="" emma:confidence="0">
                  <emma:literal>von</emma:literal>
                </emma:interpretation>
                <emma:interpretation id="interp4" emma:lang="" emma:confidence="0">
                  <emma:literal>reg</emma:literal>
                </emma:interpretation>
                <emma:interpretation id="interp5" emma:lang="" emma:confidence="0">
                  <emma:literal>vier</emma:literal>
                </emma:interpretation>
              </emma:one-of>
            </emma:emma>
          </inkml:annotationXML>
          <inkml:trace contextRef="#ctx0" brushRef="#br0" timeOffset="982.1809">2989 678 1051 0,'-5'19'503'0,"-3"5"10"16,-1 1-232-16,-2 20-117 16,-2-5-76-16,-2 18 4 15,-1-3-47-15,-1 8-3 16,4-12-13-16,0 1 7 15,6-20-10-15,3-10 16 16,4-11-10-16,11-17 18 0,6-10-10 16,21-23 5-16,9-7-18 15,25-19-1-15,0 2-25 16,13-7-46-16,-12 17-37 16,1 1-104-16,-20 20-82 15,3 10-356-15,-16 15 35 0</inkml:trace>
          <inkml:trace contextRef="#ctx0" brushRef="#br0" timeOffset="1339.7707">3401 1070 841 0,'-17'11'526'0,"17"-2"-66"16,4-5-127-16,16-3-175 15,6-10-75-15,15-9-7 16,3-3-27-16,13-3-20 15,-7-5-30-15,6-8 6 16,-8 11-6-16,-6-5 6 16,-12-3-9-16,-5 5 11 15,-12 18-8-15,-11-10 9 16,-11 9-1-16,-13 4 14 0,-8 14-6 16,-18 3 18-16,-2 13 5 15,-12 17 38-15,3 9 4 16,1 11 32-16,14 0-6 15,5 8 6-15,19-18-39 16,11 7-14-16,14-16-33 16,15-5-8-16,12-14-16 15,20-5-31-15,5-16-38 0,13-11-77 16,-4-3-102-16,8-3-424 16,-16-5 60-16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5:21.737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5E6BA2D3-0361-4D3C-9BCD-27C0D565703C}" emma:medium="tactile" emma:mode="ink">
          <msink:context xmlns:msink="http://schemas.microsoft.com/ink/2010/main" type="writingRegion" rotatedBoundingBox="5549,955 3453,3180 2961,2717 5057,492"/>
        </emma:interpretation>
      </emma:emma>
    </inkml:annotationXML>
    <inkml:traceGroup>
      <inkml:annotationXML>
        <emma:emma xmlns:emma="http://www.w3.org/2003/04/emma" version="1.0">
          <emma:interpretation id="{CEF0C56E-9110-4F5F-A8AB-0329B8D0CBD3}" emma:medium="tactile" emma:mode="ink">
            <msink:context xmlns:msink="http://schemas.microsoft.com/ink/2010/main" type="paragraph" rotatedBoundingBox="5549,955 3453,3180 2961,2717 5057,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EA1E99-632F-4F86-B8BA-25C857F3F635}" emma:medium="tactile" emma:mode="ink">
              <msink:context xmlns:msink="http://schemas.microsoft.com/ink/2010/main" type="line" rotatedBoundingBox="5549,955 3453,3180 2961,2717 5057,492"/>
            </emma:interpretation>
          </emma:emma>
        </inkml:annotationXML>
        <inkml:traceGroup>
          <inkml:annotationXML>
            <emma:emma xmlns:emma="http://www.w3.org/2003/04/emma" version="1.0">
              <emma:interpretation id="{27432854-0F95-4469-B159-73BC0BEE46B7}" emma:medium="tactile" emma:mode="ink">
                <msink:context xmlns:msink="http://schemas.microsoft.com/ink/2010/main" type="inkWord" rotatedBoundingBox="5549,955 3453,3180 2961,2717 5057,4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2037-1932 622 0,'-2'0'249'0,"4"0"42"0,-4 2-166 15,8 4 7-15,-10-4-41 16,-5 5 17-16,-1 4-31 15,-4 9 12-15,-5 6-26 16,-5 11 10-16,0-2-24 16,-11 11 10-16,6-1-23 15,-10 1 13-15,4-2-17 16,-6 10 12-16,2-10-15 0,-7 10 14 16,6-1-15-16,-8 1 11 15,5-3-14-15,-5 9 9 16,7-11-17-16,-5 1 9 15,11 0-16-15,-5-6 10 16,8-5-13-16,-5 4 8 16,10-3-11-16,-12-3 8 15,11 0-11-15,-9 4 8 16,8-6-9-16,-10 7 7 16,9-1-9-16,-7 1 11 15,6-7-9-15,0 1 11 16,7-12-8-16,0 1 10 15,9-6-10-15,0-1 9 16,6-7-12-16,1 0 9 16,1-3-11-16,3-3 9 0,-10-3-10 15,15 2 8-15,-1 3-8 16,8-7 9-16,-5 4-10 16,18-6 9-16,-14 2-8 15,2-2 8-15,1 2-8 16,-1 4 9-16,0 3-10 15,0 3 11-15,1-3-9 0,4 10 10 16,-1-3-10-16,8 3 9 16,-3-2-9-16,10 3 7 15,-10-5-9-15,6-4 9 16,-2 1-9-16,2-1 8 16,-5-5-8-16,1-3 8 15,-5 1-7-15,-2 0 8 16,-6-2-7-16,-5-2 7 15,2 2-7-15,1 2 7 16,-5-2-7-16,0-2 6 16,4-1-6-16,2-5 6 15,-5-5-8-15,5-3 8 16,-1-5-7-16,5-5 7 16,-3-1-7-16,12-3 6 0,-8 1-6 15,11-1 6-15,-4 2-7 16,3-3 8-16,-3 2-7 15,10-8 5-15,-6 2-6 16,6-2 8-16,-3 0-8 16,5 7 8-16,-6 4-8 15,5 4 8-15,-5 0-7 0,4 0 7 16,-4-4-9-16,4-4 9 16,-4 3-8-16,5 1 9 15,-1 4-8-15,2-2 7 16,-4 3-8-16,-2-4 8 15,-6 2-8-15,6-4 9 16,-4 3-8-16,6-10 8 16,-2 5-8-16,8-6 8 15,-8 5-9-15,0-3 8 16,0 9-8-16,0-5 8 16,-6 6-7-16,6-6 6 15,-2 1-6-15,2-3 6 16,0-1-7-16,8-3 8 15,-1 2-8-15,2 0 8 16,-1 1-7-16,-3 3 7 16,6 5-7-16,-16 4 7 0,5 3-8 15,-11 2 7-15,-6-7-7 16,-3 0 8-16,12 0-7 16,-3-8 7-16,8 2-8 15,4 6 9-15,-6 0-10 16,-1 0 10-16,-3 11-9 15,-4-2 9-15,-3 6-9 16,-3-1 9-16,1 5-9 0,-5-3 8 16,1 2-7-16,2-5 7 15,-2 5-8-15,3 1 9 16,-1-3-10-16,-2 1 8 16,-2 5-7-16,2-4 9 15,-4 2-8-15,0 2 8 16,-2-2-9-16,-3 2 9 15,1 2-9-15,-1-4 9 16,-2 0-8-16,1 2 8 16,3-3-8-16,-6-5 8 15,2 5-9-15,-4-3 9 16,0 1-9-16,-6 3 9 16,3-2-9-16,-1-2 9 15,8 5-10-15,-8-3 9 0,2-5-8 16,-3 3 9-16,3 2-10 15,-9-5 11-15,8 6-9 16,-3-1 10-16,4-2-9 16,-5 3 9-16,3-3-9 15,-1-1 8-15,1 1-9 16,3 1 8-16,1-1-9 16,-6 1 9-16,4 1-8 0,-1 0 7 15,1 2-8-15,-5 2 8 16,7 0-7-16,0 2 6 15,0 0-6-15,0-2 7 16,4-2-6-16,0 6 5 16,-1-4-6-16,5 2 6 15,1 0-7-15,2-1 6 16,-1-1-6-16,4 0 6 16,-2-1-5-16,2 2 6 15,-2-1-7-15,4-1 7 16,-1-1-7-16,2 0 7 15,-4-6-8-15,5 5 8 16,-3-3-6-16,2 1 6 16,1-1-6-16,1-1 7 15,-1 3-7-15,3 0 6 0,1 1-6 16,4-7 6-16,5 5-8 16,5-8 7-16,1 2-7 15,5-6 7-15,-1 4-6 16,1 0 7-16,-3 2-6 15,8-2 7-15,-10 2-8 16,7 0 9-16,-11-4-8 16,6 3 7-16,-2-5-8 0,7 2 9 15,-5 2-10-15,11 4 8 16,-7-4-6-16,7 4 7 16,-10 3-8-16,7-7 8 15,-10 2-7-15,1-3 7 16,0 1-7-16,0-8 7 15,-4 8-6-15,3-5 4 16,0 11-6-16,-10-6 7 16,-1 3-7-16,8-4 7 15,-12 4-7-15,4-4 7 16,5 3-6-16,-1-4 6 16,-2 2-7-16,-2-2 8 15,-2 6-7-15,-6 0 7 16,-5 7-6-16,-2 0 7 0,1 4-7 15,-1 0 6-15,2-1-7 16,0 1 6-16,-4 0-6 16,2 4 6-16,-3-1-7 15,-3 4 7-15,1 3-7 16,-1 4 7-16,1 4-6 16,-4 3 6-16,0-5-6 15,-2 6 7-15,2 2-8 0,-4-2 7 16,2-2-6-16,0 8 6 15,4-3-6-15,-11 7 7 16,1-5-7-16,1 14 6 16,-6-7-3-16,-2 3 13 15,6-7-4-15,-3 6 8 16,3-8-5-16,0 0 5 16,1-6-13-16,-1-2 6 15,5-2-10-15,1 0 5 16,2-5-7-16,1 0 9 15,8-4-10-15,-5-6 9 16,6 1-8-16,-3-4 15 16,3-2-19-16,-3-4-25 15,3-3-69-15,4-14-95 16,-1-3-365-16,1-7 33 0</inkml:trace>
          <inkml:trace contextRef="#ctx0" brushRef="#br0" timeOffset="1633.3303">2792-2524 784 0,'0'3'298'16,"0"-1"32"-16,-11 6-179 15,-4-3-70-15,-3 14-1 16,-6-1-36-16,-2 6 9 0,2-2-20 16,-2-1 16-1,0-3-12-15,-7 1 15 0,9-1-15 16,-4-1 10-16,4-4-20 16,2-2 5-16,5-4-20 15,3 0 6-15,6-1-16 16,5 3 11-16,-1-7-11 0,9 0 14 15,1-4-10-15,1-2 10 16,3-3-10-16,4 0 8 16,-1 1-12-16,6 4 9 15,-4 0-9-15,5 2 9 16,0 0-11-16,2 0 8 16,-5 4-9-16,3 0 8 15,-5 1-9-15,3 4 8 16,-5-3-6-16,-1-2 6 15,-5 1-8-15,-2-5 8 16,-5-5-8-16,0 1 7 16,-1-2-6-16,1 1 22 15,-4 3-3-15,-3 4 11 16,1-2-4-16,0-6 7 16,6 5-22-16,0-7 3 0,10-3-12 15,1-7 4-15,0 7-8 16,4-10 7-16,3 3-8 15,-1-1 7-15,-4 5-6 16,5-5 6-16,-3 4-6 16,-4 2 8-16,2 6-9 15,-6 1 7-15,-1 1-7 16,-4 5 8-16,-2 2-8 16,-4-6 9-16,2 6-7 15,4 3 7-15,-2-1-7 0,-6 0 6 16,1 1-6-16,-6-6 6 15,-2 6-8-15,-4-1 9 16,4 5-9-16,-11 2 8 16,2 4-7-16,-11-2 9 15,1-6-10-15,-8 1 8 16,12 1-7-16,0 2 8 16,6-4-9-16,2 4 8 15,9 0-7-15,-2 0 7 16,6-5-8-16,1 0 9 15,4-5-9-15,0-2 7 16,6-5-7-16,7 0 8 16,2-1-10-16,7-2 9 0,4 0-7 15,6-4 8-15,-6-2-8 16,2 4 9-16,-8 0-8 16,-1 9 7-16,-8-2-8 15,-3 8 9-15,-6 0-8 16,-4-1 8-16,-3 3-7 15,-8 1 6-15,-2 2-7 0,-7-1 7 16,0 5-7-16,-9 0 7 16,7 3-8-16,-5-1 9 15,3 5-9-15,4-9 10 16,-2 1-7-16,15-9 8 16,7-1-9-16,6-7 8 15,4-1-11-15,18 0 9 16,-9 1-8-16,1-2 9 15,1 1-10-15,3 0 11 16,-1-6-10-16,-1 6 8 16,-3 4-8-16,0-2 9 15,-4 4-9-15,-6 2 8 16,-3-4-8-16,-2 4 8 16,-7 2-8-16,1 2 9 15,-3 5-9-15,-2 7 8 16,2-3-8-16,1 0 9 0,3-4-8 15,3-2 9-15,7-9-9 16,5-9 7-16,2-6-8 16,12-5 8-16,2-4-9 15,2 0 9-15,-4 3-6 16,-4 1 7-16,-10 5-9 16,-7 4 10-16,1 6-8 15,-10 3 5-15,-5 13-5 0,-5 13 6 16,-5 4-8-16,-8 3 12 15,3 6-2-15,2-4 10 16,9-9-6-16,8-5 6 16,7-16-10-16,16-12 3 15,8-13-11-15,15-13 7 16,2-2-7-16,-2-2 7 16,-4 8-8-16,-11 9 7 15,-11 12-8-15,-10 3 9 16,-3 5-8-16,-9 8 8 15,-2 5-7-15,-7 3 8 16,-1 7-8-16,1 3 7 16,5-8-7-16,2-5 8 15,11-1 5-15,-6-10-50 16,10-2-91-16,-4 4-385 16,-19-8 43-16</inkml:trace>
          <inkml:trace contextRef="#ctx0" brushRef="#br0" timeOffset="5023.1171">2090-2229 192 0,'-7'2'132'15,"7"2"-12"-15,2-2-5 16,2-1-50-16,-6-4 46 16,4 5-12-16,-1-2 33 15,-2 0-11-15,2 3 15 16,-2 6-43-16,-5 6 9 16,-3 2-32-16,-2 7 7 15,0 2-30-15,-4 3 8 0,2 3-25 16,-4 6 7-16,4 3-18 15,-9 7 11 1,6-2-15-16,-10 2 14 0,7-2-9 16,-12-3 16-16,9-10-10 15,-2-7 12-15,7-4-14 16,4-5 6-16,4-8-17 16,3-5 6-16,5-3-15 15,4-12 6-15,-3-14-10 0,13-1 6 16,6-4-9-16,5-9 7 15,2-1-8-15,5-5 9 16,0-3-9-16,3-7 8 16,-7 7-7-16,1-2 8 15,-4 13-9-15,-6 6 8 16,-8 14-7-16,-3 6 7 16,-3 11-9-16,-6 6 8 15,-2 3-7-15,-3 6 9 16,-2 0-9-16,-4 3 13 15,-4 8-7-15,-5 13 15 16,-2-2-3-16,-11 16 16 16,0 6-7-16,-4 9 16 15,0-8-10-15,-1 2 14 0,6-17-15 16,7-3 7-16,6-16-18 16,5-4 2-16,10-13-16 15,2-5 6-15,6-11-12 16,9-12 8-16,8-12-8 15,10-14 8-15,6-6-8 16,13-14 8-16,-1 6-9 0,-5 2 9 16,-7 13-9-16,-5 10 7 15,-19 20-8-15,2 4 8 16,-8 7-8-16,-5 1 8 16,-2 2-7-16,4 2 8 15,-7-2-7-15,3 1 7 16,2-1-8-16,0 2 8 15,-2-4-8-15,4 2 8 16,-2 0-9-16,0 2 10 16,0-2-9-16,-4 4 7 15,4-2-6-15,-2 3 7 16,-1 1-7-16,-3 5-1 16,1-4-1-16,-1 8 9 15,-5 0-8-15,0 5 8 16,-2-1 0-16,0 7 1 15,-5-4-8-15,1 5 8 0,-3 1-8 16,1 7 8-16,-3-7-8 16,2 1 8-16,1-6-6 15,1 1 9-15,-1-2-8 16,1 2 8-16,-1-2-7 16,-1 2 8-16,3 0-7 15,-19 2 10-15,15-2-7 16,1 7 10-16,1 1-9 0,-3-1 10 15,19-7-12-15,-16 2 8 16,-1-10-13-16,-1-1 10 16,5 4-12-16,-4 6 8 15,5-2-9-15,-4 4 9 16,6 3-10-16,-3-8 10 16,3-5-7-16,-2 3 8 15,2-3-7-15,0-1 8 16,-3-5-9-16,5 6 8 15,-1-4-9-15,0 3 8 16,0-1-10-16,3 5 8 16,-4-1-5-16,-1-4 4 15,1 3-6-15,-2 1 9 16,6-5-8-16,-4-2 6 0,7 0-5 16,-3-4 6-16,0-4-6 15,-8-1 6-15,6 6-6 16,-4 4 7-16,-1 0-8 15,-1 9 8-15,4 2-8 16,0-1 6-16,2-1-7 16,-2-2 8-16,4 0-8 0,-2-3 7 15,0-6-7 1,-2 0 8-16,5 2-8 0,-3-2 10 16,0 0-10-16,-2 4 8 15,2 0-8-15,0 1 8 16,2-3-8-16,0 2 8 15,1-6-8-15,1 1 8 16,0-5-9-16,1-1 9 16,2 1-9-16,-1 1 10 15,1-2-9-15,0 1 9 16,3-1-11-16,1-1 11 16,0-1-10-16,3 0 8 15,3-2-10-15,3 0 10 16,2 0-9-16,6 4 9 15,-3 0-7-15,3 1 10 16,-2 1-10-16,0 3 10 0,-4-2-8 16,5 4 7-16,-3 2-8 15,4 0 8-15,1-4-10 16,5 2 8-16,-7-9-7 16,4-7 7-16,-5 1-6 15,2-1 8-15,-4-1-7 16,-6 4 7-16,1 8-7 15,-1-3 6-15,-3 3-7 0,-3-1 7 16,5 1-8-16,-2 0 7 16,-1-6-6-16,-1 1 7 15,4-2-6-15,-4-5 5 16,1-7-6-16,1 4 7 16,2-4-6-16,-1-4 5 15,-1 6-5-15,5 0 6 16,2-4-7-16,6-1 5 15,-3-1-5-15,10-9 8 16,-1 2-9-16,2-3 8 16,-1-1-7-16,6-5 8 15,-4 3-10-15,2-9 10 16,-4 2-7-16,7 2 5 16,-9 6-7-16,2 1 9 0,-4 10-10 15,4-4 8 1,-9 7-5-16,11-4 5 0,-6 1-5 15,4-1 7-15,-5 3-9 16,1 1 8-16,-3 0-8 16,1-5 8-16,-5 1-9 15,4-1 9-15,-4-2-8 16,1 0 9-16,1 9-9 0,-4 2 9 16,-1 5-8-1,-1 6 7-15,-6 0-8 0,-4-2 9 16,-3 6-9-16,4 0 9 15,-2 1-8-15,-3 3 7 16,-3 5-8-16,-3 5 9 16,-7 2-9-16,-8 6 9 15,-2 2-7-15,-5 5 8 16,-23 2-10-16,20 2 10 16,2-7-9-16,-6 9 9 15,5-3-10-15,18-4 10 16,-18 3-9-16,-2 7 8 15,6-16-8-15,-3 4 8 16,7-1-9-16,-5 1 8 16,8-4-8-16,2-2 8 0,4-6-7 15,1 12 8-15,4-6-7 16,0-4 8-16,4 2-8 16,2-2 0-16,-1-14 3 15,4 0 11-15,3-3-7 16,-1-1 11-16,2-6-2 15,7-3-3-15,-1-6-10 16,7-7 5-16,3-2-8 0,8-6 7 16,-2-2-7-16,8-1 5 15,-1-2-5-15,3-12 5 16,-1 10-6-16,6-7 7 16,-4-2-6-16,4 1 7 15,-3 12-8-15,4-14 8 16,-3 12-7-16,4-4 8 15,0 4-10-15,3-2 8 16,-8 4-8-16,1-3 7 16,-6 8-6-16,-3-7 8 15,-6 4-8-15,6-6 8 16,-2 7-7-16,0-7 6 16,-2 7-8-16,4-7 8 15,-2 7-8-15,0-7 8 16,-2 6-8-16,8-6 7 0,-6 5-6 15,2 1 7-15,-4-1-7 16,4 4 8-16,-4 6-8 16,2-6 7-16,-4 6-8 15,4 1 7-15,8-3-7 16,-12-4 8-16,-1 4-7 16,1-9 8-16,-18 1-8 15,9 1 8-15,4-3-9 0,3-1 8 16,-1 13-8-16,16-6 9 15,-17 4-10-15,3 3 10 16,-2 1-9-16,-3-4 8 16,1 7-8-16,0-2 9 15,-4 6-9-15,0-2 8 16,-4 6-8-16,-5-4 8 16,-2 5-7-16,2 1 7 15,-2 5-7-15,-4-2 9 16,3 2-8-16,1 2 6 15,-6-4-7-15,2 2 8 16,1 2-9-16,-3 1 8 16,1-1-7-16,-7 2-3 15,0 3-16-15,-7 1-112 16,1-3 174-16,-12-3-570 16,-3 5 142-16</inkml:trace>
          <inkml:trace contextRef="#ctx0" brushRef="#br0" timeOffset="5752.7344">1418-1448 775 0,'-13'15'283'0,"0"2"52"15,4 1-219-15,6 2 6 16,1-3-50-16,4-4-5 16,5-2-33-16,6-9 1 15,2-10-23-15,-1-6 8 16,3-3-14-16,-4-7 11 16,-6 4-7-16,-3 3 22 15,-2 10-4-15,-6 3 19 16,-5 2-6-16,-4 13 15 15,-7 2-17-15,-2 9-2 16,1 2 8-16,5 10 14 16,5-10-19-16,7-6 4 15,4-3-5-15,7-6-16 16,8-7-20-16,7-11 7 16,4-2-12-16,7-21 8 15,-3 1-8-15,-1-10 8 0,-1 1-9 16,-13 3 11-16,-12 9-9 15,-3 0 8-15,-7 12-6 16,-15 6 7-16,2 9-8 16,-8 12 7-16,-2 9-3 15,-7 13 13-15,8 2-3 16,-1 2 16-16,14-7-9 0,8-6 4 16,8-11-15-16,10-10 2 15,10-6-15-15,4-14 7 16,-6-1-7-16,6-10 9 15,-7 0-7-15,-6 1 9 16,-11 8-10-16,0 6 15 16,-9 6-23-16,-4 12-56 15,-6 1-57-15,3 9 185 16,1 7-597-16,6 7 222 16</inkml:trace>
          <inkml:trace contextRef="#ctx0" brushRef="#br0" timeOffset="6391.6121">1184-1163 923 0,'-19'11'321'0,"5"0"57"16,6-2-269-16,16-4-11 16,1-5-55-16,9-9-11 15,6-7-29-15,6-10 6 16,-6-2-10-16,0-1 7 16,-6 8-8-16,-10 3 19 15,-6 12 1-15,-6 10 21 16,-13 5-5-16,-1 15 19 15,-1 8-12-15,-1 4 9 16,3 0-13-16,10-7 6 16,5-10-19-16,8-10 1 15,5-13-21-15,9-13 3 16,0-7-9-16,6-7 8 16,-5-2-7-16,-5-2 8 15,-7 11-8-15,-9 5 8 0,-9 8-5 16,-7 15 18-1,-12 13-4-15,-5 10 21 0,-2 8 2 16,-2 11 15-16,11-12-12 16,13-5 1-16,9-16-21 15,12-17-3-15,12-12-18 16,9-6 3-16,-3-8-7 0,2-14 8 16,-2 11-7-16,-11 1 7 15,-8 6-7-15,-7 6 9 16,-7 18-8-16,-14 2 8 15,-5 13-7-15,-9 13 5 16,0 7-6-16,2 6 6 16,9-2-7-16,11-8 7 15,11-14 2-15,15-7-80 16,17-10-79-16,1-9-377 16,8-2 16-16</inkml:trace>
          <inkml:trace contextRef="#ctx0" brushRef="#br0" timeOffset="7552.4722">931-983 785 0,'-15'12'333'0,"-3"0"45"16,5 12-203-16,3-5-22 15,7 3-53-15,3-2-14 16,13-8-46-16,5-11-6 16,6-4-28-16,8-12 4 15,1-7-10-15,-4-4 7 16,-5-2-7-16,-5 2 6 16,-8 12-9-16,-7 1 25 15,-14 9 4-15,-6 15 18 16,-6 7-2-16,-10 8 29 15,3 8-18-15,1-1 10 16,9-7-17-16,8-4 6 0,11-11-29 16,10-13 0-16,12-9-20 15,5-17 4-15,5-1-9 16,-1-10 8-16,-10 6-8 16,-8 3 8-16,-12 10-7 15,-6 7 9-15,-10 13-8 16,-9 17 6-16,-4 1-7 0,-7 10 14 15,0-2-5-15,9-4 10 16,12-9-7-16,14-6 6 16,11-9-15-16,18-13 4 15,3-3-11-15,8-12 9 16,-8 1-7-16,1 3 8 16,-17 4-7-16,-6 9 9 15,-14 9-9-15,-9 10 8 16,-5 5-7-16,-14 9 8 15,4 2-9-15,3-5 7 16,4-8-6-16,8 2 6 16,15-7-10-16,7-10 7 15,4 3-7-15,8-5 7 16,1-5-7-16,0 0 10 16,-7 4-8-16,0 4 8 0,-12-1-8 15,3 4 7-15,-12 2-7 16,-1 8 9-16,-2 1-9 15,-8 6 7-15,-3 1-7 16,5 8 6-16,4-5-8 16,7-8 7-16,8 0-6 15,9-5 4-15,3-6-7 16,10-8 9-16,-5 1-6 0,4-10 6 16,-2-3-5-16,-7-10 7 15,-5 4-7-15,2-1 6 16,-20 3-5-16,3 11 7 15,-5 7-8-15,-13 6 8 16,-6 8-7-16,2 14 8 16,-9 0-10-16,-2 7 9 15,11 5-8-15,8-5 7 16,9-12-9-16,14 0 8 16,10-12-7-16,11-14 5 15,5-6-7-15,6-7 9 16,-7-6-7-16,1 0 7 15,-12 1-4-15,-5 5 6 16,-10 7-6-16,-10 9 7 0,-10 8-7 16,-10 11 6-16,-7 7-7 15,-4 10 6-15,4-8-8 16,7 6 7-16,15-10-5 16,11-1 15-16,11-15-33 15,9 1-99-15,2-4-93 16,-11-12-329-16,-5 3-33 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6:47.660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35007333-441D-4CD1-BC58-2CF2ED215E4D}" emma:medium="tactile" emma:mode="ink">
          <msink:context xmlns:msink="http://schemas.microsoft.com/ink/2010/main" type="inkDrawing" rotatedBoundingBox="2680,3043 8174,1057 8884,3023 3390,5008" semanticType="callout" shapeName="Other">
            <msink:sourceLink direction="with" ref="{59EA40C5-9010-41E3-943B-E517B2357514}"/>
          </msink:context>
        </emma:interpretation>
      </emma:emma>
    </inkml:annotationXML>
    <inkml:trace contextRef="#ctx0" brushRef="#br0">19 454 994 0,'-9'-4'342'15,"-4"8"74"-15,13-10-248 16,9-5-63-16,17-7 1 16,9-10-50-16,20-9-18 15,10-2-11-15,18-5-12 16,-9 0-7-16,5-4-5 16,-10 7 11-16,-5 0-47 15,-20 12-44-15,-3 5 77 16,-13 4-456-16,-12-4 121 15</inkml:trace>
    <inkml:trace contextRef="#ctx0" brushRef="#br0" timeOffset="-259.0348">-1 147 1025 0,'-4'17'257'0,"4"-10"92"16,7-10-293-16,4-12 8 0,10-11-5 15,12-24-17-15,4-7-1 16,11-22-11-16,0-5-15 15,2-17-10-15,-6 7 3 16,-2-12-8-16,-14 14 7 16,-2-8-6-16,-11 21 6 15,-8-8-6-15,-3 19 6 16,-6 3-5-16,-9 17 4 16,-8-2 9-16,-1 17 9 15,-6 4 2-15,0 8 7 0,2 10 3 16,4 9-5-16,4 2-4 15,1 8 0-15,4 12-7 16,1 4 2-16,5 15-2 16,7 11 3-16,1 27 5 15,5 8 9-15,8 30 5 16,5 3 7-16,3 30 0 16,-2-8-2-16,9 22 5 15,-10-16-3-15,-1 9 0 16,-2-24-4-16,1 4-6 15,-6-26-10-15,3 2-9 16,-1-22-10-16,-2-4-3 16,0-25-3-16,-6-4-3 0,-3-25 4 15,-2-7-25 1,2-11-23-16,-6-18-63 0,-2-14-37 16,-3-12-105-16,-6-12-7 15,-8-23-271-15,-1 9 49 16</inkml:trace>
    <inkml:trace contextRef="#ctx0" brushRef="#br0" timeOffset="857.0603">984-541 828 0,'-3'3'301'0,"-10"-1"47"16,2 0-208-16,-2-2-30 15,4 6-22-15,-1-3-19 16,3 6-11-16,0 8-10 16,1 3-2-16,-1 12 4 15,-1 7 5-15,-3 14 2 16,4 10 2-16,1 11-8 0,3-8-5 16,8 12-11-16,2-12-5 15,5-3-9-15,0-21-6 16,5-3-7-16,-2-13-1 15,1-13-5-15,-1-13-1 16,4-7-2-16,-3-12 2 16,-1-21-3-16,2-7 3 15,-1-14-4-15,-8-7 4 0,3-9-5 16,-2 6 5-16,-9-2-5 16,0 13 6-16,2 11-3 15,-4 8 6-15,-4 10-7 16,5 12 6-16,1 4-6 15,-4 2 2-15,2 17-3 16,6 2 5-16,3 16 0 16,-1 6 5-16,7 21 4 15,0 5 4-15,1 14 3 16,1-9 2-16,4 4 2 16,-5-13-3-16,5-11-3 15,-4-15-3-15,3-8-7 16,-1-12-3-16,1-11-4 15,-5-6 2-15,9-15-3 16,-9-9 4-16,6-16-5 0,-5-7 3 16,5-12-7-16,-12 6 3 15,4 0-5-15,-3 16 7 16,-6 4-2-16,-2 16 6 16,-2 4-3-16,-2 6 5 15,2 5 0-15,-2 2 3 16,6 9 0-16,2 10 7 15,9 16 4-15,0 8 9 0,5 27 7 16,3 6 4-16,-3 12-5 16,-3-3-4-16,-2 2-12 15,-2-22-4-15,-4-10-38 16,2-18-26-16,-3-22-145 16,0-16-60-16,1-16-316 15,-3-9-27-15</inkml:trace>
    <inkml:trace contextRef="#ctx0" brushRef="#br0" timeOffset="976.9395">1313-861 1163 0,'-9'-7'255'0,"11"-15"-255"15,18-1-218-15</inkml:trace>
    <inkml:trace contextRef="#ctx0" brushRef="#br0" timeOffset="1423.4958">1708-626 938 0,'9'-2'297'0,"-5"-13"57"15,2-7-243-15,3-22-48 16,-2-6-20-16,1-17-16 16,-3 1-6-16,-1-14-17 15,-2 18 2-15,-4-1-1 16,-2 11 21-16,-3 8 21 16,-1 14 23-16,-1 4 18 15,0 15 8-15,0 4-10 16,1 18-17-16,-1 11-15 15,2 13-14-15,3 24-12 16,4 19 8-16,2 23 16 16,7 5 13-16,6 10 17 15,5-18 6-15,8-8-15 0,0-27-22 16,7-13-20-16,-2-19-23 16,-2-5-7-16,-1-11 13 15,1-11-58-15,-5-4-33 16,2-13-135-16,1-8 171 15,-5-10-562-15,-9-11 159 16</inkml:trace>
    <inkml:trace contextRef="#ctx0" brushRef="#br0" timeOffset="2433.7056">2504-985 832 0,'2'12'329'15,"-4"-5"17"-15,11-14-178 0,10-8-121 16,3-17 2-16,6-6-29 15,7-14 5-15,-6-3-14 16,3-16 5-16,-8 7-14 16,0-5 8-16,-12 10-9 15,-2-3 9-15,-8 15-9 0,-8-1 13 16,-9 11-6-16,-1 4 15 16,1 15-4-16,-5 3 17 15,3 13-8-15,0 11 8 16,3 12-14-16,1 19 2 15,11 12-14-15,4 22 32 16,5 7 3-16,11 32 34 16,3 1 7-16,3 36 23 15,2-6-23-15,3 11 6 16,-9-28-30-16,6 1-9 16,-5-42-25-16,-5-8-5 15,-5-24-21-15,6-10 2 16,-12-22-4-16,1-9-3 15,-2-13-16-15,-8-17-17 16,-7-10-20-16,-6-20-25 16,-5-6-20-16,-11-12-20 0,0 4 1 15,-4-1 5-15,2 12 22 16,-4 4 27-16,11 18 27 16,-5 8 24-16,5 12 16 15,6 10 33-15,9 11 6 16,4 0 33-16,11-2-2 15,11 4 11-15,5-2-28 16,19-11-3-16,6-8-27 0,14-5 1 16,-5-11-18-16,7-13 5 15,-15-2 1-15,-2-8-61 16,-12 5-60-16,3-3-372 16,-7 5 39-16</inkml:trace>
    <inkml:trace contextRef="#ctx0" brushRef="#br0" timeOffset="2881.8609">3324-1496 777 0,'-11'9'338'16,"-11"2"42"-16,3 0-195 16,-3 10-10-16,3-3-47 0,-1 14 13 15,4-1-43-15,1 15 3 16,6 2-36-16,-1 19 3 15,3-1-30-15,3 12 8 16,4-14-17-16,4-1 3 16,3-19-18-16,4-12 4 15,0-19-17-15,6-19 2 16,2-14-11-16,1-26 5 16,0-8-14-16,4-14 1 15,-7 3-8-15,-4-11 5 16,-4 14-4-16,-4 8 14 15,-3 12 3-15,-2 10 9 16,2 18-4-16,2 4 16 16,-2 14-1-16,5 18 18 15,6 6 6-15,0 27 15 0,0 14-12 16,5 10-4-16,-3-5-14 16,-2 1 7-16,2-23-42 15,0-8-81-15,-4-25-91 16,-8-17-373-16,-12-11-4 15</inkml:trace>
    <inkml:trace contextRef="#ctx0" brushRef="#br0" timeOffset="3580.4272">3920-1705 922 0,'-15'-11'343'0,"-7"0"60"16,2 4-253-16,-4 1 3 16,0 8-55-16,-2 6-8 15,4 10-36-15,0 12-4 16,0 6-33-16,5 11 2 15,10 1-14-15,5 3 4 16,9-6-11-16,15-3 7 16,2-14-5-16,4 0 4 15,3-6-7-15,-1-4 8 16,-4 1-7-16,-4 10 6 16,-2-3-7-16,-5 7 9 0,-8-1-8 15,-5 1 23-15,-4-7 0 16,-11 0 19-16,-5-6-4 15,-8-2 10-15,-2-1-24 16,-10 3 1-16,3-7-19 16,-4 0 4-16,4-7-27 15,7-8-59-15,11-13-79 16,6-13-351-16,13 1 27 0</inkml:trace>
    <inkml:trace contextRef="#ctx0" brushRef="#br0" timeOffset="4479.6611">4116-2102 1000 0,'0'2'442'0,"-4"17"18"15,6 8-248-15,9 21-50 16,4 24-68-16,5 34 6 15,6 6-25-15,9 27 9 16,-7-14-25-16,0 1 1 0,-4-26-20 16,-4-4-5-1,-9-34-23-15,4-4-2 16,-6-25-9-16,-4-13 2 0,-1-18-5 16,-6-17-8-16,-5-16-14 15,-8-13-9-15,-3-10-10 16,-10-5-2-16,-2 4 4 0,-6 1 14 15,2 15 9-15,-3 10 10 16,8 8 4-16,-3 8 7 16,-3 8-5-16,11 9 9 15,8-1 0-15,-3 3 12 16,12 5-4-16,20 2 8 16,-2-2-7-16,9 6 2 15,13-1-12-15,4-7 3 16,0-1-6-16,9-10 3 15,-7-9-6-15,6-8 5 16,-9 3-4-16,-2-16 5 16,-8 1-6-16,-4-11 4 15,-6-1-7-15,-1-14-8 16,-6 7-10-16,-1-5 4 16,-3 10-6-16,-8-5 7 15,-5 19 7-15,1 1 10 0,-2 14-4 16,-6 3 7-16,6 13-2 15,1 2 10-15,-1 20-5 16,5 15 11-16,6 11 0 16,4 20 15-16,3 13 5 15,6 1 26-15,-1-10 0 16,3 3 6-16,1-16-16 16,3-9-9-16,-1-16-24 15,6-12-9-15,3-20-11 0,8-19 1 16,-3-18-5-16,1-15 4 15,-4 2-5-15,-1-7 3 16,-12 12-3-16,4 12 3 16,-7 18-5-16,-8 15 5 15,-1 20-2-15,0 13 3 16,-6 7-3-16,1 12 7 16,-1-8-5-16,2-7 5 15,-2-17-5-15,-5-15 6 16,7-16-6-16,3-30 7 15,-5-7-4-15,0-17 4 16,4-5-3-16,-6-19 2 16,0 10-6-16,-7-8 5 15,14 17-3-15,5 5-33 0,-1 24-36 16,6 11-69 0,9 15-68-16,-13 2-57 0,0 11-327 15,-6-2 72-15</inkml:trace>
    <inkml:trace contextRef="#ctx0" brushRef="#br0" timeOffset="4967.5826">5329-1273 1609 0,'-18'19'495'0,"1"-2"83"16,15-16-458-16,2-10-122 16,0-7-160-16,13 6-407 15,-4-6 37-15</inkml:trace>
    <inkml:trace contextRef="#ctx0" brushRef="#br0" timeOffset="4773.8874">5133-2521 1172 0,'2'34'490'0,"-6"23"55"16,15 7-310-16,1 12-36 16,-7-6-86-16,8 13-20 15,-2-14-54-15,-3 3-13 16,3-10-10-16,-2 7-53 0,2-16-68 15,-2-5-479-15,2-16 86 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7:27.49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315912D4-146C-4015-B460-FD1A2AEDE23B}" emma:medium="tactile" emma:mode="ink">
          <msink:context xmlns:msink="http://schemas.microsoft.com/ink/2010/main" type="inkDrawing"/>
        </emma:interpretation>
      </emma:emma>
    </inkml:annotationXML>
    <inkml:trace contextRef="#ctx0" brushRef="#br0">0 932 934 0,'-9'0'305'15,"13"-1"56"-15,0-7-247 0,10-8-42 16,7-18-21-16,1-8-15 15,5-34-16-15,5-3-1 16,-1-23-15-16,-5 3 5 16,0-3-9-16,-8 28 8 15,-3 6-8-15,-6 25 9 16,-1 12 5-16,-3 16 14 16,-1 13 21-16,3 13 24 0,1 25 15 15,1 12 3-15,6 27 5 16,0 8-17-16,7 21-10 15,2-10-13-15,0 4-4 16,-4-19-9-16,4-12-8 16,-2-29-8-16,-1-14-10 15,-1-22-9-15,4-28-9 16,-2-22 0-16,0-38-15 16,-3-16-5-16,-1-18-8 15,-5 6 5-15,-7 5-3 16,-6 31 18-16,0 15 3 15,1 28 13-15,1 13 5 16,6 20 8-16,5 17 6 16,5 16 11-16,2 14 4 0,1 10-2 15,4 15 4 1,-6-9-4-16,-1 9 1 0,-1-12-4 16,-6 3-3-16,-5-13-8 15,-3-8-5-15,-6-12-7 16,-3-8-3-16,-5-12-4 15,-2-21-3-15,4-8 0 16,0-27-3-16,-2-9 0 0,11-30-2 16,-2 2 3-16,7-13-4 15,3 12-1-15,8 3-7 16,-1 29 2-16,5 8-4 16,-1 20 3-16,3 17 0 15,2 20 8-15,2 15-3 16,0 14 6-16,1 21 10 15,-1 8 10-15,-2 16 6 16,-3-13 4-16,3 1-2 16,-6-21-8-16,0-13-10 15,-3-22-32-15,0-25-107 16,-6-18-108-16,4-16-401 16,0-4-4-16</inkml:trace>
    <inkml:trace contextRef="#ctx0" brushRef="#br0" timeOffset="401.1752">1232-133 1145 0,'7'39'399'0,"8"13"90"16,5-1-302-16,8 19-22 15,-8-12-34-15,-1 12-24 16,-6-11-41-16,-4-6-15 16,-3-23-20-16,-6-8-11 15,1-16-5-15,-8-15-7 16,1-19 0-16,-3-26-9 16,2-10 1-16,3-18-4 15,10-3 4-15,10-7-6 16,3 16 6-16,8 12-7 15,-1 20 5-15,4 31-4 16,-2 27 12-16,5 31 37 16,-4 10 28-16,-3 24 24 15,-7-5 9-15,-6 6-7 16,-4-19-39-16,-4-12-38 0,6-28-69 16,8-25-213-16,5-24 418 15,9-38-820-15,2-17 221 16</inkml:trace>
    <inkml:trace contextRef="#ctx0" brushRef="#br0" timeOffset="704.8897">1863-353 1200 0,'-18'28'465'0,"9"15"49"15,11 1-298-15,7 15-46 16,6-2-47-16,5 8-2 15,2-12-23-15,4-10-27 16,3-17-29-16,6-13-19 16,-3-17-20-16,1-16-9 15,-3-6 2-15,-4-17-7 16,-10-3 6-16,-7-13-4 16,-7 0 7-16,-9-9-2 15,-13 10 10-15,-10-1-4 16,0 19 5-16,-5 6 0 15,8 16-3-15,4 5-57 0,11 8-66 16,13 6 330-16,10 3-820 16,8 0 320-16</inkml:trace>
    <inkml:trace contextRef="#ctx0" brushRef="#br0" timeOffset="1102.8907">2209-642 1174 0,'0'12'365'0,"9"11"117"15,17 6-311-15,5 15-22 16,6 4-21-16,4 13-15 16,-4-3-49-16,1 1-14 15,-8-8-12-15,-4-6-3 16,-10-16-4-16,3-5 2 16,-10-14 1-16,0-18 2 15,-5-10 2-15,2-23-3 0,-8-11 2 16,0-18-4-16,-2 2-7 15,0-12-8-15,1 7-4 16,3 2-50-16,3 18-36 16,3 5-107-16,1 17-102 15,12 19-341-15,7 18 16 0</inkml:trace>
    <inkml:trace contextRef="#ctx0" brushRef="#br0" timeOffset="3570.7413">37-820 582 0,'-14'2'360'0,"2"9"-14"16,3 17-68-16,9 3-110 15,0 6-8-15,4 2-30 16,3-2-26-16,-5-24-36 0,6-9-27 16,-3-12-22-1,-5-14-15-15,0-2 2 0,4 6-8 16,-12 3 14-16,5 11 9 15,-3 15 10-15,2 13 6 16,3 6 13-16,4 1-4 16,-3-7-12-16,11-5-10 15,-5-19-10-15,7-12-22 16,2-2-19-16,1-14-68 16,1 2-68-16,9 6-344 15,1 7 37-15</inkml:trace>
    <inkml:trace contextRef="#ctx0" brushRef="#br0" timeOffset="1996.8479">3034-969 739 0,'-7'-13'378'0,"-6"4"35"16,-4 3-141-16,1 8-55 15,-1 3-27-15,-3 8-11 16,1-2-40-16,1 13-13 15,3-1-29-15,0 6-1 16,-1 4-17-16,-1 25 7 0,2 4-6 16,3 21 8-16,0 2-10 15,11 6-9 1,1-17-19-16,5-15-16 0,8-26-19 16,9-27-14-16,6-32 1 15,13-35-35-15,1-20-16 16,4-21-35-16,-7 8 1 0,2 2-7 15,-12 25 34 1,-3 21 13-16,-9 26 35 0,1 25 30 16,-5 25 19-16,-4 23 23 15,2 12 13-15,-3 5 16 16,-3-15-25-16,3-10-18 16,3-23-26-16,5-28-9 15,6-20-14-15,6-23-22 16,-4-14-9-16,2-20-20 15,-11-10-5-15,1-25-13 16,-6 6 24-16,-1-21 7 16,-2 13 23-16,1 16 7 15,-3 40 20-15,-1 16 12 16,0 42 12-16,5 36 11 16,2 14 7-16,9 24-9 15,4 15-9-15,8 8-9 0,-3-15-12 16,2 1-6-16,-1-20-2 15,-2-5-6-15,-10-21 1 16,-1-8-3-16,-4-12-3 16,-10-11-11-16,-3-11 0 15,-9-4-12-15,-6 0-1 16,-9-7-8-16,-1 9 11 16,-5-2-6-16,2 15 12 15,4 17-4-15,4 14 13 0,7 13-3 16,8 8 10-16,8 4-1 15,5-16 9-15,10-7 1 16,2-14 2-16,10-15-5 16,3-17 2-16,6-17-5 15,0-12-1-15,3-17-11 16,-7-4 0-16,-1-17-6 16,-10 5 4-16,-4-1-2 15,-13 19 12-15,-3 12 19 16,-4 27 22-16,0 27 10 15,0 24 5-15,4 28 5 16,-1 8-19-16,5 10-16 16,3-7-3-16,5-7-55 15,-1-28-38-15,5-8-161 16,-5-27-121-16,9-6-345 16,-15-23-40-16</inkml:trace>
    <inkml:trace contextRef="#ctx0" brushRef="#br0" timeOffset="2123.4361">3910-1634 1023 0,'-13'-26'407'0,"7"19"18"0,6-1-321 16,6 12-483-16,-3 5 72 16</inkml:trace>
    <inkml:trace contextRef="#ctx0" brushRef="#br0" timeOffset="2449.2366">4126-1510 1113 0,'-6'0'468'0,"12"15"51"16,5 7-261-16,16 18-64 0,-6 1-58 15,8 3-16-15,-3 8-45 16,7 5-22-16,-10-14-18 16,2-1-3-16,-6-7 3 15,-3-16 4-15,-4-12 3 16,0-14 8-16,0-12-1 16,-5-20-6-16,0-10-3 15,3-20-7-15,-5-3-13 0,2-7-9 16,3 7-16-16,-1 0-84 15,-5 18-53-15,3 8-180 16,0 18-352-16,1 6 23 16</inkml:trace>
    <inkml:trace contextRef="#ctx0" brushRef="#br0" timeOffset="2818.432">4783-1361 1227 0,'13'-5'392'0,"-2"-16"94"16,4-6-326-16,3-19-58 16,1-6-36-16,1-5-13 15,-3 1-36-15,-1-7-17 16,-5 8 4-16,-5 0-13 16,-4 12 19-16,-6 6 53 15,-7 15 33-15,-4 13 21 0,2 11 14 16,-7 14-16-16,1 12-53 15,3 24-8-15,3 3-15 16,2 17 20-16,7 2 11 16,12 17 14-16,3-18-15 15,7 5-6-15,6-17-23 0,6-9-10 16,-1-21-13 0,14-13-46-16,1-19-31 0,8-16-96 15,-3-14-139-15,-2-12-434 16,-16-3 41-16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9:37.607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5E71D2A-8BC6-4A11-BCA4-6BA985586123}" emma:medium="tactile" emma:mode="ink">
          <msink:context xmlns:msink="http://schemas.microsoft.com/ink/2010/main" type="writingRegion" rotatedBoundingBox="75,10056 15902,4597 18343,11674 2516,17133"/>
        </emma:interpretation>
      </emma:emma>
    </inkml:annotationXML>
    <inkml:traceGroup>
      <inkml:annotationXML>
        <emma:emma xmlns:emma="http://www.w3.org/2003/04/emma" version="1.0">
          <emma:interpretation id="{94575413-EE05-4B60-9550-BAD6FC9C00F3}" emma:medium="tactile" emma:mode="ink">
            <msink:context xmlns:msink="http://schemas.microsoft.com/ink/2010/main" type="paragraph" rotatedBoundingBox="30,10143 11606,5473 12759,8332 1183,13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B1B2A4-E221-4080-8B19-55B5981C96A5}" emma:medium="tactile" emma:mode="ink">
              <msink:context xmlns:msink="http://schemas.microsoft.com/ink/2010/main" type="line" rotatedBoundingBox="30,10143 11606,5473 12759,8332 1183,13002"/>
            </emma:interpretation>
          </emma:emma>
        </inkml:annotationXML>
        <inkml:traceGroup>
          <inkml:annotationXML>
            <emma:emma xmlns:emma="http://www.w3.org/2003/04/emma" version="1.0">
              <emma:interpretation id="{59EA40C5-9010-41E3-943B-E517B2357514}" emma:medium="tactile" emma:mode="ink">
                <msink:context xmlns:msink="http://schemas.microsoft.com/ink/2010/main" type="inkWord" rotatedBoundingBox="30,10143 3031,8932 4185,11791 1183,13002">
                  <msink:destinationLink direction="with" ref="{35007333-441D-4CD1-BC58-2CF2ED215E4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1119 216 757 0,'0'-11'319'0,"-4"7"25"16,-1 10-137-16,-1 1-83 16,-18 19 0-16,9 9-23 15,-7 13-4-15,2 4-35 16,-8 18-2-16,13-5-12 15,-14 10 0-15,-3-3-6 16,-1 10 5-16,2-7-8 0,-2 7-1 16,5-18-9-16,2 8-2 15,11-11-9-15,1-5-2 16,8-14-1-16,4-3 0 16,4-15-5-16,4-8 0 15,5-10-3-15,9-4-3 16,8-8-2-16,14-12 0 15,4-8 0-15,13-9-1 16,-5-2 0-16,9-9 1 16,-14 9-1-16,3-6 0 15,-9 3-1-15,-1-3 0 16,-7 10 1-16,-2-6-2 16,-7 10 3-16,-4-1-1 15,-9 6 2-15,0-3-1 16,-9 8 1-16,-6 2-1 15,4 6 2-15,-2 0-3 0,-9 4 1 16,5 0-1-16,-3 3 1 16,-10 6-2-16,2 5 1 15,-5 8-2-15,-6 5 1 16,-3 15-1-16,3 0 3 16,-9 8 2-16,3-3 6 15,1 12 7-15,7-9 8 16,-2 12 3-16,8-3 2 0,1 3-2 15,6-7-7-15,3 0-5 16,-1-15-4-16,17 1-2 16,8-12-2-16,8-2-1 15,-2-5-3-15,26-2 2 16,-16-10-1-16,16-6 1 16,-2-8 0-16,11-4-1 15,-7-9 1-15,9-4-2 16,-11 2 1-16,4 0-2 15,-10 4 2-15,3 2 3 16,-14 7-21-16,-1 0-53 16,-12 2-56-16,0-4-115 15,-5 4-25-15,4 4-308 0,-4 1 42 16</inkml:trace>
          <inkml:trace contextRef="#ctx0" brushRef="#br0" timeOffset="523.4148">1619 896 1173 0,'-9'13'376'0,"0"7"98"16,3 2-310-16,-5 17-20 15,-4 11-35-15,4 11-13 16,-2 1-32-16,2 7-11 16,8-10-14-16,4 0 0 15,1-13-6-15,6 4-6 16,1-13-11-16,0-4-3 15,4-7-6-15,2-4-4 0,0-16-1 16,10-5-1-16,1-8 0 16,9-17-1-16,4-7 1 15,7-12-6-15,-3-3-1 16,5-4-6-16,-8 10 3 16,-1-1-2-16,-11 13 5 15,-4 4 3-15,-6 6 4 16,-7 7 5-16,-7 7 6 15,-2 13 11-15,-6 12 5 0,-10 21 3 16,-1 10-2-16,-6 18-8 16,-4-6-9-16,1 5-19 15,7-21-31-15,6-6-91 16,7-31-110-16,13-22-352 16,4-28 5-16</inkml:trace>
          <inkml:trace contextRef="#ctx0" brushRef="#br0" timeOffset="-1322.5367">277 573 606 0,'-19'5'327'0,"1"4"6"15,3-3-110-15,12-1-85 16,1-3-26-16,2 4-4 16,5-4-34-16,-5 1-1 15,11-6-23-15,17-3-2 16,0-5-11-16,10-7-4 15,16-5-12-15,-4-8-6 16,-6-2-7-16,4-8-3 0,-4 2-1 16,-1-5-2-1,-8 5 2-15,0-3-2 0,-9 3 0 16,2 0 0-16,-10 4 1 16,-3-4-1-16,-8 10 2 15,-3 1-1-15,-2 4 1 16,-4 2-1-16,-4 9 1 0,-1 2-1 15,-2 9 0-15,-6 2-1 16,0 2-1-16,-3 5 0 16,5 12 1-16,-4 7 2 15,-1 11 3-15,-6 25 7 16,-2 18 10-16,-11 23 19 16,2 10 7-16,-17 29 12 15,4-5 2-15,-7 23 8 16,1-19-10-16,-5 10 0 15,15-24-11-15,-6-3-7 16,13-30-14-16,0-9-10 16,8-26-8-16,3-11-4 15,9-18-2-15,4-12-3 16,8-7 2-16,5-16-6 16,0-17-7-16,3-17-25 15,5-4-11-15,1-23-24 0,0 1-6 16,2-10-9-16,-5 12 19 15,-2-5 6-15,-3 12 23 16,-2-3 10-16,-5 18 15 16,-1 1 3-16,-1 10 7 15,-3 6-1-15,4 15 2 16,-4 4 13-16,3 5 8 16,3 5 13-16,3 6 7 0,6 2 4 15,5-2-11-15,9 4-4 16,8-4-14-16,9-5-3 15,0-5-5-15,8-1-2 16,-4 0 0-16,-1-3-3 16,-6 6 1-16,1-1-2 15,-7-2 1-15,-2 0-3 16,-9-2 2-16,-1-1 3 16,-4 5-5-16,-9-10-40 15,-1 3-49-15,-5 8-433 16,-12 1-24-16,-5-8-182 15</inkml:trace>
          <inkml:trace contextRef="#ctx0" brushRef="#br0" timeOffset="1966.9154">2297 1232 812 0,'-13'11'365'16,"6"0"41"-16,8 4-142 16,5-4-77-16,9 2 2 15,3-10-55-15,10-5-19 16,5-7-51-16,11-13-11 15,-3-11-23-15,9-6-8 16,-11-3-9-16,7-10-4 16,-7 8-6-16,1-6 0 15,-7 7-1-15,3 1 0 0,-16 5-1 16,-4 0 1-16,-8 9 0 16,-8 2 1-16,-6 13 1 15,-7 10 1-15,-3 10 2 16,-23 10 1-16,11 10 0 15,-12 12 2-15,1 11 1 16,-15 26 10-16,16 5 8 16,-21 21 20-16,5-1 10 0,-3 10 13 15,18-17-5-15,4 0-4 16,9-20-19-16,15-7-9 16,11-19-15-16,7-4-8 15,4-20-5-15,13-4-3 16,-5-11-2-16,14-10-2 15,-1-12 0-15,12-9-14 16,-7-14-7-16,11-6-22 16,-13 0-8-16,0-10-12 15,-9 7 12-15,-8-3 7 16,-7 10 21-16,-3 4 10 16,-10 12 11-16,-6 8 2 15,1 10 2-15,-8 8 1 16,-3 3 0-16,1 13 7 15,1 2 2-15,1 10 4 0,4-3 3 16,5 8 3-16,4-7-5 16,8-1-3-16,3-8-3 15,13-5-3-15,0-8-4 16,8-5-1-16,3-10 0 16,12 3-1-16,-5-9 0 15,14-3-1-15,-1-1 0 16,10-12-3-16,-9-12 2 15,7-3-1-15,-13-3 1 0,1-12-1 16,-15 15 4-16,3-11-2 16,-13 12 2-16,-2-1-1 15,-8 11 1-15,-2 3-1 16,-7 10 2-16,-7 3-1 16,-3 10 1-16,-5 5-2 15,-1 6 2-15,-7 7-2 16,-1 5 2-16,-6 14 2 15,-1 1 4-15,-6 14-1 16,1 6 2-16,-10 12-1 16,8-4 2-16,-7 13 3 15,6-11 2-15,-1 4 5 16,11-14 1-16,0 7-2 16,15-8-4-16,3-1-1 0,6-4-5 15,8-5-4-15,8-8 0 16,8-6-4-16,4-6-1 15,9-5-1-15,2-12 2 16,3-5-3-16,-3-9 2 16,5-11 0-16,-5 0 0 15,4-7 0-15,-3-5 0 0,1-4-5 16,-2-1-2-16,3-7-9 16,-9 7-4-16,-3-2-4 15,-19 6 1-15,4 7 1 16,-8 12 9-16,-11-6 1 15,-1 12 7-15,10 10 1 16,-17 2 3-16,-3 7 1 16,-2 10 4-16,-3 9 2 15,-8 5 6-15,4 11 7 16,2 6 2-16,5 13-2 16,10-2-4-16,7 2-4 15,9-6-7-15,11 0-5 16,8-13 2-16,4-7-8 15,1-11-22-15,9-7-103 16,-1-14-111-16,-6-14-425 16,0-4 8-16</inkml:trace>
          <inkml:trace contextRef="#ctx0" brushRef="#br0" timeOffset="646.3156">2216 897 1281 0,'-8'-11'474'0,"-3"0"28"16,0 0-334-16,11-4-204 16,2-1-453-16,11-8 90 15</inkml:trace>
        </inkml:traceGroup>
        <inkml:traceGroup>
          <inkml:annotationXML>
            <emma:emma xmlns:emma="http://www.w3.org/2003/04/emma" version="1.0">
              <emma:interpretation id="{20747643-7CC0-4A37-86E2-6AE5412C04A8}" emma:medium="tactile" emma:mode="ink">
                <msink:context xmlns:msink="http://schemas.microsoft.com/ink/2010/main" type="inkWord" rotatedBoundingBox="5370,8922 9346,7319 9938,8786 5962,103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412141.8831">5028-402 565 0,'-6'3'246'0,"2"1"29"16,-1 0-154-16,-4-2 15 15,-1-4-46-15,3 2 11 16,3 0-23-16,-1-2 17 0,5 4-25 15,0 0 12-15,-2 1-25 16,4-3 11-16,5 4-23 16,-3-8 16-16,5-1-16 15,0-1 20-15,-1-3-17 16,-1 0 13-16,2 1-21 16,6 1 11-16,2-2-22 15,3-2 7-15,-3-4-15 16,3 0 11-16,-3-5-12 0,1-2 10 15,-1 1-11-15,3 7 9 16,-1 1-9-16,1-4 7 16,-4 10-11-16,7-1 5 15,-3-5-10-15,9 2 2 16,-5 6-8-16,4-6 5 16,-2 0-6-16,4-1 4 15,-12 1-3-15,8 2 7 16,-2 0-4-16,-2 5 6 15,-2 1-4-15,2 1 3 16,-5 0-5-16,11 2 0 16,-12-2-7-16,8 4 5 15,-3 2-5-15,6 1 2 16,-8 2-4-16,7 1 5 0,-2-1-5 16,0 2 4-16,-9 4-5 15,3-2 7-15,-1 6-6 16,-1 9 6-16,-1-6-6 15,7 6 7-15,-5-2-8 16,-1-2 7-16,-5-1-6 16,1-1 7-16,-5-2-9 15,0 3 8-15,-3 1-6 0,0 2 5 16,-2-2-5-16,-1 7 6 16,-1-5-6-16,-1 0 6 15,-7-3-7-15,3 1 8 16,-3-5-8-16,-1 1 7 15,-2-3-7-15,0 5 7 16,-2-1-8-16,-4 5 8 16,1-2-7-16,-1 0 7 15,4-7-8-15,-3 5 9 16,3-9-8-16,-8-4 7 16,3 1-8-16,-8 1 8 15,4-2-7-15,-2-1 6 16,5 5-7-16,5 0 8 15,1-3-7-15,-2-1 6 16,8 0-6-16,-1-1 6 0,1-4-7 16,-1 1 6-16,7-4-6 15,-1 1 6-15,0-6-7 16,6 4 7-16,1-3-6 16,4 1 6-16,1-3-6 15,6-1 8-15,3-3-8 16,3-2 6-16,2 0-6 0,5-3 7 15,-3-3-7-15,2-1 7 16,-2 3-6-16,1-3 7 16,-1 5-7-16,4 2 7 15,-1 4-8-15,3 3 7 16,-3 5-7-16,1 1 7 16,-3 3-7-16,3 3 7 15,0-4-6-15,-1 0 7 16,-5 3-6-16,0-3 5 15,-2 3-5-15,-1 1 5 16,-7 1-7-16,3 3 7 16,-2 3-5-16,1 3 6 15,-5 1-6-15,-3 1 6 16,5-1-6-16,-8 3 5 16,1-1-6-16,-2-5 6 15,-1 1-6-15,-3 4 6 0,4-10-5 16,-4 7 6-16,-4 3-4 15,1 1 4-15,-5-9-5 16,1 10 4-16,-4-12-3 16,0 6 3-16,1-1-3 15,-3 1 9-15,-1 4 0 16,-1-5 7-16,0-1-1 16,-5 2 7-16,3 4-6 0,-7-3 4 15,0 1-7-15,-4 3 6 16,-1-3-5-16,-6 1 6 15,5-1-7-15,-5 1 7 16,4-3-8-16,-4 5 6 16,2-3-10-16,-1 3 6 15,5 1-11-15,-3 1 7 16,5-7-9-16,-3 1 6 16,2-3-9-16,1-4 6 15,1 1-7-15,2-3 5 16,5 0-6-16,1 1-4 15,7-1-27-15,3-1-39 16,7-3-51-16,6-5-146 0,10-1 6 16,9-5-326-1,4 1 8-15</inkml:trace>
          <inkml:trace contextRef="#ctx0" brushRef="#br1" timeOffset="-423613.0831">5026-434 577 0,'0'-9'285'0,"2"5"13"0,-2 2-127 15,-2-3-29-15,0 7-28 16,0-2-1-16,2 2-12 16,2-1 4-16,2 9-9 15,7 4 2-15,0 5-7 16,9 7-5-16,-3 3-13 0,5 6-10 15,-5-5-10-15,5 3-14 16,-4 0-2-16,6 4-4 16,0-3 4-16,0 6-5 15,0-1 6-15,2 5-6 16,-4-3-2-16,4 5-6 16,-2-5-1-16,0 7-4 15,0-11-4-15,-2 3-2 16,-5-8-1-16,1-1-2 15,-5-13 0-15,-2 5 1 16,0-5-2-16,-1 6 3 16,-1 0 1-16,4 11 1 15,0-2 2-15,-2 3-3 16,5-7-2-16,-3-1-4 16,-5-10 1-16,-1-3-7 0,2-8 3 15,-7 3-3 1,2-3 3-16,-2 2-5 0,-2 0 5 15,-2 3-6-15,6-1 5 16,-6-4-6-16,2-1 8 16,-2-6-37-16,-2-6-22 15,-5-9-100-15,0-5-63 16,-1-2-386-16,3-4 42 16</inkml:trace>
          <inkml:trace contextRef="#ctx0" brushRef="#br1" timeOffset="-410706.3103">6198-927 554 0,'-3'4'321'0,"-1"5"-3"15,-2 0-92-15,12 6-84 0,1-4-16 16,3 4-14-16,4 0-17 16,3 5 6-16,1 6-15 15,5 9 2-15,4 4-5 16,-3 7 1-16,4 0-13 15,2 6-6-15,-6-10-10 16,0 4-7-16,1-5-8 0,5 0-10 16,-4-10-2-16,3 6-7 15,-1-6-1-15,2-1-7 16,-8-12 3-16,2-1-5 16,-4-6 4-16,2-5-5 15,-5-5 4-15,5 3-6 16,-4-6 2-16,5-3-6 15,-3 1 3-15,0-1-6 16,-1-7 4-16,1-2-4 16,-5-3 3-16,1-7-4 15,-3 0 4-15,-2-4-4 16,-1 3 5-16,1 1 0 16,-6 3 5-16,3-1 2 15,-3 5 5-15,-3-1-3 0,0 1 1 16,-2-7-3-16,-4-1-3 15,2-5-5-15,-5-1 1 16,-6-6-3-16,2 2 2 16,-4-8-3-16,-1 1 5 15,-7-12-2-15,-1-1 2 16,0-3-4-16,0 5 4 0,-5-6-5 16,9 11 5-16,-3 0-7 15,7 9 5-15,-5 2-5 16,7 9 5-16,-1 3-5 15,6 6 5-15,1 4-4 16,6 4 4-16,-1 6-6 16,1 3 4-16,6 2-2 15,-4 4 3-15,-2 3-4 16,5-1 5-16,3 3-6 16,-4-4 3-16,0 6-3 15,5 0 4-15,-3-1-6 16,-1-1 8-16,1 2-6 15,-2-7 5-15,-2 1-5 16,0-1 7-16,2 0-8 16,0-1 6-16,-2 5-5 15,1-5 5-15,-1 1-11 0,0 0-2 16,-1-4-37-16,1 2-13 16,-4-2-87-16,-2-2-56 15,-5 5-386-15,4 7 58 16</inkml:trace>
          <inkml:trace contextRef="#ctx0" brushRef="#br1" timeOffset="-409792.5776">7375-1547 642 0,'-8'-15'398'0,"4"8"-25"0,-3-12-82 16,2 12-148-16,-1-6-13 15,-1 4-28-15,-4-6-3 16,-1 8-11-16,-4-3 2 16,-1 8-7-16,-3 2 3 15,1 4-8-15,-1 5-7 16,3 2-14-16,1 13-15 15,3-3-12-15,2 10-15 16,3-5-8-16,-1 9-8 16,6-7 5-16,3 11-3 15,0-10 5-15,5 14-1 16,4-10 10-16,8 4-4 16,-2-10 4-16,11 1-5 0,-1-9 3 15,7-6-10 1,-4-8 2-16,7-5-5 0,-4-2 5 15,2-3-8-15,-1-1 8 16,-1 2-7-16,-5 6 6 16,2 4-7-16,-4 3 7 15,1 6-6-15,-4 5 8 16,3 6-8-16,-6-4 8 0,-1 11-6 16,-4-1 5-16,0 3-4 15,-8-4 11-15,-5 12 3 16,0-8 10-16,-5 5 7 15,-3-4 8-15,-5 2 2 16,0-8-1-16,-11 3-5 16,0-9-5-16,-9-4-9 15,2-5-5-15,-6 4-9 16,5-8-2-16,-1-2-5 16,6 0 1-16,-5-3-10 15,8-4-7-15,0-1-47 16,6-2-27-16,1-3-77 15,8-4-43-15,3-14 272 16,1-13-655-16,5-7 300 16</inkml:trace>
          <inkml:trace contextRef="#ctx0" brushRef="#br1" timeOffset="-408942.4116">7733-1815 821 0,'5'6'312'0,"4"1"49"16,6 2-207-16,2 6-1 15,9 4-22-15,0 10 12 16,1 4-8-16,1 12-2 16,-2-3-13-16,2 10-6 15,1-1-27-15,4 10-7 0,-1-3-14 16,5 10-9-16,-8-9-11 16,1 2-7-16,-6-9-6 15,0-1-8-15,-6-12-4 16,-3-4-9-16,-8-9 1 15,-5-4-9-15,-2-7 2 16,4-4-6-16,-6-5 4 16,6-1-7-16,1-5 7 15,-5 4-5-15,-2-4 5 0,1-2-2 16,-5 0-2-16,0 0-39 16,1-1-24-16,1-1-93 15,1-2-57-15,1-3-221 16,0-4-144-16,0-3-46 15</inkml:trace>
          <inkml:trace contextRef="#ctx0" brushRef="#br1" timeOffset="-408425.3381">8237-1944 623 0,'2'4'420'0,"3"7"-21"16,1 3-82-16,5 7-106 15,4 1-49-15,3 17-16 16,4 3-27-16,8 23-26 16,3 1-1-16,8 17-3 15,-4-3-16-15,-1 7-10 16,-2-10-17-16,-7-1-11 16,-8-19-15-16,-3-7-4 0,-4-21-20 15,-5-16-58-15,-3-13-50 16,-12-16-139-16,1-8 445 15,-15 0-771-15,-4 3 329 16</inkml:trace>
          <inkml:trace contextRef="#ctx0" brushRef="#br1" timeOffset="-407799.0094">8218-1892 597 0,'4'7'568'0,"7"8"-95"16,4 1-33-16,14 5-214 15,6 3-69-15,17 5-31 16,-2-1-45-16,17 5-23 15,-12-3-22-15,8 5-7 16,-10-2-5-16,4 8-1 16,-7-6 2-16,8 3-1 0,-9 3-5 15,5-4-7-15,-8-4-2 16,2 4-6-16,-7-4-1 16,-1-7-5-16,-6-5 7 15,-3-3-8-15,-9-7 6 16,-3-7-5-16,-10 1 5 15,-2-8-5-15,-7-8 5 16,-2-12-4-16,-5-1 5 16,-11-20-6-16,-5-6 5 0,-2-5-5 15,-7 3 4-15,-5-20-4 16,6 9 5-16,-2-14-5 16,-1-4 6-16,1-14-7 15,9 12 6-15,-4-13-5 16,6 24 4-16,4 4-5 15,3 22 6-15,4 9-5 16,5 18 3-16,5 8-1 16,-1 11 3-16,0-3-4 15,6 8 3-15,-6-1 1 16,4 1-10-16,1 1-46 16,-3-6-22-16,-3 4-134 15,6 9 30-15,1-2-404 16,3 11 61-16</inkml:trace>
        </inkml:traceGroup>
        <inkml:traceGroup>
          <inkml:annotationXML>
            <emma:emma xmlns:emma="http://www.w3.org/2003/04/emma" version="1.0">
              <emma:interpretation id="{004113A7-8BAC-42AA-96E7-FBBD6D4DA3C4}" emma:medium="tactile" emma:mode="ink">
                <msink:context xmlns:msink="http://schemas.microsoft.com/ink/2010/main" type="inkWord" rotatedBoundingBox="9631,7428 10182,7206 10232,7329 9681,7552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+</emma:literal>
                </emma:interpretation>
                <emma:interpretation id="interp6" emma:lang="" emma:confidence="0">
                  <emma:literal>e</emma:literal>
                </emma:interpretation>
              </emma:one-of>
            </emma:emma>
          </inkml:annotationXML>
          <inkml:trace contextRef="#ctx0" brushRef="#br1" timeOffset="-406530.5115">9158-2114 904 0,'-7'7'356'0,"5"3"50"15,7-12-235-15,14-2 0 16,3-5-39-16,17-8-18 16,1-5-18-16,12-9-17 15,-6 1-21-15,6 2-13 16,-9 8-17-16,3-4-13 16,-13 11-1-16,4-7-11 15,-9 3 3-15,-4-5-12 16,-10 7-8-16,-3 1-51 15,-9 3-27-15,0-1-80 16,-7 3-25-16,-7 2-307 0,5-4 68 16</inkml:trace>
        </inkml:traceGroup>
        <inkml:traceGroup>
          <inkml:annotationXML>
            <emma:emma xmlns:emma="http://www.w3.org/2003/04/emma" version="1.0">
              <emma:interpretation id="{1391F12D-8410-482C-99CF-7AE82F1A00F3}" emma:medium="tactile" emma:mode="ink">
                <msink:context xmlns:msink="http://schemas.microsoft.com/ink/2010/main" type="inkWord" rotatedBoundingBox="9593,7054 10265,6784 10347,6987 9675,725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406115.4127">9151-2413 906 0,'-9'7'360'0,"7"-1"48"15,7-2-228-15,6-6 6 16,8-2-36-16,8-5-8 15,3-4-18-15,11-6-11 16,-4-3-30-16,9-11-13 16,-4-2-16-16,6-8-12 15,-5 5-13-15,7-8-11 16,-12 7-7-16,7 0-8 16,-14 8 1-16,-1 1-5 15,-8 10 5-15,-8-1-4 0,-4 10 5 16,-5 4-5-16,-5 3 4 15,0 6-2-15,0 4 3 16,-3-1-3-16,1 4 6 16,-2 1-37-16,-3 1-14 15,-1-6-92-15,1 3-68 0,7 3-383 16,2 2 46 0</inkml:trace>
        </inkml:traceGroup>
        <inkml:traceGroup>
          <inkml:annotationXML>
            <emma:emma xmlns:emma="http://www.w3.org/2003/04/emma" version="1.0">
              <emma:interpretation id="{5AAA35DF-82F0-4479-BB25-619D5EE5EDE9}" emma:medium="tactile" emma:mode="ink">
                <msink:context xmlns:msink="http://schemas.microsoft.com/ink/2010/main" type="inkWord" rotatedBoundingBox="9694,7284 10271,7051 10611,7893 10033,8126"/>
              </emma:interpretation>
              <emma:one-of disjunction-type="recognition" id="oneOf4"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k</emma:literal>
                </emma:interpretation>
                <emma:interpretation id="interp10" emma:lang="" emma:confidence="0">
                  <emma:literal>h</emma:literal>
                </emma:interpretation>
                <emma:interpretation id="interp11" emma:lang="" emma:confidence="0">
                  <emma:literal>l</emma:literal>
                </emma:interpretation>
                <emma:interpretation id="interp12" emma:lang="" emma:confidence="0">
                  <emma:literal>K</emma:literal>
                </emma:interpretation>
              </emma:one-of>
            </emma:emma>
          </inkml:annotationXML>
          <inkml:trace contextRef="#ctx0" brushRef="#br1" timeOffset="-406920.5891">9204-2361 447 0,'-7'-8'338'0,"1"6"-24"16,3 1-54-16,3 2-96 16,5 7-23-16,4 10-8 15,4 4-22-15,6 8 3 0,-1 3-7 16,8 26-11-16,-2 2-12 15,0 17-5-15,0 3-14 16,4 15-7-16,-8-20-9 16,6 5-1-16,-2-20-7 15,-7-8 0-15,-3-18-2 16,5-9-3-16,-1-16-6 16,6-7-7-16,6-10-4 15,5-12-5-15,-2-5 0 16,10-11-1-16,-6 2 4 0,5-13-4 15,-1 3 1-15,1 1-6 16,-7 11 0-16,2 1-6 16,-5 13 4-16,-5 3-7 15,-8 8 4-15,-1 1-4 16,-10 5 4-16,-3 0-5 16,-3 5 6-16,-6 3-4 15,-3-1 9-15,-6 2-42 16,-2-3-16-16,-5-4-112 15,0-2-77-15,-1-4-360 16,-3-5 22-16</inkml:trace>
        </inkml:traceGroup>
        <inkml:traceGroup>
          <inkml:annotationXML>
            <emma:emma xmlns:emma="http://www.w3.org/2003/04/emma" version="1.0">
              <emma:interpretation id="{4A39E7C3-FC0E-4EFA-BB80-89E69EA0114E}" emma:medium="tactile" emma:mode="ink">
                <msink:context xmlns:msink="http://schemas.microsoft.com/ink/2010/main" type="inkWord" rotatedBoundingBox="10467,6717 11878,6148 12394,7426 10982,7996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-405071.5276">10513-3032 844 0,'-14'-18'356'0,"3"14"33"15,-2-7-189-15,2 0-63 16,-6-2-12-16,4 11-27 16,-7-7-3-16,-1 5-15 15,1 8-7-15,2 0-12 16,-8 5-9-16,2 2-12 16,2 4-5-16,1 3-5 15,-1 8-3-15,11 6-1 0,0 12-1 16,0 4-1-16,4 5-4 15,3-1-1-15,2 5-2 16,6-10-1-16,9 1-2 16,1-10 0-16,3-1-6 15,7-11 0-15,2-4-4 16,-2-11-2-16,5-5-4 16,3-8 4-16,1-11-5 15,0-2 5-15,6 1-5 16,-2 1 6-16,-6 3-5 15,6 9 6-15,0 6-6 16,-4 4 6-16,-1 2-5 16,-1 2 4-16,-3 8-5 15,-8-3 5-15,1 8-4 16,-7-2 3-16,3 9-3 0,-8-5 4 16,-1 7 6-16,-8-7 9 15,-2 9 8-15,-2-6 7 16,-13 4 5-16,-3-4-3 15,-8 8-4-15,-7-11-6 16,2 0-5-16,-8-6-4 16,-5 2-7-16,0-8-1 15,-4 1-7-15,-5-4 1 0,9-2 0 16,9-9-9-16,4-4-46 16,9-7-22-16,11-10-98 15,3-7-89-15,18 6-353 16,10 0 38-16</inkml:trace>
          <inkml:trace contextRef="#ctx0" brushRef="#br1" timeOffset="-404128.0713">11204-3251 1003 0,'-9'-10'421'0,"1"-1"57"15,-1 4-255-15,-2 0-11 16,0 1-57-16,-6 2-13 15,-1 3-39-15,-2 1-16 16,3 3-24-16,-7 6-16 16,4 3-15-16,1 10-12 15,-3 4-9-15,-2 12-5 16,11 3-1-16,0 11-5 16,6-4 2-16,7 11 3 15,5-11 2-15,5 5-1 0,4-10 3 16,5-1-4-16,3-14-2 15,6 0-2-15,3-15 0 16,10-8-1-16,-6-7 2 16,11-9-2-16,-5-5 2 15,1-1-4-15,-7 0 4 16,0 2-6-16,-3 8 6 16,1 3-4-16,-2 4 5 0,2 6-7 15,-3 5 7-15,1 4-6 16,-5 0 5-16,2 9-5 15,-4-6 7-15,0 4-5 16,-4 0 4-16,2 6-7 16,-7-2 7-16,2 9-7 15,-4 0 4-15,-4 2-3 16,-2-2 6-16,-1 4-5 16,-10-6 3-16,0-3 0 15,-3 1 1-15,-11 2-1 16,-6-1 3-16,-6 8 9 15,-5-1 10-15,-15 3 5 16,2-5 5-16,-5 10-2 16,1-14-8-16,-4-4-9 15,12-8-4-15,2-12-38 0,8-11-29 16,-1-11-95-16,13-2-139 16,7 10-357-16,1 3 11 15</inkml:trace>
        </inkml:traceGroup>
      </inkml:traceGroup>
    </inkml:traceGroup>
    <inkml:traceGroup>
      <inkml:annotationXML>
        <emma:emma xmlns:emma="http://www.w3.org/2003/04/emma" version="1.0">
          <emma:interpretation id="{DC176F90-88AE-4C34-8CCD-D615C632B3A6}" emma:medium="tactile" emma:mode="ink">
            <msink:context xmlns:msink="http://schemas.microsoft.com/ink/2010/main" type="paragraph" rotatedBoundingBox="4091,14472 17690,9782 18343,11674 4744,163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B61B57-A23B-4EF6-810E-9A66610416CD}" emma:medium="tactile" emma:mode="ink">
              <msink:context xmlns:msink="http://schemas.microsoft.com/ink/2010/main" type="line" rotatedBoundingBox="4091,14472 17690,9782 18343,11674 4744,16364"/>
            </emma:interpretation>
          </emma:emma>
        </inkml:annotationXML>
        <inkml:traceGroup>
          <inkml:annotationXML>
            <emma:emma xmlns:emma="http://www.w3.org/2003/04/emma" version="1.0">
              <emma:interpretation id="{451D2FAD-03FC-4C1A-951D-D8E7B57EFE9E}" emma:medium="tactile" emma:mode="ink">
                <msink:context xmlns:msink="http://schemas.microsoft.com/ink/2010/main" type="inkWord" rotatedBoundingBox="4091,14472 8795,12850 9447,14742 4744,16364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99174.0858">4234 4985 1052 0,'-19'0'323'0,"1"-1"75"15,5-5-311-15,-6 6 16 16,1-6-44-16,3 5 2 16,0-3-16-16,-3 4 14 15,3 7-21-15,-5 3 11 16,3-3-15-16,-7 8 12 15,0-6-15-15,-2 6 8 0,2 1-15 16,-1 3 7 0,2-3-16-16,7 21 8 0,-1-7-8 15,6 12 9-15,2 6-6 16,1 19 6-16,5-4-6 16,-1 14 10-16,4-10-5 15,2 1 8-15,5-18-9 16,4-6 1-16,2-14-14 0,6-12 0 15,-1-14-11-15,6-10 3 16,0-16-5-16,0-20 5 16,0-10-7-16,6-11 3 15,-4-16-11-15,1-12 0 16,-3 14-8-16,0-3 5 16,-9 10-1-16,-4 11 13 15,-5 18-1-15,-4 6 9 16,-2 15-4-16,-4 2 5 15,2 12-7-15,-2 6 5 16,4 6-6-16,2 7 8 16,2 7-4-16,1 19 11 15,5 9-3-15,1 24 16 16,-2 3-4-16,4 21 20 0,0-11-5 16,3 0 11-16,1-28-16 15,3-9 3-15,4-25-21 16,6-20 0-16,-4-21-15 15,7-23 6-15,-3-12-9 16,6-21 2-16,-4-4-9 16,1 3 4-16,-9 14-6 15,0 7 7-15,-13 26-2 0,-3 12 9 16,-5 14-2-16,1 28 5 16,-2 9-6-16,5 22 7 15,1 10-3-15,5 12 6 16,1-16-5-16,7-4 7 15,3-19-3-15,9-16 3 16,-4-20-6-16,5-17 6 16,-1-16-8-16,-2-21 5 15,1-4-6-15,-3-16 5 16,-5 4-7-16,-7-6 7 16,-6 9-8-16,-11-4 10 15,-6 18-8-15,-8-9 6 16,-9 16-4-16,-6-2 6 15,-1 14-6-15,-7 2 5 0,2 17-7 16,-3 7 5-16,2 23-4 16,1 12 1-16,8 12-2 15,3 25 5-15,7 4-6 16,8 13 4-16,7-6 0 16,9 5 6-16,6-20-2 15,9-10 7-15,2-25-5 16,6-18 3-16,-2-18-9 15,5-26 4-15,-2-17-5 0,6-24 3 16,-2-4-5-16,-3-23 4 16,-6 9-8-16,-2-25 3 15,-10 12-5-15,-3-15 5 16,-3 18-4-16,-1 1 8 16,-5 29-3-16,-4 18 5 15,0 29-5-15,-1 19 6 16,-3 24-5-16,4 42 9 15,2 19 1-15,2 39 27 16,4 9 8-16,5 23 30 16,2-21-1-16,5-3 2 15,2-34-28-15,8-12-6 16,0-34-32-16,3-11-68 16,1-30-51-16,-3-21-161 0,-9-8 122 15,-12-6-525-15,-8 1 119 16</inkml:trace>
          <inkml:trace contextRef="#ctx0" brushRef="#br0" timeOffset="-198157.6233">5722 4758 948 0,'-18'0'273'0,"-1"2"84"16,1-2-233-16,-1 9-16 15,-3 6 20-15,2 4-31 16,-3 5 13-16,5 5-34 15,-4 4 12-15,5 6-23 16,-3 5 15-16,5 3-15 16,-3 6 14-16,8 1-20 0,3-1 3 15,5-3-18-15,6 0 1 16,5-13-18-16,2-6 2 16,8-18-12-16,5-17-2 15,0-16-13-15,7-26 2 16,2-11-12-16,1-10-6 15,-9 5-9-15,-2-5 0 16,-9 15-5-16,-1 10 9 16,-7 12 7-16,-2 17 9 15,-1 23 6-15,1 23 22 16,-2 13 5-16,1 32 20 16,3-1 2-16,3 15 10 15,2-12-21-15,6-6-4 16,1-24-20-16,5-21 0 0,-1-23-39 15,9-29-39-15,-1-19-39 16,1-23-56-16,-5-5-34 16,0-15 4-16,-8 11 35 15,-1 6 38-15,-6 13 51 16,-6 12 66-16,-1 25 52 16,0 18 58-16,-1 13 11 15,5 35 36-15,1 15-31 0,4 29-11 16,-6 9-47-16,3 29 6 15,-1-8-20-15,0-2 4 16,0-17-19-16,1 2-3 16,-5-29-20-16,-1-8-7 15,-4-20-10-15,-11-15 2 16,1-27-8-16,-2-25 4 16,-5-23-3-16,-2-36 3 15,10-23-5-15,0-50 6 16,9-6-4-16,11-23 2 15,6 22-5-15,5 4 4 16,6 44-4-16,7 15 5 16,-2 35-4-16,0 17 4 15,0 28-4-15,1 26 5 16,-9 24 6-16,-2 21 25 16,-7 7 7-16,-12 22 20 15,-10-4 1-15,-10 4-1 0,-6-11-23 16,-8-2-2-16,1-24-21 15,-3-13-61-15,3-24-60 16,-8-24-240-16,2-15-353 16,-2-14-15-16</inkml:trace>
          <inkml:trace contextRef="#ctx0" brushRef="#br0" timeOffset="-197192.1197">6461 5214 991 0,'-12'2'373'15,"9"0"36"-15,10-13-219 16,12-15-91-16,12-16-2 16,0-5-43-16,12-15 3 15,-3-10-34-15,8-19-2 16,-7-3-19-16,5-19 5 15,-9 4-10-15,2-3 9 16,-6 20-7-16,-3 5 7 16,-12 22-7-16,3 10 10 15,-7 25 4-15,-4 12 28 16,1 18 8-16,0 24 29 16,3 27 4-16,-1 29 18 0,2 14-17 15,2 35 13-15,-2-3-13 16,-1 5 12-16,1-24-25 15,-2-5-4-15,-4-38-27 16,0-10-9-16,-3-23-24 16,-4-11-1-16,-2-18-6 15,-8-13-1-15,-3-13-8 0,-3-11-7 16,-5 2-7-16,-5-10-5 16,4 8-5-16,-8 4 2 15,0 5 4-15,1 8 7 16,-1 16 4-16,0 9 8 15,8 13 2-15,3 17 5 16,6 2-2-16,11 17 15 16,8-3 3-16,12-1 9 15,4-15-3-15,11-4 4 16,0-24-13-16,8-22-3 16,-3-18-8-16,5-15 2 15,-1-13-3-15,2-19 0 16,-7 8-3-16,0-11 1 15,-6 10-3-15,-9 7 4 16,-7 20-3-16,-3 16 11 16,-4 35 6-16,-3 28 23 15,11 19 0-15,-7 27 12 0,-3 4-6 16,7 11-8-16,-10-17-19 16,-10-1-9-16,10-34-43 15,-3-22-113-15,0-31-123 16,3-42-398-16,3-25-16 15</inkml:trace>
          <inkml:trace contextRef="#ctx0" brushRef="#br0" timeOffset="-197058.8876">7386 4295 1088 0,'-10'-4'354'16,"-1"4"-33"-16,19 15-573 15,3-4-75-15</inkml:trace>
          <inkml:trace contextRef="#ctx0" brushRef="#br0" timeOffset="-195892.4091">7389 4068 782 0,'-11'3'320'0,"2"12"50"15,5 7-197-15,4 13-11 16,2 6-38-16,6 3 14 16,-1-3-42-16,4-10-6 15,2-16-40-15,2-15-9 16,-2-15-33-16,1-18 1 16,-1-4-10-16,-3-5 10 0,-7 3-6 15,-16 8 8-15,8 10-8 16,-8 12 12-16,-4 13-8 15,10 10 7-15,3 5-3 16,-9 3-16-16,8 0-93 16,5-9-389-16,2-22 80 15</inkml:trace>
          <inkml:trace contextRef="#ctx0" brushRef="#br0" timeOffset="-196639.9373">7616 4467 1297 0,'6'18'492'16,"7"17"74"-16,5 2-357 15,6 18-22-15,0-1-86 0,6 16-6 16,-4-9-50-16,0 6-3 15,-6-16-11-15,-3-1 10 16,-5-17-5-16,-2-1 16 16,-5-12-5-16,1-11 2 15,-1-11-11-15,1-12-3 16,1-21-18-16,2-26-4 16,-1-13-7-16,3-22 1 15,-2 2-6-15,2-10 3 16,4 21-4-16,2 9 7 15,-4 24-10-15,1 8-43 16,-4 22-47-16,-3 12-107 16,-2 14-144-16,5 7-338 15,-1 7 5-15</inkml:trace>
          <inkml:trace contextRef="#ctx0" brushRef="#br0" timeOffset="-195176.209">8231 4599 668 0,'-7'21'472'0,"9"3"-11"15,5-4-118-15,4-3-99 16,4-3-82-16,11-8-22 16,-2-6-75-16,7-9-13 15,-1-4-35-15,1-13 1 16,-1 2-16-16,-1-7 7 15,-7-1-7-15,1-10 8 16,-7 1-6-16,-1-7 5 16,-2 6-8-16,-6-3 5 15,-1 10-7-15,-8 8 6 16,-5 8-4-16,-5 3 10 16,1 14 4-16,-7 2 22 15,3 3 2-15,-5 12 17 16,0 9 0-16,-6 8 2 15,4 1-15-15,-1 24 8 0,3-2-12 16,3 19 21-16,6-4-2 16,6 15 16-16,8-16-11 15,10 3 4-15,0-26-27 16,17-2-7-16,-1-24-20 16,12-7-4-16,-2-13-5 0,11-11-24 15,-12-13-24-15,3-13-85 16,-6-5-48-16,-2-17-126 15,1 5-378-15,4-9 65 16</inkml:trace>
        </inkml:traceGroup>
        <inkml:traceGroup>
          <inkml:annotationXML>
            <emma:emma xmlns:emma="http://www.w3.org/2003/04/emma" version="1.0">
              <emma:interpretation id="{EC664DF6-9FF5-4ACE-8A2E-E71A7F19DEBC}" emma:medium="tactile" emma:mode="ink">
                <msink:context xmlns:msink="http://schemas.microsoft.com/ink/2010/main" type="inkWord" rotatedBoundingBox="12974,11682 17774,10026 18232,11354 13432,13010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1949.596">14742 1898 1415 0,'-13'19'477'0,"-4"-8"50"15,19-15-366-15,16-24-102 0,10-1-42 16,9-17-6-16,2 0-2 16,1-10-16-16,-8 14-8 15,-6-6 3-15,-11 16-5 16,-14 5 3-16,-4 14 9 16,-8 14 4-16,-8 11 10 15,-7 21 22-15,2 7 7 16,0 16 22-16,4 1 12 15,7 17 16-15,6-8-17 0,12-1-6 16,6-15-24-16,10-11-10 16,6-26-26-16,6-26-4 15,4-19-5-15,6-29 4 16,-1-7-7-16,6-17-11 16,-5 2-8-16,-4-24 3 15,-10 7-3-15,-3-16 7 16,-8 12 12-16,-5 7 7 15,-7 36 12-15,-4 20 26 16,-6 36 3-16,-3 36 13 16,-3 30 6-16,5 35 0 15,1 11-21-15,4 24 6 16,4-15-10-16,5 3-4 16,-1-31-13-16,4-5-1 0,0-27-12 15,0-8 1-15,-2-26-5 16,-1-15-3-16,-7-16-9 15,0-15-3-15,-10-9-8 16,-8-13-1-16,-5 1 2 16,-6-1 8-16,-5 7 3 15,5 8 8-15,4 16 1 16,3 10 1-16,7 10-3 0,2 14 3 16,2 3 0-16,7 7 0 15,4-3 2-15,7-4 0 16,10-9 1-16,12-11-1 15,2-13-1-15,11-11-1 16,3-8 0-16,-1-7 2 16,-9-1-4-16,3-5 3 15,-6 3-4-15,-1-18 4 16,-9 1-6-16,2-4 6 16,-8 4-2-16,-7-4 5 15,-7 20-5-15,-2 10 6 16,-6 14-3-16,-5 15 5 15,-2 19-6-15,-2 22 9 0,-4 9 1 16,-3 22 12 0,5-2 3-16,6 10 13 0,7-23-3 15,8 3-2-15,5-20-12 16,7-1-5-16,4-20-12 16,4-2-1-16,6-19-6 15,-1-15 0-15,2-5-4 16,2-14-6-16,-5-12-3 15,-4-13 2-15,-2 8 0 16,-6-3 4-16,-5 20 7 0,-2 17 8 16,-7 25 3-16,-4 18 4 15,-6 19 6-15,-1 20 17 16,-4-2 8-16,0 5 4 16,-2-16 1-16,5-9-4 15,5-22-14-15,5-17-14 16,5-17-6-16,10-22-5 15,1-14-6-15,12-23-24 16,3 4-6-16,6-4-11 16,-6 27-1-16,0 15 3 15,-9 34 17-15,-9 24 10 16,-12 21 18-16,-1 12 10 16,-9-2 3-16,-2 3 3 15,1-20 6-15,8-8-39 0,2-13-66 16,13-8-262-16,7-18 413 15,6-19-827-15,3-4 180 16</inkml:trace>
          <inkml:trace contextRef="#ctx0" brushRef="#br0" timeOffset="172441.2703">16402 1234 801 0,'0'-6'581'0,"-11"6"-48"15,3 7-157-15,-3 14-100 16,-2 8-114-16,-5 21-30 16,3 5-50-16,-4 12-5 15,7-2-25-15,0 3 12 16,7-16-17-16,7-3 4 15,1-17-11-15,12-6-5 16,7-10-17-16,10-8-4 16,3-10-10-16,7-7-2 15,-3-6-1-15,5-15-2 16,-3-7-2-16,-2-18-7 0,-8 0-4 16,2-19-4-16,-9 9-2 15,-7-1-1-15,-10 12 6 16,-5 2 3-16,-9 17 6 15,-2 8 3-15,-2 16 2 16,-2 16-1-16,2 19-1 16,-4 24 19-16,2 11 9 0,0 17 19 15,6-2 10-15,3 3 8 16,8-5-19-16,7-13-10 16,2-16-17-16,12-10-11 15,5-16-18-15,5-19-84 16,2-9-159-16,7-32-449 15,-5-5 17-15</inkml:trace>
          <inkml:trace contextRef="#ctx0" brushRef="#br0" timeOffset="172834.7729">17227 1270 1207 0,'-4'10'637'0,"4"-5"-1"16,4-1-323-16,11-2-50 16,5-8-144-16,10-3-45 15,3-4-53-15,4-5-3 16,-8-1-11-16,5-1-47 15,-14 0-41-15,6 3 90 16,-12 4-672-16,9 4 212 16</inkml:trace>
          <inkml:trace contextRef="#ctx0" brushRef="#br0" timeOffset="170264.4282">13682 1767 739 0,'-9'9'406'16,"3"6"-11"-16,2 15-98 15,6-4-159-15,0 18 11 16,-2-4-55-16,6 14 2 16,-1-4-35-16,4 13 13 15,-1-12-19-15,-3 8 15 16,-1-3-8-16,-4 1 13 16,-6-14-14-16,-1 1 8 15,-2-16-19-15,0-12 4 16,-4-12-16-16,5-10-5 15,1-18-16-15,1-20-3 16,5-8-11-16,4-18-1 0,8-2-4 16,8-7 3-1,3 10-3-15,4-3 3 0,0 17-7 16,-1 7 3-16,-6 15-9 16,3 16 5-16,-2 19-4 15,-1 16 6-15,-4 10-2 16,-1 31 13-16,-6 2 5 15,-6 15 19-15,-6 0 7 0,-2 3 14 16,1-18-3-16,1-11 0 16,1-30-19-16,6-27-5 15,3-36-16-15,9-33-1 16,5-18-8-16,9-15-4 16,3 13-5-16,5 17 0 15,-4 33-4-15,-2 14 0 16,-3 34 5-16,-6 32 4 15,-7 12 3-15,-10 24 14 16,-8 7 2-16,-5 16 3 16,-3-23 0-16,4-6 15 15,9-25-57-15,3-24-281 16,6-33-279-16,6-12-77 16,5-11-363-16</inkml:trace>
          <inkml:trace contextRef="#ctx0" brushRef="#br0" timeOffset="170742.4288">14345 1887 796 0,'-19'15'612'0,"12"24"-86"15,5 3-118-15,4 21-171 16,5 9-103-16,2 29-36 15,-3-1-37-15,3 5-21 16,-3-16-23-16,-3 2 0 16,-1-25-10-16,-2-1 4 15,-3-16-5-15,-3-2 1 16,-1-22-2-16,-6-10 1 16,0-18-3-16,0-20 3 15,6-12-4-15,-3-26 0 16,8-3-3-16,-1-45 2 15,5-6-2-15,5-25 2 16,8 11-2-16,7-10 0 16,6 43-1-16,1 15 3 0,-5 31-5 15,6 11 0-15,-10 21 1 16,6 11 1-16,-2 8-2 16,0 11 4-16,-9 6 0 15,-1 21 4-15,-10 1-2 16,-8 21 18-16,-8-2-2 15,-14 13 7-15,-4-13-7 16,-9-1 19-16,4-23-34 16,4-20-172-16,20-30-9 0,13-18-440 15,12-17-43-15</inkml:trace>
          <inkml:trace contextRef="#ctx0" brushRef="#br0" timeOffset="169596.8736">12901 1883 675 0,'-15'4'305'0,"-2"2"26"0,1-4-166 16,1 7-34-16,0 2-40 15,1 2-3-15,1 2-31 16,0 7 9-16,0 4-21 15,-4 3 12-15,4 4-11 16,-7 6 20-16,7 0-10 16,-2 11 14-16,0-2-13 0,4 16 7 15,8 1-17 1,-3 9 8-16,4-10-14 0,0 3 9 16,4-19-8-16,4 0 3 15,3-15-14-15,6-3-1 16,5-19-15-16,11-4-4 15,1-18-11-15,16-22 2 16,-4-11-4-16,10-25 3 16,-12-8-2-16,8-19 5 15,-17 11-5-15,1 0 6 16,-12 28-7-16,-2 10 5 16,-13 29-6-16,-3 11 7 15,-4 25-7-15,-4 24 7 16,3 16 2-16,-1 21 26 0,4 2 1 15,7-3 13-15,2-17-4 16,5-17 1-16,7-22-23 16,6-16-5-16,-1-15-11 15,11-23-1-15,-4-12-2 16,0-17 2-16,-7-5-3 16,-3-14 4-16,-10 12-3 15,-2-2 1-15,-6 11-2 0,-1-8 2 16,-8 10-3-16,-5 0 4 15,-6 7-1-15,0 5 1 16,-2 16-2-16,0 16 4 16,1 17-4-16,-12 16 3 15,0 11-2-15,-7 25 3 16,-1-1-5-16,3 2 3 16,11-3-3-16,3-8 5 15,15-16-36-15,13-14-169 16,13-12 26-16,2-13-433 15,4-1-20-15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10-11T08:12:25.485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729F27EB-1FFD-4FA8-A1F8-A0F57D55C907}" emma:medium="tactile" emma:mode="ink">
          <msink:context xmlns:msink="http://schemas.microsoft.com/ink/2010/main" type="inkDrawing" rotatedBoundingBox="24396,13453 24405,13287 24420,13288 24411,13454" shapeName="Other"/>
        </emma:interpretation>
      </emma:emma>
    </inkml:annotationXML>
    <inkml:trace contextRef="#ctx0" brushRef="#br0">9 0 0,'-9'166'16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7:49.942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EDA9DBEE-B3B1-417B-8E1C-A131AC44677E}" emma:medium="tactile" emma:mode="ink">
          <msink:context xmlns:msink="http://schemas.microsoft.com/ink/2010/main" type="writingRegion" rotatedBoundingBox="11593,15112 15400,15865 15207,16841 11400,16089"/>
        </emma:interpretation>
      </emma:emma>
    </inkml:annotationXML>
    <inkml:traceGroup>
      <inkml:annotationXML>
        <emma:emma xmlns:emma="http://www.w3.org/2003/04/emma" version="1.0">
          <emma:interpretation id="{7B9896EA-7F5F-43AF-A317-5D8115A317D0}" emma:medium="tactile" emma:mode="ink">
            <msink:context xmlns:msink="http://schemas.microsoft.com/ink/2010/main" type="paragraph" rotatedBoundingBox="11593,15112 15400,15865 15207,16841 11400,16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22A84F-00D1-4350-B09D-3D03C6EA4026}" emma:medium="tactile" emma:mode="ink">
              <msink:context xmlns:msink="http://schemas.microsoft.com/ink/2010/main" type="line" rotatedBoundingBox="11593,15112 15400,15865 15207,16841 11400,16089"/>
            </emma:interpretation>
          </emma:emma>
        </inkml:annotationXML>
        <inkml:traceGroup>
          <inkml:annotationXML>
            <emma:emma xmlns:emma="http://www.w3.org/2003/04/emma" version="1.0">
              <emma:interpretation id="{349C39FF-8632-429F-B0F7-3D67551CE22E}" emma:medium="tactile" emma:mode="ink">
                <msink:context xmlns:msink="http://schemas.microsoft.com/ink/2010/main" type="inkWord" rotatedBoundingBox="11593,15112 15400,15865 15207,16841 11400,16089"/>
              </emma:interpretation>
              <emma:one-of disjunction-type="recognition" id="oneOf0">
                <emma:interpretation id="interp0" emma:lang="" emma:confidence="0">
                  <emma:literal>Creative</emma:literal>
                </emma:interpretation>
                <emma:interpretation id="interp1" emma:lang="" emma:confidence="0">
                  <emma:literal>ornative</emma:literal>
                </emma:interpretation>
                <emma:interpretation id="interp2" emma:lang="" emma:confidence="0">
                  <emma:literal>(ornative</emma:literal>
                </emma:interpretation>
                <emma:interpretation id="interp3" emma:lang="" emma:confidence="0">
                  <emma:literal>(rnatire</emma:literal>
                </emma:interpretation>
                <emma:interpretation id="interp4" emma:lang="" emma:confidence="0">
                  <emma:literal>(reatire</emma:literal>
                </emma:interpretation>
              </emma:one-of>
            </emma:emma>
          </inkml:annotationXML>
          <inkml:trace contextRef="#ctx0" brushRef="#br0">724 152 926 0,'-8'-33'323'0,"-7"7"65"15,-1 7-216-15,-1-3-82 16,1 13 3-16,-5-6 26 16,-3 4-39-16,-5-2 16 15,3 9-38-15,-11 4-2 16,0 10-28-16,-9 10 4 0,-4 13-16 15,-18 15 13 1,9 8-10-16,-10 16 20 0,14 0-4 16,-1 3 14-16,21-4-13 15,8 1 3-15,14-13-19 16,15-2-1-16,9-17-18 16,13-8 5-16,5-17-8 15,12-10 8-15,7-10-20 16,13-14-44-16,-2 1-66 0,11-14-102 15,-11-5 487-15,2-1-802 16,-17 1 378-16</inkml:trace>
          <inkml:trace contextRef="#ctx0" brushRef="#br0" timeOffset="312.8251">978 109 1252 0,'-22'19'276'0,"-4"12"128"16,8 17-354-16,-2 15 21 15,-10 2 4-15,-5 10 12 16,5-10-14-16,1 3-3 16,9-22-44-16,7-7 4 0,9-17-18 15,0-11 30-15,8-18-4 16,3-11 22-16,10-10-5 15,3-18 11-15,8 0-33 16,7-12 2-16,9 5-24 16,6-4 3-16,4 14-25 15,5-1-32-15,-7 11-47 0,-3 9-96 16,-8 12-60-16,-8 24-301 16,-14 6 22-16</inkml:trace>
          <inkml:trace contextRef="#ctx0" brushRef="#br0" timeOffset="1224.2109">1176 610 994 0,'-7'-8'279'16,"18"-10"63"-16,14-12-241 15,12-7-95-15,10-12 17 16,-3 8-16-16,2-5 8 15,-7 9-17-15,-6 2 21 0,-13 14 3 16,-12 1 67-16,-12 13 10 16,-18 9 35-16,-9 12-16 15,-17 21 0-15,-4 10-61 16,-11 19 16-16,2 8-18 16,2 8 30-16,13-16-5 15,13 5 8-15,18-27-34 16,22-9-13-16,12-16-31 15,31-15-1-15,9-19-11 0,24-9-15 16,4-12-22-16,12-14-15 16,-19 4-12-16,-3 0 3 15,-29 7 15-15,-9 12 25 16,-21 16 13-16,-10 13 27 16,-16 15 0-16,-10 22 14 15,-6 7 0-15,-7 15 24 16,3-4-18-16,6 1 9 15,14-16-11-15,10-6 0 16,17-14-22-16,12-9 1 16,10-11-13-16,10-9 5 15,-1-8-8-15,11-11 4 16,-7 3-10-16,1-9 5 16,-12-1-5-16,-7-5 8 15,-13 1-4-15,-9-7 12 0,-10 7-8 16,-8 0 9-1,-3 2-7-15,-4 6 14 0,-2 7-6 16,-4 2 13-16,3 7-7 16,-5 8 11-16,3 5-11 15,-7 4 5-15,3 1-12 16,-2 5 6-16,3 1-11 0,-1-2 5 16,5 4-7-16,-3 0 6 15,1 2-8-15,2 6 6 16,1 3-6-16,-5 8 7 15,3 5-2-15,-3 7 11 16,-3-5 0-16,-2 4 10 16,7-10-4-16,3-1 2 15,6-16-9-15,8-1-2 16,9-15-9-16,12-3-1 16,5-10-4-16,14-5-2 15,12-6-11-15,9 0-8 16,-9-2-10-16,3 8 4 15,-18 9-3-15,-13 5 12 16,-15 12 7-16,-11 11 12 16,-7 5-1-16,-9 9 8 15,-6 1-4-15,1 6 8 0,7-3-7 16,1-3 6-16,8-14-6 16,9 4-60-16,7-11-55 15,4 2-118-15,7-2-80 16,15 4-321-16,2-4 25 15</inkml:trace>
          <inkml:trace contextRef="#ctx0" brushRef="#br0" timeOffset="1764.014">2620 246 893 0,'-8'-22'453'0,"3"18"-15"16,-2 15-167-16,-8 21-98 15,-9 12-45-15,-15 32 27 16,-5 9-10-16,-17 16 3 16,3-18-39-16,1 6-6 15,13-34-44-15,7-5-11 16,15-22-36-16,9 1-4 16,7-21-9-16,8-3-6 15,4-14-13-15,7-8-10 16,-4-10-11-16,2-5-4 0,-5-3 3 15,-8 2 11-15,-4 13 9 16,-3-4 12-16,-6 9 0 16,-5 9 9-16,1 8-4 15,-6 7 11-15,1 8 0 16,0 11 20-16,5 3 0 16,8 1 9-16,11-12-11 0,17 2 0 15,8-4-16-15,22-16 1 16,6-5-9-16,15-8 1 15,1-2-12-15,7-21-7 16,-14 9-5-16,5-9 5 16,-21 1-2-16,-4 4 16 15,-14 14 18-15,-11 7 28 16,-14 18 7-16,-12 12 15 16,-9 7-5-16,-8 16-5 15,-2 3-25-15,-1 7-6 16,10-5-14-16,4-2-5 15,8-15-29-15,5-9-92 16,13-15-64-16,15-12-179 16,15-10-297-16,10-22 2 15</inkml:trace>
          <inkml:trace contextRef="#ctx0" brushRef="#br0" timeOffset="1884.0072">2936 407 1008 0,'-15'-21'482'0,"6"8"-64"16,5 8-192-16,9 14-668 16,-1 4 95-16</inkml:trace>
          <inkml:trace contextRef="#ctx0" brushRef="#br0" timeOffset="2206.3918">2989 678 1051 0,'-5'19'503'0,"-3"5"10"16,-1 1-232-16,-2 20-117 16,-2-5-76-16,-2 18 4 15,-1-3-47-15,-1 8-3 16,4-12-13-16,0 1 7 15,6-20-10-15,3-10 16 16,4-11-10-16,11-17 18 0,6-10-10 16,21-23 5-16,9-7-18 15,25-19-1-15,0 2-25 16,13-7-46-16,-12 17-37 16,1 1-104-16,-20 20-82 15,3 10-356-15,-16 15 35 0</inkml:trace>
          <inkml:trace contextRef="#ctx0" brushRef="#br0" timeOffset="2563.9816">3401 1070 841 0,'-17'11'526'0,"17"-2"-66"16,4-5-127-16,16-3-175 15,6-10-75-15,15-9-7 16,3-3-27-16,13-3-20 15,-7-5-30-15,6-8 6 16,-8 11-6-16,-6-5 6 16,-12-3-9-16,-5 5 11 15,-12 18-8-15,-11-10 9 16,-11 9-1-16,-13 4 14 0,-8 14-6 16,-18 3 18-16,-2 13 5 15,-12 17 38-15,3 9 4 16,1 11 32-16,14 0-6 15,5 8 6-15,19-18-39 16,11 7-14-16,14-16-33 16,15-5-8-16,12-14-16 15,20-5-31-15,5-16-38 0,13-11-77 16,-4-3-102-16,8-3-424 16,-16-5 60-16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2:32.795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627B1FD3-D774-4355-A143-3FCB76FE866D}" emma:medium="tactile" emma:mode="ink">
          <msink:context xmlns:msink="http://schemas.microsoft.com/ink/2010/main" type="writingRegion" rotatedBoundingBox="13682,12807 16951,11920 17213,12886 13944,13773"/>
        </emma:interpretation>
      </emma:emma>
    </inkml:annotationXML>
    <inkml:traceGroup>
      <inkml:annotationXML>
        <emma:emma xmlns:emma="http://www.w3.org/2003/04/emma" version="1.0">
          <emma:interpretation id="{39F2FDDA-79CE-4DF1-AC7A-AA4E67E124C2}" emma:medium="tactile" emma:mode="ink">
            <msink:context xmlns:msink="http://schemas.microsoft.com/ink/2010/main" type="paragraph" rotatedBoundingBox="13682,12807 16951,11920 17213,12886 13944,13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1B2CD2-8BE4-4B2F-B057-F8B9B4D035A6}" emma:medium="tactile" emma:mode="ink">
              <msink:context xmlns:msink="http://schemas.microsoft.com/ink/2010/main" type="line" rotatedBoundingBox="13682,12807 16951,11920 17213,12886 13944,13773"/>
            </emma:interpretation>
          </emma:emma>
        </inkml:annotationXML>
        <inkml:traceGroup>
          <inkml:annotationXML>
            <emma:emma xmlns:emma="http://www.w3.org/2003/04/emma" version="1.0">
              <emma:interpretation id="{C1A35E08-00D6-470E-B58F-553630089938}" emma:medium="tactile" emma:mode="ink">
                <msink:context xmlns:msink="http://schemas.microsoft.com/ink/2010/main" type="inkWord" rotatedBoundingBox="13759,13092 14956,12767 15141,13448 13944,137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13553 3405 860 0,'-13'-2'345'0,"3"-5"43"16,1-1-181-16,0 1-60 15,-4 3 3-15,6 2-42 16,-4 13-4-16,0 0-32 15,-2 13-3-15,2 2-21 16,-4 15 3-16,0-2-8 16,-2 22 10-16,3-4-11 0,-1 11 7 15,6 1-2-15,5 4 12 16,8-14-12-16,7 1-1 16,9-18-10-16,8-11-11 15,5-21-16-15,11-20-5 16,2-19-5-16,13-25 1 15,-1-10-2-15,3-18 2 16,-12 5-3-16,1-4 1 16,-16 14-7-16,-5 1 3 15,-10 21-6-15,-8-1 7 16,-6 17-1-16,-7 3 6 16,-3 9-1-16,-4 2 4 15,3 15-4-15,-9 6 4 16,6 12-4-16,-4 5 7 15,6 8 1-15,-1 15 8 0,7 6 5 16,-1 14 24 0,7 1 1-16,-1 7 16 0,3-19-5 15,4-1-2-15,4-25-25 16,5-9-5-16,3-20-19 16,8-18-2-16,0-13-5 15,8-23 2-15,-6-7-4 0,4-5-3 16,-5 1-2-16,-3 0-1 15,-8 19 1-15,-3 11 1 16,-9 17 2-16,-1 14 2 16,-7 11 5-16,-1 17 0 15,0 10 3-15,0 14 5 16,-3 5 1-16,-3 8 1 16,-3-13 4-16,3-7-1 15,3-19-4-15,3-26-1 16,9-22-3-16,15-22-3 15,2-11-6-15,9-4-10 16,2 12-4-16,2 14-3 16,-4 28-4-16,-2 22 5 15,-7 18 8-15,-10 26 8 16,-4 8 8-16,-11 5 13 16,-4-9-1-16,3-13 11 0,0-22-5 15,7-34-59-15,6-23-49 16,7-30-152-16,-1-2-440 15,-3-23 55-15</inkml:trace>
        </inkml:traceGroup>
        <inkml:traceGroup>
          <inkml:annotationXML>
            <emma:emma xmlns:emma="http://www.w3.org/2003/04/emma" version="1.0">
              <emma:interpretation id="{08C678AA-3D11-44F9-8098-6BC7D332A9F3}" emma:medium="tactile" emma:mode="ink">
                <msink:context xmlns:msink="http://schemas.microsoft.com/ink/2010/main" type="inkWord" rotatedBoundingBox="14950,12463 16951,11920 17206,12860 15206,13403"/>
              </emma:interpretation>
              <emma:one-of disjunction-type="recognition" id="oneOf1">
                <emma:interpretation id="interp1" emma:lang="" emma:confidence="0">
                  <emma:literal>Fred</emma:literal>
                </emma:interpretation>
                <emma:interpretation id="interp2" emma:lang="" emma:confidence="0">
                  <emma:literal>Trend</emma:literal>
                </emma:interpretation>
                <emma:interpretation id="interp3" emma:lang="" emma:confidence="0">
                  <emma:literal>trad</emma:literal>
                </emma:interpretation>
                <emma:interpretation id="interp4" emma:lang="" emma:confidence="0">
                  <emma:literal>dred</emma:literal>
                </emma:interpretation>
                <emma:interpretation id="interp5" emma:lang="" emma:confidence="0">
                  <emma:literal>Herd</emma:literal>
                </emma:interpretation>
              </emma:one-of>
            </emma:emma>
          </inkml:annotationXML>
          <inkml:trace contextRef="#ctx0" brushRef="#br0" timeOffset="636.9606">14764 2724 1145 0,'0'16'517'16,"0"6"24"-16,5 23-239 16,1 16-121-16,-2 36-15 15,1 16-47-15,-3 18 7 16,-4-5-29-16,2-1 5 16,-2-32-30-16,0-16-14 15,1-25-29-15,4-13-8 16,-1-32-19-16,4-20-4 15,-3-18-7-15,3-15-14 16,-4-8-9-16,-6-1-13 16,-3 3-2-16,-6 4 3 0,0 13 13 15,-4 2 8-15,1 14 14 16,-1 8 5-16,-1 11 5 16,-3 7 11-16,5 14 7 15,-1 6 13-15,4 3 7 16,6 5 14-16,-1 2-8 15,5-6-1-15,8-10-14 16,10-7-7-16,3-15-16 16,19-12-3-16,6-11-4 0,7-11-7 15,-4-1-6-15,0 7-2 16,-9 9-4-16,-2 10-1 16,-13 21 10-16,-3 19 3 15,-8 5 9-15,-4 15 9 16,-9 2 5-16,2-4 0 15,-3-13 2-15,6-13-4 16,-1-22-6-16,7-26-3 16,1-18-2-16,6-19 0 15,-1-5-1-15,11-21-1 16,-8 4 1-16,12-4-1 16,-1 14 2-16,1 8-13 15,-4 23-11-15,-2 13-33 16,-6 21-58-16,1 7-164 0,-5 6-98 15,9 7-311-15,-5-1-58 16</inkml:trace>
          <inkml:trace contextRef="#ctx0" brushRef="#br0" timeOffset="1505.2436">15419 3301 936 0,'-2'36'567'0,"2"-20"-35"16,6-18-188-16,9-3-142 15,1-6-95-15,16-24-38 16,1-6-43-16,6-13-14 16,-10-5-14-16,-3-11 5 15,-9 17-4-15,-4 1 4 16,-11 15-4-16,-4 13 17 15,-7 22 4-15,-6 19 44 16,-6 18 14-16,-8 33 25 16,-1 10-4-16,-3 20 19 15,5-10-29-15,10 1-5 16,9-28-21-16,9-15-9 0,14-24-26 16,20-18-13-16,6-25-22 15,16-25-37-15,3-7-23 16,2-14-52-16,-15 3-15 15,-7 1-3-15,-17 19 32 16,-11 14 19-16,-9 26 57 16,-10 25 69-16,-1 17 33 15,-2 14 22-15,4 4 12 16,3-10-2-16,11-13-54 0,8-11-19 16,7-15-19-16,12-18-12 15,1-13-14-15,5-16-21 16,-1-6-7-16,0-17-20 15,-8 6-8-15,-1-10 2 16,-14 12 18-16,-6-1 10 16,-14 14 16-16,-7 3 19 15,-6 15 15-15,-7 9 22 16,-2 8-1-16,-1 24 8 16,1 10-5-16,-6 21-5 15,3 11-20-15,9 23 6 16,1-7 4-16,6 5 16 15,9-19 4-15,16-6 4 16,0-25-7-16,14-18-9 0,6-15-17 16,8-12-5-16,-5-22-9 15,8-24-16-15,-6-5-11 16,2-23-8-16,-10-3-7 16,1-17 7-16,-12 9 15 15,-1-7 12-15,-6 20 7 0,0 12 6 16,-7 25-1-16,-1 20 3 15,-1 21-1 1,-6 22 10-16,-5 15 5 0,-2 34 20 16,0 10 5-16,0 28 17 15,7 0-2-15,14 16 6 16,4-18-18-16,16-6-6 16,5-31-21-16,9-15 0 15,1-29-28-15,8-30-47 16,-12-22-110-16,5-28-357 15,-6-9-213-15,7-13-143 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3:28.007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  <inkml:context xml:id="ctx1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10-11T08:03:24.557"/>
    </inkml:context>
  </inkml:definitions>
  <inkml:traceGroup>
    <inkml:annotationXML>
      <emma:emma xmlns:emma="http://www.w3.org/2003/04/emma" version="1.0">
        <emma:interpretation id="{18337DA0-BDF5-4548-B330-0E800A6BAB38}" emma:medium="tactile" emma:mode="ink">
          <msink:context xmlns:msink="http://schemas.microsoft.com/ink/2010/main" type="writingRegion" rotatedBoundingBox="19535,7550 31496,3639 32668,7225 20707,11136"/>
        </emma:interpretation>
      </emma:emma>
    </inkml:annotationXML>
    <inkml:traceGroup>
      <inkml:annotationXML>
        <emma:emma xmlns:emma="http://www.w3.org/2003/04/emma" version="1.0">
          <emma:interpretation id="{B0946B23-E656-449C-BA25-8E9F5BB5B7D3}" emma:medium="tactile" emma:mode="ink">
            <msink:context xmlns:msink="http://schemas.microsoft.com/ink/2010/main" type="paragraph" rotatedBoundingBox="20468,7241 25880,5776 26217,7020 20805,8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BCAA69-355B-412D-BC34-8C9008920F6D}" emma:medium="tactile" emma:mode="ink">
              <msink:context xmlns:msink="http://schemas.microsoft.com/ink/2010/main" type="line" rotatedBoundingBox="20468,7241 25880,5776 26217,7020 20805,8486"/>
            </emma:interpretation>
          </emma:emma>
        </inkml:annotationXML>
        <inkml:traceGroup>
          <inkml:annotationXML>
            <emma:emma xmlns:emma="http://www.w3.org/2003/04/emma" version="1.0">
              <emma:interpretation id="{A1E99975-B5DA-4413-98BC-4276EDC6BFE2}" emma:medium="tactile" emma:mode="ink">
                <msink:context xmlns:msink="http://schemas.microsoft.com/ink/2010/main" type="inkWord" rotatedBoundingBox="20468,7241 25880,5776 26217,7020 20805,84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2451-415 888 0,'-9'-8'348'0,"-6"-1"56"16,-4 2-232-16,5 1-7 16,-3 3-43-16,-5-3-13 15,5 6-29-15,-1 0-2 16,-1-2-22-16,-1 4 2 16,2 2-12-16,-8 7 2 15,7 5-9-15,-8 12-2 16,3 5-12-16,1 10-2 15,1-2-9-15,0 7-3 16,5-2-2-16,3 13 2 0,4-6 2 16,3 12 9-16,3-10 4 15,6 14 10-15,4-10 4 16,9 7 0-16,1-10-5 16,6 7-4-16,2-17-10 15,10-7-7-15,-3-12-6 16,8-8-2-16,1-10-4 0,1-15-1 15,-2-3 1-15,0-17-5 16,-8-1-11-16,-5-10-40 16,-8 3-25-16,-3-4-65 15,-11-1-37-15,-4-2-73 16,-8 2 4-16,-5-1 5 16,-3 10-220-16,-10-5 93 15</inkml:trace>
          <inkml:trace contextRef="#ctx0" brushRef="#br0" timeOffset="234.5187">2253 52 743 0,'-16'13'333'0,"10"6"23"16,8-14-191-16,15-12-11 15,1-4-53-15,12-10-10 16,-3-5-19-16,8 2 5 16,-7 8-12-16,5 14 19 0,-1 9 5 15,1 19 25 1,-7 9-3-16,-2 19 17 0,-6-2-13 15,-3 18-7-15,-8-11-33 16,1 2-17-16,-1-15-24 16,4-7-42-16,-1-17-49 15,-1-9-102-15,-2-15-94 16,1-5-369-16,-3-3 16 16</inkml:trace>
          <inkml:trace contextRef="#ctx0" brushRef="#br0" timeOffset="644.6821">2741-581 822 0,'4'2'408'15,"5"16"33"-15,2 0-188 16,9 23-38-16,2 7-54 15,4 22-11-15,-2 2-47 0,6 21-5 16,-6-12-30-16,2 9-5 16,-6-18-20-16,2-3-10 15,-9-16-16-15,0-3 1 16,-2-15-10-16,-4-5-55 16,-5-12-64-16,9-16-65 15,-7-7-409-15,3-30 51 16</inkml:trace>
          <inkml:trace contextRef="#ctx0" brushRef="#br0" timeOffset="1345.1438">2942-94 850 0,'0'22'594'0,"4"-5"-38"16,5-8-149-16,17-3-155 16,2-12-98-16,18-7-45 15,0-7-63-15,9-2-22 16,-7-2-14-16,6-2-4 15,-14 8-4-15,1-1-2 16,-15 4-14-16,0 2-49 16,-11 6-62-16,-4-4-146 15,-4 5-330-15,-3 1 16 16</inkml:trace>
          <inkml:trace contextRef="#ctx0" brushRef="#br0" timeOffset="1053.8496">3217-685 819 0,'-4'13'432'0,"6"4"20"15,8 7-181-15,4 9-57 16,7 8-66-16,3 14-9 16,-2 4-44-16,6 15 1 15,-3 4-15-15,5 16 4 16,-6-7-15-16,2 5-9 16,-6-18-24-16,2-2-10 15,-7-20-11-15,3-12-51 16,-8-16-35-16,-3-9-123 15,-5-13-75-15,-6-4-346 16,-5-13 14-16</inkml:trace>
          <inkml:trace contextRef="#ctx0" brushRef="#br0" timeOffset="-2404.2026">17 0 846 0,'-11'10'263'0,"4"-3"75"16,5 8-241-16,11 7 17 16,4 0-23-16,4 13-10 15,3 10-18-15,8 16 2 16,-4 2-17-16,7 24 8 16,-1-2-10-16,-1 11 3 15,-1-7-6-15,0 7-3 16,-4-17-12-16,-2 10-4 0,-6-15-8 15,1 6-6-15,0-21-4 16,-6-2-13-16,-2-18-29 16,-4-15-90-16,-1-22-44 15,-6-11-297-15,-5-6 5 16</inkml:trace>
          <inkml:trace contextRef="#ctx0" brushRef="#br0" timeOffset="-1446.5488">244 637 954 0,'-20'11'307'15,"2"4"92"-15,12-10-269 16,8-3 8-16,5-6-22 15,10 2-13-15,1-5-25 0,14-2 8 16,-1-2-10-16,10-4 1 16,-3-2-20-16,14-1-2 15,-6-6-14-15,12-11-5 16,-7 5-13-16,7-5-2 16,-10 2-10-16,-2-1-4 15,-11 10-3-15,0 2-3 16,-15 13 1-16,-3 0 4 15,-6 7 8-15,-2 4 16 16,-9 1 8-16,0-5 8 16,-4 6-1-16,-1 0-7 15,-1-2-17-15,1 3-7 16,1 1-10-16,-1-3-3 0,1 5 0 16,-4-3-2-16,3 1 4 15,1 1-17-15,-1-1-20 16,3-2-64-16,0-1-48 15,2 3-130-15,7 1-306 16,8 6 37-16</inkml:trace>
          <inkml:trace contextRef="#ctx0" brushRef="#br0" timeOffset="-1941.5747">562-142 609 0,'4'-5'326'15,"-3"1"3"-15,3 9-112 16,13 12-77-16,-1 7-18 15,7 24 9-15,4 8-13 16,3 19 19-16,-3 12-20 16,5 28 8-16,-1-13-24 15,2 18-8-15,-3-15-28 0,0-7-15 16,-5-25-22-16,-1-1-8 16,-7-22-14-16,-2-6 3 15,-8-16-17-15,1-8-48 16,-12-16-52-16,-4-13-91 15,-4-15-48-15,-3-8-292 16,0-7 45-16</inkml:trace>
          <inkml:trace contextRef="#ctx0" brushRef="#br0" timeOffset="-868.3243">1153-149 928 0,'3'3'349'0,"7"8"52"16,8 12-213-16,1 3-47 0,6 16 3 16,3 8-36-16,2 6 9 15,-1 1-25-15,8 17 2 16,-11-15-23-16,4 15-5 16,-5-4-18-16,-1 2-2 15,-11-14-16-15,6-1-2 16,-8-16-8-16,-2-6-5 15,-5-11-7-15,-1 0-2 16,1-13-3-16,-2-2-2 16,-4-5 1-16,0-4-7 15,4-7-14-15,-6 1-44 16,-1-7-36-16,-8-2-113 16,13 2-49-16,-6-1-300 15,1-1 16-15</inkml:trace>
          <inkml:trace contextRef="#ctx0" brushRef="#br0" timeOffset="3082.2478">3684-745 828 0,'-7'14'432'0,"14"-2"10"15,6-7-187-15,22-7-60 16,6-7-64-16,16-9-22 16,-5-8-42-16,14-11-10 15,-10-6-26-15,8-1-7 16,-10 5-8-16,3 0-4 0,-13 14-4 15,2 2-9 1,-9 9-35-16,-5-1-118 0,-4 11-40 16,-4 2-330-16,-15 0-16 15</inkml:trace>
          <inkml:trace contextRef="#ctx0" brushRef="#br0" timeOffset="2717.4992">3938-267 1092 0,'2'5'385'0,"5"-5"73"16,8-5-302-16,15-10-18 15,-1-1-56-15,12-4-19 16,3-6-38-16,6 0-10 15,-11 2-5-15,3 4-29 16,-11 0-39-16,-1 4-99 16,-15 7-20-16,-2 5-314 0,-10 6 25 15</inkml:trace>
          <inkml:trace contextRef="#ctx0" brushRef="#br0" timeOffset="2424.5561">3822-731 819 0,'5'15'372'0,"-1"5"24"0,11 10-160 16,-4 1-90-16,5 20-3 15,3 4-42-15,5 15 0 16,-6-3-23-16,3 12-2 16,-3-9-11-16,2 1 9 15,-7-11-8-15,4-1 4 16,1-17-11-16,6-11-6 15,0-12-19-15,11-14-12 16,2-8-11-16,11-14-4 16,0-3-3-16,8-11-1 15,-6 1 2-15,1-1-3 16,-8 7 1-16,-3 3-2 16,-12 4 2-16,-2 6-8 0,-9 4-22 15,-6 1-54 1,-6 3-55-16,-5-1-110 0,-11-3-31 15,-11-3-287-15,-4 1 37 16</inkml:trace>
          <inkml:trace contextRef="#ctx0" brushRef="#br0" timeOffset="4064.4305">4698-965 979 0,'-2'-24'398'0,"8"2"59"16,6-6-257-16,11-3-19 15,1 1-60-15,9-7-19 16,2 6-43-16,7 1-10 15,-1 10-19-15,3 7 7 16,-3 6-3-16,3 3 9 0,-7 8-1 16,6 3 4-16,-5 2-14 15,1 10-5-15,-6 5-12 16,1 5-5-16,-10 3-6 16,-4 6 0-16,-2-2-1 15,-6 2-2-15,-3-1 2 16,-11 2-1-16,0-4 0 0,-15 4 1 15,-3-8 2-15,-11 1-3 16,-1-6 2-16,-16-2-1 16,6-6 0-16,-13 2-12 15,3-7-6-15,-2 4-16 16,14-6-1-16,-1 0-4 16,17-4 11-16,9 4 4 15,12-5 15-15,8 7 10 16,10-2 8-16,14 2 8 15,7-2 7-15,13 4 6 16,3-6-2-16,13 2 7 16,-6 2-3-16,9 2 9 15,-7 0-3-15,-2 5 1 16,-5 2-11-16,1 4-4 16,-16 0-9-16,3 3-5 15,-5 1-7-15,-2-1-2 0,-5-5-1 16,-2 0-10-16,-12-7-23 15,-1-8-83-15,-13-9-82 16,5 4-436-16,-5-8 42 16</inkml:trace>
          <inkml:trace contextRef="#ctx0" brushRef="#br0" timeOffset="3445.6678">4862-1078 1158 0,'-4'24'461'0,"6"11"49"15,9 8-315-15,6 16-40 16,3 6-72-16,8 14-17 0,-4-3-30 16,-2 5-3-16,0-11-11 15,-3 2-5-15,-8-15-5 16,-2 1-5-16,0-18-17 15,-7-8-93-15,-4-23-66 16,1-9-265-16,-7-17-120 16,-1-9-100-16</inkml:trace>
        </inkml:traceGroup>
      </inkml:traceGroup>
    </inkml:traceGroup>
    <inkml:traceGroup>
      <inkml:annotationXML>
        <emma:emma xmlns:emma="http://www.w3.org/2003/04/emma" version="1.0">
          <emma:interpretation id="{D1EC268D-B9A9-43A4-BBC6-F8EECF7933D4}" emma:medium="tactile" emma:mode="ink">
            <msink:context xmlns:msink="http://schemas.microsoft.com/ink/2010/main" type="paragraph" rotatedBoundingBox="20173,9500 32133,5589 32668,7225 20707,11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47FF63-412A-483F-ADDE-F024032EF489}" emma:medium="tactile" emma:mode="ink">
              <msink:context xmlns:msink="http://schemas.microsoft.com/ink/2010/main" type="line" rotatedBoundingBox="20173,9500 32133,5589 32668,7225 20707,11136"/>
            </emma:interpretation>
          </emma:emma>
        </inkml:annotationXML>
        <inkml:traceGroup>
          <inkml:annotationXML>
            <emma:emma xmlns:emma="http://www.w3.org/2003/04/emma" version="1.0">
              <emma:interpretation id="{2DEA4002-BD30-42C7-A7A7-645665A8ABEC}" emma:medium="tactile" emma:mode="ink">
                <msink:context xmlns:msink="http://schemas.microsoft.com/ink/2010/main" type="inkWord" rotatedBoundingBox="20173,9500 27569,7082 27928,8178 20531,105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658.2908">-214 2322 783 0,'4'1'269'0,"2"-4"54"16,10-5-199-16,14-5-14 15,3-1-16-15,15-7 5 16,6 5-15-16,12-8 5 16,-5 2-24-16,9-6-4 15,-7 4-17-15,7-9-10 0,-15 3-18 16,12-5-6-16,-10 7-2 16,-3-3-31-16,-17 14-20 15,3 6-89-15,-18 15 315 16,-12 11-630-16,-5 7 254 15</inkml:trace>
          <inkml:trace contextRef="#ctx0" brushRef="#br0" timeOffset="7329.3056">911 2021 887 0,'0'33'340'0,"5"28"55"16,10 9-225-16,11 20-32 16,0-5-25-16,7 15-17 15,4-11-17-15,0 1-2 16,-7-18-20-16,6 0-10 0,-15-22-17 15,-3-9-11 1,-7-19-11-16,-3-7-6 0,-8-17-8 16,-4-13-25-16,-5-11-13 15,-6-11-23-15,-2-5-4 16,-8-8 1-16,2 0 25 16,-4-7 11-16,3-1 22 15,-6-4 5-15,10-1 7 0,-4-7-1 16,9 9 2-16,4 2-1 15,5 11 0-15,6 7 6 16,6 15 7-16,5 8 14 16,4 7 8-16,12 1 12 15,5-1-1-15,12 4-2 16,4-4-12-16,8 5-5 16,-3 6-9-16,6 8-2 15,-5 7-3-15,-3 12 0 16,-1 3-1-16,2 5-1 15,-10 0 0-15,-3 2-1 16,-7-6-3-16,-6-1-2 16,-12-2-1-16,-3 7 10 15,-7 0 8-15,-6 5 12 16,-7-1 5-16,-9 4 12 16,-1-7-5-16,-14 7-3 0,-2-8-6 15,-6 6-6-15,-1-6-13 16,-17-4-5-16,7-9-1 15,-9 2-34-15,6-5-20 16,-1-6-74-16,12-4-87 16,7 0-368-16,13-3 46 15</inkml:trace>
          <inkml:trace contextRef="#ctx0" brushRef="#br0" timeOffset="5926.8679">-239 2351 781 0,'11'35'261'16,"0"17"64"-16,9 9-214 16,4 14-5-16,-2-1-23 15,0 11-15-15,0-11-20 0,-1 6 1 16,-3-18-9 0,1 7 6-16,-3-16-4 0,-3 3 9 15,-2-18-2-15,0 3 7 16,2-17-6-16,2-7 3 15,4-5-10-15,8-8 7 16,3-6-8-16,7-5 2 16,2-2-5-16,10-12 0 15,-1 7-12-15,13-3-7 16,-7 2-6-16,7 2-6 16,-8 4-3-16,1 0 2 15,-13 3-6-15,-3 3-46 16,-17-1-33-16,1 0-85 15,-7 2-49-15,-10-5-298 16,-12-4 49-16</inkml:trace>
          <inkml:trace contextRef="#ctx0" brushRef="#br0" timeOffset="6295.3532">-66 2820 917 0,'-17'6'319'0,"3"-1"60"15,12 1-260-15,7-3-1 16,10-3-47-16,17-5-7 16,6-6-21-16,14-10 2 15,3 1-9-15,5-6-4 16,-9-3-12-16,8 3-5 16,-9 6-9-16,2-1-5 15,-12 6-19-15,-4 4-62 16,-18 2-31-16,-7 0-181 15,-16-4-144-15,-8 4-24 0</inkml:trace>
          <inkml:trace contextRef="#ctx0" brushRef="#br0" timeOffset="7999.7953">1769 1884 896 0,'-1'11'364'0,"2"20"42"16,7 1-227-16,8 18-34 16,3-1-35-16,5 16-14 15,5-4-17-15,7 7-1 16,-1-9-17-16,11 1-6 15,-4-14-18-15,6-8-11 16,2-12-10-16,-4-7-7 16,-9-14-3-16,0-3-2 15,-9-9 0-15,-8-15-2 16,-1-6 1-16,-8-16-2 16,0-12 2-16,-6-10-1 15,-5-1 0-15,-5-10-2 16,-1 3 2-16,-9-7-1 0,6 10 1 15,-9-1 5-15,5 15 4 16,-4 2 1-16,8 18 2 16,-2 6-3-16,5 14-4 15,5 11 2-15,-7 6-5 16,6 13-74-16,-7-5-82 16,0 3-379-16,-2 5 20 0</inkml:trace>
          <inkml:trace contextRef="#ctx0" brushRef="#br0" timeOffset="8762.3019">2977 1404 665 0,'-9'-6'329'15,"-8"1"6"-15,1 1-113 0,-1 0-90 16,0 6-4-16,-5 4-35 16,0 12 3-16,4 4-22 15,-5 12 5-15,7 4-8 16,-1 14 5-16,2-8-9 16,4 14 5-16,6-5-14 15,3 16 5-15,2-10-7 16,11 16 7-16,-2-12-8 15,10 0 5-15,5-13-12 0,7-8-7 16,2-20-17-16,12-11-7 16,-1-14-11-16,6-21-5 15,-6-10 0-15,2-12-6 16,-9-2-31-16,-4-7-79 16,-7 12-118-16,0 10-354 15,-4 9 7-15</inkml:trace>
          <inkml:trace contextRef="#ctx0" brushRef="#br0" timeOffset="9594.4717">3444 2214 804 0,'0'-1'294'16,"2"-10"49"-16,5-6-203 15,8-15-41-15,-2-6-21 16,7-20-7-16,1-2-21 0,3-24-6 16,-4 3-17-16,4-18-4 15,-7 4-13-15,-4-3-2 16,-4 15 0-16,-4-3 7 16,-5 21 4-16,2 2 11 15,-2 13 3-15,2 4 9 16,4 13-2-16,-3 0 9 15,3 14-3-15,5 8 9 16,2 6-2-16,5 16 13 16,3 9 0-16,10 15 17 15,-1 9-3-15,5 17 10 16,-2 0-11-16,11 11-1 16,-7-5-16-16,9 5-7 0,-5-11-18 15,1-4-7-15,-8-11-13 16,-7-5-9-16,-6-12-4 15,-7-1-5-15,-4-8-20 16,-7-1-62-16,-3-10-32 16,-7-9-125-16,-1-4-62 15,-6-3-304-15,-1-6 22 16</inkml:trace>
          <inkml:trace contextRef="#ctx0" brushRef="#br0" timeOffset="9826.4849">3557 1649 1126 0,'3'17'459'16,"10"-10"45"-16,17-14-276 15,9-8-85-15,16-5-42 16,0-4-60-16,6-6-11 15,-7 5-22-15,0-5-85 16,-10 2-64-16,2 1-386 16,-9 3 17-16</inkml:trace>
          <inkml:trace contextRef="#ctx0" brushRef="#br0" timeOffset="10905.9791">4271 1042 500 0,'-27'7'437'16,"4"-1"-59"-16,5-4 11 16,11 0-211-16,10-4 17 15,8-6-44-15,17-3-2 16,7 2-35-16,21-9-6 16,-1-1-30-16,15-7-12 15,-3 2-24-15,5-11-8 16,-6 4-13-16,1-10-8 15,-18 2-6-15,3-1-4 16,-11 7 0-16,-10 1-1 0,-11 8 0 16,-1 8 0-16,-14 4 0 15,-5 5 0-15,-7 7 2 16,-6 7 3-16,-3 3-3 16,-3 1-49-16,4 0-52 15,0-2-149-15,19-2-152 16,0-10-181-16,9-1-87 0</inkml:trace>
          <inkml:trace contextRef="#ctx0" brushRef="#br0" timeOffset="10558.8294">4583 909 863 0,'-5'9'347'0,"9"17"53"16,5 11-220-16,4 13-7 16,-2 5-39-16,9 25-10 15,0-5-17-15,-3 7-18 16,0-9-30-16,1 1-10 0,-7-22-20 16,4 2-21-16,-10-23 1 15,-5-11-8-15,2-14-33 16,-2-17-103-16,-11-17-53 15,9-11-328-15,-11-9-7 16</inkml:trace>
          <inkml:trace contextRef="#ctx0" brushRef="#br0" timeOffset="11327.2551">5226 656 781 0,'0'4'442'15,"0"3"0"-15,5 6-152 16,7 17-69-16,0 10-63 16,9 16-2-16,3 3-45 15,0 11-16-15,2-4-30 16,-1 8-5-16,-6-9-17 16,-4 3-7-16,-10-12-11 0,-1 4-9 15,0-17-9-15,-2 1 0 16,-1-16-15-16,7-6-57 15,-8-16-64-15,0-16-127 16,3-4-22-16,-10-20-304 16,5-3 29-16</inkml:trace>
          <inkml:trace contextRef="#ctx0" brushRef="#br0" timeOffset="11831.4924">5806 510 478 0,'-15'2'590'16,"0"15"-117"-16,0 5 9 15,-1 15-244-15,5 2-92 0,3 16-37 16,5 4-59 0,4 13-6-16,5-7-5 0,7 12 15 15,2-7 4-15,7 2 9 16,2-13-11-16,11 2-10 16,-6-14-17-16,12-14-7 15,-4-17-12-15,7-14-4 16,-5-17-5-16,7-18-3 15,-7-7 0-15,-4-18-3 16,-11 1-3-16,-2-4-5 16,-9 6 0-16,-7-6-3 15,-1 9 4-15,-10-7 2 16,-4 4 6-16,-6-4 1 16,-7 5 4-16,-12-3 2 15,3 16 1-15,-10-1 3 16,-1 16 4-16,-4 7 0 15,5 10 0-15,8 6-7 16,7 4-34-16,9 3-88 0,8 2-108 16,15 14-369-16,-3-7 8 15</inkml:trace>
          <inkml:trace contextRef="#ctx0" brushRef="#br0" timeOffset="12494.8876">6491 339 941 0,'-4'5'360'0,"4"17"64"16,0 4-242-16,6 26 8 16,1 7-39-16,4 20 3 15,-2 1-32-15,2 16-8 16,-3-8-31-16,-6 6-11 15,-4-18-27-15,0 0-12 16,-4-21-16-16,5-10-13 0,-1-18-32 16,5-16-83-16,1-18-42 15,3-24-121-15,1-14 87 16,5-10-363-16,-10-19 119 16</inkml:trace>
          <inkml:trace contextRef="#ctx0" brushRef="#br0" timeOffset="12922.8017">6511 388 815 0,'-11'-9'451'0,"5"15"3"16,8 10-179-16,11 8-46 15,8 10-74-15,12 10-14 16,9 2-44-16,12 9-19 16,1 1-30-16,13 3-11 15,-5-7-18-15,4 1-2 16,-12-10-6-16,2-3-1 15,-14-14-3-15,-1 0-2 16,-7-6-1-16,6-3 0 16,-11-13-2-16,1-1-2 15,-5-6 3-15,-6-12-5 16,-9-4 3-16,0-3-2 16,-9-13 3-16,-7-20 0 15,-5-8 2-15,-4-22 5 0,-3-11 5 16,0-9 5-16,-3 7 5 15,-2-2 5-15,0 28-2 16,1-4 1-16,5 21-5 16,3 5-6-16,7 13-7 15,-3-2-5-15,5 14-4 16,-1 2-3-16,3 14 2 0,2 4-11 16,0 3-9-16,2 11-28 15,2 4-22-15,-3 5-74 16,-6 5-41-16,10 6-212 15,-1-10-170-15,-6-5-37 16</inkml:trace>
        </inkml:traceGroup>
        <inkml:traceGroup>
          <inkml:annotationXML>
            <emma:emma xmlns:emma="http://www.w3.org/2003/04/emma" version="1.0">
              <emma:interpretation id="{E69CACE4-647C-4656-9773-D339F636D277}" emma:medium="tactile" emma:mode="ink">
                <msink:context xmlns:msink="http://schemas.microsoft.com/ink/2010/main" type="inkWord" rotatedBoundingBox="32650,7214 32663,7209 32668,7225 32655,72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1" brushRef="#br0">12171-22 0</inkml:trace>
        </inkml:traceGroup>
      </inkml:traceGroup>
    </inkml:traceGroup>
    <inkml:traceGroup>
      <inkml:annotationXML>
        <emma:emma xmlns:emma="http://www.w3.org/2003/04/emma" version="1.0">
          <emma:interpretation id="{302A7872-62E7-4281-909D-3D9EEF57E827}" emma:medium="tactile" emma:mode="ink">
            <msink:context xmlns:msink="http://schemas.microsoft.com/ink/2010/main" type="paragraph" rotatedBoundingBox="19370,13466 19964,13466 19964,14168 19370,14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3F985A-FD00-4993-ACD3-3C779DA5CDAC}" emma:medium="tactile" emma:mode="ink">
              <msink:context xmlns:msink="http://schemas.microsoft.com/ink/2010/main" type="line" rotatedBoundingBox="19370,13466 19964,13466 19964,14168 19370,14168"/>
            </emma:interpretation>
          </emma:emma>
        </inkml:annotationXML>
        <inkml:traceGroup>
          <inkml:annotationXML>
            <emma:emma xmlns:emma="http://www.w3.org/2003/04/emma" version="1.0">
              <emma:interpretation id="{A46FBDDA-BBFB-476A-BF18-B3C22C6C7DCE}" emma:medium="tactile" emma:mode="ink">
                <msink:context xmlns:msink="http://schemas.microsoft.com/ink/2010/main" type="inkWord" rotatedBoundingBox="19370,13466 19964,13466 19964,14168 19370,14168"/>
              </emma:interpretation>
              <emma:one-of disjunction-type="recognition" id="oneOf3"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1</emma:literal>
                </emma:interpretation>
                <emma:interpretation id="interp7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-2404.2026">17 0 846 0,'-11'10'263'0,"4"-3"75"16,5 8-241-16,11 7 17 16,4 0-23-16,4 13-10 15,3 10-18-15,8 16 2 16,-4 2-17-16,7 24 8 16,-1-2-10-16,-1 11 3 15,-1-7-6-15,0 7-3 16,-4-17-12-16,-2 10-4 0,-6-15-8 15,1 6-6-15,0-21-4 16,-6-2-13-16,-2-18-29 16,-4-15-90-16,-1-22-44 15,-6-11-297-15,-5-6 5 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0:29.963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E8B0D41F-6D44-4E62-9535-311F6E88420F}" emma:medium="tactile" emma:mode="ink">
          <msink:context xmlns:msink="http://schemas.microsoft.com/ink/2010/main" type="writingRegion" rotatedBoundingBox="26644,3065 32136,689 32664,1909 27172,4285"/>
        </emma:interpretation>
      </emma:emma>
    </inkml:annotationXML>
    <inkml:traceGroup>
      <inkml:annotationXML>
        <emma:emma xmlns:emma="http://www.w3.org/2003/04/emma" version="1.0">
          <emma:interpretation id="{8326776C-E73A-49F7-8048-C67A54D19508}" emma:medium="tactile" emma:mode="ink">
            <msink:context xmlns:msink="http://schemas.microsoft.com/ink/2010/main" type="paragraph" rotatedBoundingBox="26644,3065 32136,689 32664,1909 27172,4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54C1F0-2D92-4D02-B453-0FF560FDF673}" emma:medium="tactile" emma:mode="ink">
              <msink:context xmlns:msink="http://schemas.microsoft.com/ink/2010/main" type="line" rotatedBoundingBox="26644,3065 32136,689 32664,1909 27172,4285"/>
            </emma:interpretation>
          </emma:emma>
        </inkml:annotationXML>
        <inkml:traceGroup>
          <inkml:annotationXML>
            <emma:emma xmlns:emma="http://www.w3.org/2003/04/emma" version="1.0">
              <emma:interpretation id="{DCCE7828-79BE-4BC4-B8E8-45FFF056C8F4}" emma:medium="tactile" emma:mode="ink">
                <msink:context xmlns:msink="http://schemas.microsoft.com/ink/2010/main" type="inkWord" rotatedBoundingBox="26644,3065 32136,689 32664,1909 27172,4285"/>
              </emma:interpretation>
              <emma:one-of disjunction-type="recognition" id="oneOf0">
                <emma:interpretation id="interp0" emma:lang="" emma:confidence="0">
                  <emma:literal>Anaeditionen</emma:literal>
                </emma:interpretation>
                <emma:interpretation id="interp1" emma:lang="" emma:confidence="0">
                  <emma:literal>Anaeditions</emma:literal>
                </emma:interpretation>
                <emma:interpretation id="interp2" emma:lang="" emma:confidence="0">
                  <emma:literal>Anadiktionäre</emma:literal>
                </emma:interpretation>
                <emma:interpretation id="interp3" emma:lang="" emma:confidence="0">
                  <emma:literal>Anadiktionär</emma:literal>
                </emma:interpretation>
                <emma:interpretation id="interp4" emma:lang="" emma:confidence="0">
                  <emma:literal>Anadiktionärs</emma:literal>
                </emma:interpretation>
              </emma:one-of>
            </emma:emma>
          </inkml:annotationXML>
          <inkml:trace contextRef="#ctx0" brushRef="#br0">32 1193 648 0,'-14'17'284'0,"1"-10"20"15,7 1-127-15,8-7-113 16,4-6 5-16,6-8 13 15,5-7-18-15,5-12 14 16,0-8-7-16,4-19-6 16,0-2-23-16,2-21-9 15,-1-1-16-15,7-16-7 16,-5 10-6-16,3-16-2 16,-5 16 1-16,-1-9 0 15,-9 19 0-15,1-1 1 16,-7 23-1-16,2 4 0 0,-4 18-1 15,-1 11-1-15,-3 11 6 16,-5 3 6-16,6 14 8 16,3 15 14-16,-1 6 7 15,10 29 4-15,4 11-1 16,4 25 1-16,0 4-8 16,9 23 4-16,-4-10-3 15,8 16 4-15,-7-14-2 0,1 4 3 16,-9-23-9-16,0-5-1 15,-6-22-10-15,-3-15-6 16,-4-13-7-16,-4-13-4 16,-1-9-4-16,-6-9-3 15,-4-10 0-15,-1-16-3 16,-4-5 2-16,-6-14-2 16,0 2 1-16,-3-9-4 15,-5 6 1-15,1-6-2 16,-2 7 0-16,-3-5-3 15,6 9 2-15,1 2 0 16,1 11 2-16,5 7-1 16,4 10 3-16,-1 5 1 15,0 9 2-15,6 8-3 16,1 0 4-16,-1 5 1 16,5 2 2-16,7 8 2 0,-2-8 6 15,5 11 0-15,1-7 2 16,5 0 1-16,-1-6 1 15,5 1 0-15,3-10 1 16,2-4 0-16,-6-7-3 16,9-11-3-16,-4-11-3 15,-2-22-2-15,2-10-1 16,0-20-1-16,-4 4 0 0,-5-9 0 16,-6 14 0-16,-7-3-1 15,-4 20 1-15,-9 2 0 16,0 14 2-16,-2 10-3 15,2 16 4-15,-4 8 7 16,6 8 3-16,0 14 6 16,3 1 4-16,6 7 3 15,9-1-6-15,8-5-5 16,3-11-7-16,8-13-4 16,-2-15-6-16,9-17-3 15,-6-7 2-15,3-11 0 16,-6 4 1-16,1 0 0 15,-8 9 0-15,-1 10-3 16,-3 18 0-16,-2 13-2 0,-4 20 1 16,1 20 1-16,-1 7 1 15,-2 14 3-15,2-3 4 16,2 3 6-16,-1-19 6 16,1 3-1-16,5-10 1 15,1-4-4-15,-2-13-8 16,5 0-5-16,4-9 1 15,-9-6 0-15,3-5-11 0,1-14-51 16,-8-8-73-16,0-15 346 16,-6-4-821-16,-16-26 328 15</inkml:trace>
          <inkml:trace contextRef="#ctx0" brushRef="#br0" timeOffset="1335.2979">1576 95 776 0,'-15'-4'335'0,"2"6"20"16,4 5-175-16,2 0-71 15,1 5-33-15,2 2-5 16,1 8-17-16,-5 4 8 16,3 6-2-16,1 8 20 15,-3 3 3-15,3 16 8 16,0-4-14-16,4 4-6 16,0-1-20-16,2-5-4 15,2-18-14-15,5 0-3 16,-3-11-8-16,5-7-3 15,-2 0-7-15,2-17-7 16,2-12-5-16,2-13-2 16,-4-18 0-16,-2-25-6 15,-3 5-2-15,-3-16-6 16,-3 14 0-16,-2 2 0 0,1 17 5 16,-5 7 5-16,2 19 6 15,4 7 1-15,2 24 3 16,7 21 9-16,4 10 10 15,6 24 19-15,1 7 12 0,8 8 20 16,0-15-3-16,-1-9-9 16,-1-25-16-16,4-16-15 15,-6-25-22-15,0-20-10 16,-2-19-7-16,0-26-25 16,-5-4-2-16,-3-10-3 15,-3 16 2-15,0 13 6 16,-1 23 23-16,1 22 1 15,4 27 2-15,3 22 13 16,-1 15 9-16,8 16 9 16,1-1 5-16,0-4 3 15,-2-21-12-15,8-10-7 16,-10-21-9-16,4-24-6 16,-4-18-2-16,4-15-5 15,-6-9-6-15,-2-17-5 16,-5 9-1-16,-3-3-10 15,-12 11 2-15,-6-2 5 0,-5 16 8 16,-11 6 4-16,2 13 11 16,-5 11 2-16,1 8 2 15,-2 10-1-15,9 5 2 16,-3 14-1-16,9 3 0 16,2 23-2-16,8 4-1 15,6 12 4-15,7-3 1 0,4 0 2 16,5-17 1-16,3-17-1 15,-2-16-4-15,2-22-2 16,-3-17-2-16,7-27-1 16,-4-12-1-16,0-22-6 15,-3 2-4-15,-7-13-3 16,-8 15 0-16,-8-9 1 16,-3 16 5-16,-6 2 6 15,2 19 3-15,2 11-1 16,1 23 4-16,7 20 7 15,1 15 0-15,7 31 4 16,6 16 8-16,4 20 10 16,1 2 1-16,4 15 8 0,2-22-2 15,4-4-8-15,0-24-13 16,3-6-10 0,-3-22-7-16,1-12-5 0,-3-12 0 15,-2-14-2-15,-7-16-3 16,3-19-12-16,-7-4-3 15,-2-8-1-15,-4 0 3 16,-1 1 3-16,-6 14 10 16,0 7 5-16,-4 14 4 15,6 14 0-15,2 21 3 0,5 18 4 16,6 9 3-16,7 19-1 16,4 8 1-16,0 14 9 15,-4-11-20-15,-6-2-101 16,-1-22-98-16,-9-17-429 15,-8-20-1-15</inkml:trace>
          <inkml:trace contextRef="#ctx0" brushRef="#br0" timeOffset="1461.5156">2547-675 1331 0,'-9'-13'303'0,"9"3"516"15,13 9-1207-15,3 12 389 16</inkml:trace>
          <inkml:trace contextRef="#ctx0" brushRef="#br0" timeOffset="2051.4313">2988-72 1114 0,'0'-9'291'0,"2"-15"102"15,8-16-306-15,1-23-48 16,-6-9-9-16,1-32-3 16,3 1-23-16,0-19-3 15,-5 13 3-15,-4 4-2 16,-2 31 18-16,0 19 47 16,-2 29 26-16,6 26 25 15,6 26 13-15,3 31 9 16,4 17-40-16,9 29-7 15,0 1-18-15,3 6-4 16,1-19-24-16,-2-10-9 16,-2-33-19-16,-2-7-7 15,-9-23-16-15,-2-14-30 16,-5-13-9-16,-8-10-20 16,-4-9-8-16,-9-10-3 0,-3 3 27 15,-8-2 9-15,-2 11 18 16,-5 11 4-16,5 17 14 15,6 20 11-15,7 13 7 16,10 13 13-16,7 0 11 16,7 0 6-16,4-18-8 15,5-4-3-15,-1-17-11 0,7-15-8 16,2-16-9 0,2-13-3-16,-4-17 0 15,3-16-2-15,-6 1 1 0,-5-3 0 16,-5 11 1-16,0 15-5 15,-5 25 6-15,3 23 32 16,0 28 14-16,2 23 5 16,2 6 4-16,0 9-7 15,0-9-24-15,2-11-45 16,2-15-43-16,-1-9-127 16,-1-11-115-16,-6-28-342 15,-9-19-22-15</inkml:trace>
          <inkml:trace contextRef="#ctx0" brushRef="#br0" timeOffset="2172.6603">3385-906 1141 0,'-14'-17'402'16,"3"8"33"-16,11 3-343 16,3 6-482-16,5 13 79 15</inkml:trace>
          <inkml:trace contextRef="#ctx0" brushRef="#br0" timeOffset="2578.111">3707-744 924 0,'-8'15'581'0,"1"13"-27"15,3 3-186-15,2 12-130 16,2-1-98-16,8 13-39 16,-3-1-56-16,3 0-19 15,8-8-15-15,-1-2-5 16,0-13-2-16,5-5-2 16,0-13 1-16,-1-13-4 15,3-7-2-15,0-19 0 0,-3-5 0 16,-1-19-4-16,1-6 0 15,-6-8 1-15,-6 3 3 16,-7-8-2-16,-7 12 7 16,-6 6 8-16,-8 15 15 15,-8 5 25-15,3 18 10 16,-5 9 8-16,5 10-7 16,2 5-13-16,7 6-24 0,6 3-65 15,7-3-67-15,23 3 263 16,7-2-821-16,11-7 303 15</inkml:trace>
          <inkml:trace contextRef="#ctx0" brushRef="#br0" timeOffset="3051.3954">4109-1023 1001 0,'-7'12'279'0,"1"0"116"0,12-2-252 16,-4 10 10-16,1 8-1 15,10 11 25-15,2-4-33 16,4 18-2-16,1-3-31 15,0 7 5-15,-7-3-19 16,4 5-1-16,-10-15-22 0,-1-5-5 16,-3-13-17-16,-5-13-5 15,-1-17-15-15,-1-26-9 16,0-18-10-16,3-31-17 16,8-10-16-16,8-8-27 15,3 15-7-15,4 16-4 16,2 33 10-16,2 14 6 15,-2 27 27-15,2 27 48 16,-2 9 25-16,-5 15 22 16,-5 6 7-16,1-1-3 15,-8-14-31-15,5-6-42 16,-1-18-78-16,0-20-261 16,16-10-259-16,-4-16-109 15,6-6-289-15</inkml:trace>
          <inkml:trace contextRef="#ctx0" brushRef="#br0" timeOffset="3740.9295">4744-1209 1101 0,'-7'-6'302'0,"1"5"126"15,6-5-288-15,-3 6 6 16,-1 2-14-16,-3 11 14 16,-3 2-30-16,-2 9 2 15,-1 3-23-15,-4 10 9 16,8-2-14-16,-2 6-1 16,3 0-20-16,3 12 3 15,5-1-8-15,3 9 3 16,3-4-15-16,5-2-11 15,4-16-13-15,5-7-10 16,0-23-13-16,8-20-15 16,0-19-12-16,3-18-41 15,-1-13-18-15,-3-13-28 16,-4 8 9-16,-10-1 11 16,-6 16 40-16,-3 10 16 0,-4 24 47 15,1 17 32-15,3 15 9 16,0 24 14-16,0 5 11 15,7 8-6-15,2-2-28 16,7 0-8-16,0-23-14 16,10-10-9-16,-3-15-15 15,7-24-10-15,-5-10-11 0,6-14-31 16,-3-6-7-16,-3-18-17 16,-10 2 5-16,-3-15 10 15,-10 9 29-15,-4-13 13 16,-8 17 18-16,-5 2 7 15,-6 14 2-15,1 4 11 16,-1 21 4-16,1 9 11 16,5 12 6-16,1 21 5 15,1 18-9-15,2 25 9 16,7 9-2-16,2 25 10 16,5-7 2-16,13 11 1 15,6-20-11-15,4-4-12 16,1-24-16-16,8-9-4 15,-8-18-14-15,4-17-44 16,-2-21-50-16,10-14-253 0,-4-22-356 16,9-21-9-16</inkml:trace>
          <inkml:trace contextRef="#ctx0" brushRef="#br0" timeOffset="5156.3234">4864-1006 645 0,'2'2'320'0,"-2"-6"18"16,0 2-136-16,2 2-39 15,-2-1-43-15,0-14-11 0,2 6-37 16,-2-8-21-16,2 0-30 16,-2-5-4-16,0 7-4 15,0-5 4-15,0 3 1 16,-2 3 1-16,0 1-3 15,2 2-4-15,-4 3-5 16,3-1-3-16,1 0-2 16,-2 1-1-16,0 3 0 15,0 1 4-15,-2 1 3 0,1-1 3 16,-3 0 3-16,2 2 4 16,-1 2 0-16,-1-2 5 15,1 4 1-15,-3 2 9 16,1-2 2-16,-4 2 9 15,0-1-3-15,2 3 2 16,-2-3-10-16,-1 3-4 16,5-4-13-16,-4 3-5 15,2-1-6-15,0 3-1 16,-1 1 0-16,1 10 3 16,2 3 3-16,-3 12 0 15,5-4 2-15,-2 10 2 16,5-2 0-16,0 0-1 15,2-7 0-15,5 10 2 0,-1-10 0 16,3 3 1-16,1-3 0 16,3-5-1-16,-2-8-4 15,6 3-5-15,-4-10-5 16,4-1-2-16,-2-6 1 16,1 3-1-16,1-6 0 15,2 2 0-15,-2-4 0 0,-1-4-3 16,1-5 1-1,0-3-1-15,-6-5 0 0,2-3-3 16,-3 0 1-16,-5-6 0 16,-1 10 3-16,0-14-1 15,-4 6 4-15,2-5-4 16,2-2-2-16,-4-10-9 16,2 14-1-16,2-8-5 15,-2 4 5-15,-2 3 3 16,2 4 8-16,-4 0 1 15,3 8 4-15,1-1 0 16,-2 5 0-16,4 3-1 16,-1 1 1-16,-1 3-2 15,0 5 1-15,2 2 0 16,0 4 0-16,-2 1 4 0,0 5 6 16,2 6 13-16,-4 8 6 15,2 11 8-15,0 2 3 16,4 17 4-16,3-4-4 15,3 7 8-15,1-9-3 16,5 2-1-16,-1-15-9 16,5-2-8-16,-1-11-4 15,-1-5-41-15,-1-10-17 0,-2-1-223 16,-12-1-351-16,-8-7 21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0:29.963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BCB73F51-C11D-49AB-A8BD-7CED98AE8DDD}" emma:medium="tactile" emma:mode="ink">
          <msink:context xmlns:msink="http://schemas.microsoft.com/ink/2010/main" type="inkDrawing"/>
        </emma:interpretation>
      </emma:emma>
    </inkml:annotationXML>
    <inkml:trace contextRef="#ctx0" brushRef="#br0">32 1193 648 0,'-14'17'284'0,"1"-10"20"15,7 1-127-15,8-7-113 16,4-6 5-16,6-8 13 15,5-7-18-15,5-12 14 16,0-8-7-16,4-19-6 16,0-2-23-16,2-21-9 15,-1-1-16-15,7-16-7 16,-5 10-6-16,3-16-2 16,-5 16 1-16,-1-9 0 15,-9 19 0-15,1-1 1 16,-7 23-1-16,2 4 0 0,-4 18-1 15,-1 11-1-15,-3 11 6 16,-5 3 6-16,6 14 8 16,3 15 14-16,-1 6 7 15,10 29 4-15,4 11-1 16,4 25 1-16,0 4-8 16,9 23 4-16,-4-10-3 15,8 16 4-15,-7-14-2 0,1 4 3 16,-9-23-9-16,0-5-1 15,-6-22-10-15,-3-15-6 16,-4-13-7-16,-4-13-4 16,-1-9-4-16,-6-9-3 15,-4-10 0-15,-1-16-3 16,-4-5 2-16,-6-14-2 16,0 2 1-16,-3-9-4 15,-5 6 1-15,1-6-2 16,-2 7 0-16,-3-5-3 15,6 9 2-15,1 2 0 16,1 11 2-16,5 7-1 16,4 10 3-16,-1 5 1 15,0 9 2-15,6 8-3 16,1 0 4-16,-1 5 1 16,5 2 2-16,7 8 2 0,-2-8 6 15,5 11 0-15,1-7 2 16,5 0 1-16,-1-6 1 15,5 1 0-15,3-10 1 16,2-4 0-16,-6-7-3 16,9-11-3-16,-4-11-3 15,-2-22-2-15,2-10-1 16,0-20-1-16,-4 4 0 0,-5-9 0 16,-6 14 0-16,-7-3-1 15,-4 20 1-15,-9 2 0 16,0 14 2-16,-2 10-3 15,2 16 4-15,-4 8 7 16,6 8 3-16,0 14 6 16,3 1 4-16,6 7 3 15,9-1-6-15,8-5-5 16,3-11-7-16,8-13-4 16,-2-15-6-16,9-17-3 15,-6-7 2-15,3-11 0 16,-6 4 1-16,1 0 0 15,-8 9 0-15,-1 10-3 16,-3 18 0-16,-2 13-2 0,-4 20 1 16,1 20 1-16,-1 7 1 15,-2 14 3-15,2-3 4 16,2 3 6-16,-1-19 6 16,1 3-1-16,5-10 1 15,1-4-4-15,-2-13-8 16,5 0-5-16,4-9 1 15,-9-6 0-15,3-5-11 0,1-14-51 16,-8-8-73-16,0-15 346 16,-6-4-821-16,-16-26 328 15</inkml:trace>
    <inkml:trace contextRef="#ctx0" brushRef="#br0" timeOffset="1335.2979">1576 95 776 0,'-15'-4'335'0,"2"6"20"16,4 5-175-16,2 0-71 15,1 5-33-15,2 2-5 16,1 8-17-16,-5 4 8 16,3 6-2-16,1 8 20 15,-3 3 3-15,3 16 8 16,0-4-14-16,4 4-6 16,0-1-20-16,2-5-4 15,2-18-14-15,5 0-3 16,-3-11-8-16,5-7-3 15,-2 0-7-15,2-17-7 16,2-12-5-16,2-13-2 16,-4-18 0-16,-2-25-6 15,-3 5-2-15,-3-16-6 16,-3 14 0-16,-2 2 0 0,1 17 5 16,-5 7 5-16,2 19 6 15,4 7 1-15,2 24 3 16,7 21 9-16,4 10 10 15,6 24 19-15,1 7 12 0,8 8 20 16,0-15-3-16,-1-9-9 16,-1-25-16-16,4-16-15 15,-6-25-22-15,0-20-10 16,-2-19-7-16,0-26-25 16,-5-4-2-16,-3-10-3 15,-3 16 2-15,0 13 6 16,-1 23 23-16,1 22 1 15,4 27 2-15,3 22 13 16,-1 15 9-16,8 16 9 16,1-1 5-16,0-4 3 15,-2-21-12-15,8-10-7 16,-10-21-9-16,4-24-6 16,-4-18-2-16,4-15-5 15,-6-9-6-15,-2-17-5 16,-5 9-1-16,-3-3-10 15,-12 11 2-15,-6-2 5 0,-5 16 8 16,-11 6 4-16,2 13 11 16,-5 11 2-16,1 8 2 15,-2 10-1-15,9 5 2 16,-3 14-1-16,9 3 0 16,2 23-2-16,8 4-1 15,6 12 4-15,7-3 1 0,4 0 2 16,5-17 1-16,3-17-1 15,-2-16-4-15,2-22-2 16,-3-17-2-16,7-27-1 16,-4-12-1-16,0-22-6 15,-3 2-4-15,-7-13-3 16,-8 15 0-16,-8-9 1 16,-3 16 5-16,-6 2 6 15,2 19 3-15,2 11-1 16,1 23 4-16,7 20 7 15,1 15 0-15,7 31 4 16,6 16 8-16,4 20 10 16,1 2 1-16,4 15 8 0,2-22-2 15,4-4-8-15,0-24-13 16,3-6-10 0,-3-22-7-16,1-12-5 0,-3-12 0 15,-2-14-2-15,-7-16-3 16,3-19-12-16,-7-4-3 15,-2-8-1-15,-4 0 3 16,-1 1 3-16,-6 14 10 16,0 7 5-16,-4 14 4 15,6 14 0-15,2 21 3 0,5 18 4 16,6 9 3-16,7 19-1 16,4 8 1-16,0 14 9 15,-4-11-20-15,-6-2-101 16,-1-22-98-16,-9-17-429 15,-8-20-1-15</inkml:trace>
    <inkml:trace contextRef="#ctx0" brushRef="#br0" timeOffset="1461.5156">2547-675 1331 0,'-9'-13'303'0,"9"3"516"15,13 9-1207-15,3 12 389 16</inkml:trace>
    <inkml:trace contextRef="#ctx0" brushRef="#br0" timeOffset="2051.4313">2988-72 1114 0,'0'-9'291'0,"2"-15"102"15,8-16-306-15,1-23-48 16,-6-9-9-16,1-32-3 16,3 1-23-16,0-19-3 15,-5 13 3-15,-4 4-2 16,-2 31 18-16,0 19 47 16,-2 29 26-16,6 26 25 15,6 26 13-15,3 31 9 16,4 17-40-16,9 29-7 15,0 1-18-15,3 6-4 16,1-19-24-16,-2-10-9 16,-2-33-19-16,-2-7-7 15,-9-23-16-15,-2-14-30 16,-5-13-9-16,-8-10-20 16,-4-9-8-16,-9-10-3 0,-3 3 27 15,-8-2 9-15,-2 11 18 16,-5 11 4-16,5 17 14 15,6 20 11-15,7 13 7 16,10 13 13-16,7 0 11 16,7 0 6-16,4-18-8 15,5-4-3-15,-1-17-11 0,7-15-8 16,2-16-9 0,2-13-3-16,-4-17 0 15,3-16-2-15,-6 1 1 0,-5-3 0 16,-5 11 1-16,0 15-5 15,-5 25 6-15,3 23 32 16,0 28 14-16,2 23 5 16,2 6 4-16,0 9-7 15,0-9-24-15,2-11-45 16,2-15-43-16,-1-9-127 16,-1-11-115-16,-6-28-342 15,-9-19-22-15</inkml:trace>
    <inkml:trace contextRef="#ctx0" brushRef="#br0" timeOffset="2172.6603">3385-906 1141 0,'-14'-17'402'16,"3"8"33"-16,11 3-343 16,3 6-482-16,5 13 79 15</inkml:trace>
    <inkml:trace contextRef="#ctx0" brushRef="#br0" timeOffset="2578.111">3707-744 924 0,'-8'15'581'0,"1"13"-27"15,3 3-186-15,2 12-130 16,2-1-98-16,8 13-39 16,-3-1-56-16,3 0-19 15,8-8-15-15,-1-2-5 16,0-13-2-16,5-5-2 16,0-13 1-16,-1-13-4 15,3-7-2-15,0-19 0 0,-3-5 0 16,-1-19-4-16,1-6 0 15,-6-8 1-15,-6 3 3 16,-7-8-2-16,-7 12 7 16,-6 6 8-16,-8 15 15 15,-8 5 25-15,3 18 10 16,-5 9 8-16,5 10-7 16,2 5-13-16,7 6-24 0,6 3-65 15,7-3-67-15,23 3 263 16,7-2-821-16,11-7 303 15</inkml:trace>
    <inkml:trace contextRef="#ctx0" brushRef="#br0" timeOffset="3051.3954">4109-1023 1001 0,'-7'12'279'0,"1"0"116"0,12-2-252 16,-4 10 10-16,1 8-1 15,10 11 25-15,2-4-33 16,4 18-2-16,1-3-31 15,0 7 5-15,-7-3-19 16,4 5-1-16,-10-15-22 0,-1-5-5 16,-3-13-17-16,-5-13-5 15,-1-17-15-15,-1-26-9 16,0-18-10-16,3-31-17 16,8-10-16-16,8-8-27 15,3 15-7-15,4 16-4 16,2 33 10-16,2 14 6 15,-2 27 27-15,2 27 48 16,-2 9 25-16,-5 15 22 16,-5 6 7-16,1-1-3 15,-8-14-31-15,5-6-42 16,-1-18-78-16,0-20-261 16,16-10-259-16,-4-16-109 15,6-6-289-15</inkml:trace>
    <inkml:trace contextRef="#ctx0" brushRef="#br0" timeOffset="3740.9295">4744-1209 1101 0,'-7'-6'302'0,"1"5"126"15,6-5-288-15,-3 6 6 16,-1 2-14-16,-3 11 14 16,-3 2-30-16,-2 9 2 15,-1 3-23-15,-4 10 9 16,8-2-14-16,-2 6-1 16,3 0-20-16,3 12 3 15,5-1-8-15,3 9 3 16,3-4-15-16,5-2-11 15,4-16-13-15,5-7-10 16,0-23-13-16,8-20-15 16,0-19-12-16,3-18-41 15,-1-13-18-15,-3-13-28 16,-4 8 9-16,-10-1 11 16,-6 16 40-16,-3 10 16 0,-4 24 47 15,1 17 32-15,3 15 9 16,0 24 14-16,0 5 11 15,7 8-6-15,2-2-28 16,7 0-8-16,0-23-14 16,10-10-9-16,-3-15-15 15,7-24-10-15,-5-10-11 0,6-14-31 16,-3-6-7-16,-3-18-17 16,-10 2 5-16,-3-15 10 15,-10 9 29-15,-4-13 13 16,-8 17 18-16,-5 2 7 15,-6 14 2-15,1 4 11 16,-1 21 4-16,1 9 11 16,5 12 6-16,1 21 5 15,1 18-9-15,2 25 9 16,7 9-2-16,2 25 10 16,5-7 2-16,13 11 1 15,6-20-11-15,4-4-12 16,1-24-16-16,8-9-4 15,-8-18-14-15,4-17-44 16,-2-21-50-16,10-14-253 0,-4-22-356 16,9-21-9-16</inkml:trace>
    <inkml:trace contextRef="#ctx0" brushRef="#br0" timeOffset="5156.3234">4864-1006 645 0,'2'2'320'0,"-2"-6"18"16,0 2-136-16,2 2-39 15,-2-1-43-15,0-14-11 0,2 6-37 16,-2-8-21-16,2 0-30 16,-2-5-4-16,0 7-4 15,0-5 4-15,0 3 1 16,-2 3 1-16,0 1-3 15,2 2-4-15,-4 3-5 16,3-1-3-16,1 0-2 16,-2 1-1-16,0 3 0 15,0 1 4-15,-2 1 3 0,1-1 3 16,-3 0 3-16,2 2 4 16,-1 2 0-16,-1-2 5 15,1 4 1-15,-3 2 9 16,1-2 2-16,-4 2 9 15,0-1-3-15,2 3 2 16,-2-3-10-16,-1 3-4 16,5-4-13-16,-4 3-5 15,2-1-6-15,0 3-1 16,-1 1 0-16,1 10 3 16,2 3 3-16,-3 12 0 15,5-4 2-15,-2 10 2 16,5-2 0-16,0 0-1 15,2-7 0-15,5 10 2 0,-1-10 0 16,3 3 1-16,1-3 0 16,3-5-1-16,-2-8-4 15,6 3-5-15,-4-10-5 16,4-1-2-16,-2-6 1 16,1 3-1-16,1-6 0 15,2 2 0-15,-2-4 0 0,-1-4-3 16,1-5 1-1,0-3-1-15,-6-5 0 0,2-3-3 16,-3 0 1-16,-5-6 0 16,-1 10 3-16,0-14-1 15,-4 6 4-15,2-5-4 16,2-2-2-16,-4-10-9 16,2 14-1-16,2-8-5 15,-2 4 5-15,-2 3 3 16,2 4 8-16,-4 0 1 15,3 8 4-15,1-1 0 16,-2 5 0-16,4 3-1 16,-1 1 1-16,-1 3-2 15,0 5 1-15,2 2 0 16,0 4 0-16,-2 1 4 0,0 5 6 16,2 6 13-16,-4 8 6 15,2 11 8-15,0 2 3 16,4 17 4-16,3-4-4 15,3 7 8-15,1-9-3 16,5 2-1-16,-1-15-9 16,5-2-8-16,-1-11-4 15,-1-5-41-15,-1-10-17 0,-2-1-223 16,-12-1-351-16,-8-7 21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3:25.603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  <inkml:context xml:id="ctx1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10-11T08:03:24.557"/>
    </inkml:context>
  </inkml:definitions>
  <inkml:traceGroup>
    <inkml:annotationXML>
      <emma:emma xmlns:emma="http://www.w3.org/2003/04/emma" version="1.0">
        <emma:interpretation id="{44831430-2EA8-4D4A-9AFA-4179211D8CC1}" emma:medium="tactile" emma:mode="ink">
          <msink:context xmlns:msink="http://schemas.microsoft.com/ink/2010/main" type="writingRegion" rotatedBoundingBox="19535,7550 31496,3639 32668,7225 20707,11136"/>
        </emma:interpretation>
      </emma:emma>
    </inkml:annotationXML>
    <inkml:traceGroup>
      <inkml:annotationXML>
        <emma:emma xmlns:emma="http://www.w3.org/2003/04/emma" version="1.0">
          <emma:interpretation id="{AD600F00-6CA4-4CD3-B780-6E95C0EB13C2}" emma:medium="tactile" emma:mode="ink">
            <msink:context xmlns:msink="http://schemas.microsoft.com/ink/2010/main" type="paragraph" rotatedBoundingBox="20468,7241 25880,5776 26217,7020 20805,8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6A230-543E-477F-A855-EF2C8B961C02}" emma:medium="tactile" emma:mode="ink">
              <msink:context xmlns:msink="http://schemas.microsoft.com/ink/2010/main" type="line" rotatedBoundingBox="20468,7241 25880,5776 26217,7020 20805,8486"/>
            </emma:interpretation>
          </emma:emma>
        </inkml:annotationXML>
        <inkml:traceGroup>
          <inkml:annotationXML>
            <emma:emma xmlns:emma="http://www.w3.org/2003/04/emma" version="1.0">
              <emma:interpretation id="{A7C71C49-ED67-4527-BD48-058034803CA6}" emma:medium="tactile" emma:mode="ink">
                <msink:context xmlns:msink="http://schemas.microsoft.com/ink/2010/main" type="inkWord" rotatedBoundingBox="20468,7241 25880,5776 26217,7020 20805,8486"/>
              </emma:interpretation>
              <emma:one-of disjunction-type="recognition" id="oneOf0">
                <emma:interpretation id="interp0" emma:lang="" emma:confidence="0">
                  <emma:literal>HIGHER</emma:literal>
                </emma:interpretation>
                <emma:interpretation id="interp1" emma:lang="" emma:confidence="0">
                  <emma:literal>HIGHEND</emma:literal>
                </emma:interpretation>
                <emma:interpretation id="interp2" emma:lang="" emma:confidence="0">
                  <emma:literal>HIGHE21</emma:literal>
                </emma:interpretation>
                <emma:interpretation id="interp3" emma:lang="" emma:confidence="0">
                  <emma:literal>HIGHE2)</emma:literal>
                </emma:interpretation>
                <emma:interpretation id="interp4" emma:lang="" emma:confidence="0">
                  <emma:literal>HIGHE2l</emma:literal>
                </emma:interpretation>
              </emma:one-of>
            </emma:emma>
          </inkml:annotationXML>
          <inkml:trace contextRef="#ctx0" brushRef="#br0">17 0 846 0,'-11'10'263'0,"4"-3"75"16,5 8-241-16,11 7 17 16,4 0-23-16,4 13-10 15,3 10-18-15,8 16 2 16,-4 2-17-16,7 24 8 16,-1-2-10-16,-1 11 3 15,-1-7-6-15,0 7-3 16,-4-17-12-16,-2 10-4 0,-6-15-8 15,1 6-6-15,0-21-4 16,-6-2-13-16,-2-18-29 16,-4-15-90-16,-1-22-44 15,-6-11-297-15,-5-6 5 16</inkml:trace>
          <inkml:trace contextRef="#ctx0" brushRef="#br0" timeOffset="462.6279">562-142 609 0,'4'-5'326'15,"-3"1"3"-15,3 9-112 16,13 12-77-16,-1 7-18 15,7 24 9-15,4 8-13 16,3 19 19-16,-3 12-20 16,5 28 8-16,-1-13-24 15,2 18-8-15,-3-15-28 0,0-7-15 16,-5-25-22-16,-1-1-8 16,-7-22-14-16,-2-6 3 15,-8-16-17-15,1-8-48 16,-12-16-52-16,-4-13-91 15,-4-15-48-15,-3-8-292 16,0-7 45-16</inkml:trace>
          <inkml:trace contextRef="#ctx0" brushRef="#br0" timeOffset="957.6539">244 637 954 0,'-20'11'307'15,"2"4"92"-15,12-10-269 16,8-3 8-16,5-6-22 15,10 2-13-15,1-5-25 0,14-2 8 16,-1-2-10-16,10-4 1 16,-3-2-20-16,14-1-2 15,-6-6-14-15,12-11-5 16,-7 5-13-16,7-5-2 16,-10 2-10-16,-2-1-4 15,-11 10-3-15,0 2-3 16,-15 13 1-16,-3 0 4 15,-6 7 8-15,-2 4 16 16,-9 1 8-16,0-5 8 16,-4 6-1-16,-1 0-7 15,-1-2-17-15,1 3-7 16,1 1-10-16,-1-3-3 0,1 5 0 16,-4-3-2-16,3 1 4 15,1 1-17-15,-1-1-20 16,3-2-64-16,0-1-48 15,2 3-130-15,7 1-306 16,8 6 37-16</inkml:trace>
          <inkml:trace contextRef="#ctx0" brushRef="#br0" timeOffset="1535.8779">1153-149 928 0,'3'3'349'0,"7"8"52"16,8 12-213-16,1 3-47 0,6 16 3 16,3 8-36-16,2 6 9 15,-1 1-25-15,8 17 2 16,-11-15-23-16,4 15-5 16,-5-4-18-16,-1 2-2 15,-11-14-16-15,6-1-2 16,-8-16-8-16,-2-6-5 15,-5-11-7-15,-1 0-2 16,1-13-3-16,-2-2-2 16,-4-5 1-16,0-4-7 15,4-7-14-15,-6 1-44 16,-1-7-36-16,-8-2-113 16,13 2-49-16,-6-1-300 15,1-1 16-15</inkml:trace>
          <inkml:trace contextRef="#ctx0" brushRef="#br0" timeOffset="2404.2026">2451-415 888 0,'-9'-8'348'0,"-6"-1"56"16,-4 2-232-16,5 1-7 16,-3 3-43-16,-5-3-13 15,5 6-29-15,-1 0-2 16,-1-2-22-16,-1 4 2 16,2 2-12-16,-8 7 2 15,7 5-9-15,-8 12-2 16,3 5-12-16,1 10-2 15,1-2-9-15,0 7-3 16,5-2-2-16,3 13 2 0,4-6 2 16,3 12 9-16,3-10 4 15,6 14 10-15,4-10 4 16,9 7 0-16,1-10-5 16,6 7-4-16,2-17-10 15,10-7-7-15,-3-12-6 16,8-8-2-16,1-10-4 0,1-15-1 15,-2-3 1-15,0-17-5 16,-8-1-11-16,-5-10-40 16,-8 3-25-16,-3-4-65 15,-11-1-37-15,-4-2-73 16,-8 2 4-16,-5-1 5 16,-3 10-220-16,-10-5 93 15</inkml:trace>
          <inkml:trace contextRef="#ctx0" brushRef="#br0" timeOffset="2638.7215">2253 52 743 0,'-16'13'333'0,"10"6"23"16,8-14-191-16,15-12-11 15,1-4-53-15,12-10-10 16,-3-5-19-16,8 2 5 16,-7 8-12-16,5 14 19 0,-1 9 5 15,1 19 25 1,-7 9-3-16,-2 19 17 0,-6-2-13 15,-3 18-7-15,-8-11-33 16,1 2-17-16,-1-15-24 16,4-7-42-16,-1-17-49 15,-1-9-102-15,-2-15-94 16,1-5-369-16,-3-3 16 16</inkml:trace>
          <inkml:trace contextRef="#ctx0" brushRef="#br0" timeOffset="3048.8849">2741-581 822 0,'4'2'408'15,"5"16"33"-15,2 0-188 16,9 23-38-16,2 7-54 15,4 22-11-15,-2 2-47 0,6 21-5 16,-6-12-30-16,2 9-5 16,-6-18-20-16,2-3-10 15,-9-16-16-15,0-3 1 16,-2-15-10-16,-4-5-55 16,-5-12-64-16,9-16-65 15,-7-7-409-15,3-30 51 16</inkml:trace>
          <inkml:trace contextRef="#ctx0" brushRef="#br0" timeOffset="3749.3469">2942-94 850 0,'0'22'594'0,"4"-5"-38"16,5-8-149-16,17-3-155 16,2-12-98-16,18-7-45 15,0-7-63-15,9-2-22 16,-7-2-14-16,6-2-4 15,-14 8-4-15,1-1-2 16,-15 4-14-16,0 2-49 16,-11 6-62-16,-4-4-146 15,-4 5-330-15,-3 1 16 16</inkml:trace>
          <inkml:trace contextRef="#ctx0" brushRef="#br0" timeOffset="3458.0524">3217-685 819 0,'-4'13'432'0,"6"4"20"15,8 7-181-15,4 9-57 16,7 8-66-16,3 14-9 16,-2 4-44-16,6 15 1 15,-3 4-15-15,5 16 4 16,-6-7-15-16,2 5-9 16,-6-18-24-16,2-2-10 15,-7-20-11-15,3-12-51 16,-8-16-35-16,-3-9-123 15,-5-13-75-15,-6-4-346 16,-5-13 14-16</inkml:trace>
          <inkml:trace contextRef="#ctx0" brushRef="#br0" timeOffset="4828.7586">3822-731 819 0,'5'15'372'0,"-1"5"24"0,11 10-160 16,-4 1-90-16,5 20-3 15,3 4-42-15,5 15 0 16,-6-3-23-16,3 12-2 16,-3-9-11-16,2 1 9 15,-7-11-8-15,4-1 4 16,1-17-11-16,6-11-6 15,0-12-19-15,11-14-12 16,2-8-11-16,11-14-4 16,0-3-3-16,8-11-1 15,-6 1 2-15,1-1-3 16,-8 7 1-16,-3 3-2 16,-12 4 2-16,-2 6-8 0,-9 4-22 15,-6 1-54 1,-6 3-55-16,-5-1-110 0,-11-3-31 15,-11-3-287-15,-4 1 37 16</inkml:trace>
          <inkml:trace contextRef="#ctx0" brushRef="#br0" timeOffset="5121.7019">3938-267 1092 0,'2'5'385'0,"5"-5"73"16,8-5-302-16,15-10-18 15,-1-1-56-15,12-4-19 16,3-6-38-16,6 0-10 15,-11 2-5-15,3 4-29 16,-11 0-39-16,-1 4-99 16,-15 7-20-16,-2 5-314 0,-10 6 25 15</inkml:trace>
          <inkml:trace contextRef="#ctx0" brushRef="#br0" timeOffset="5486.4508">3684-745 828 0,'-7'14'432'0,"14"-2"10"15,6-7-187-15,22-7-60 16,6-7-64-16,16-9-22 16,-5-8-42-16,14-11-10 15,-10-6-26-15,8-1-7 16,-10 5-8-16,3 0-4 0,-13 14-4 15,2 2-9 1,-9 9-35-16,-5-1-118 0,-4 11-40 16,-4 2-330-16,-15 0-16 15</inkml:trace>
          <inkml:trace contextRef="#ctx0" brushRef="#br0" timeOffset="6468.6332">4698-965 979 0,'-2'-24'398'0,"8"2"59"16,6-6-257-16,11-3-19 15,1 1-60-15,9-7-19 16,2 6-43-16,7 1-10 15,-1 10-19-15,3 7 7 16,-3 6-3-16,3 3 9 0,-7 8-1 16,6 3 4-16,-5 2-14 15,1 10-5-15,-6 5-12 16,1 5-5-16,-10 3-6 16,-4 6 0-16,-2-2-1 15,-6 2-2-15,-3-1 2 16,-11 2-1-16,0-4 0 0,-15 4 1 15,-3-8 2-15,-11 1-3 16,-1-6 2-16,-16-2-1 16,6-6 0-16,-13 2-12 15,3-7-6-15,-2 4-16 16,14-6-1-16,-1 0-4 16,17-4 11-16,9 4 4 15,12-5 15-15,8 7 10 16,10-2 8-16,14 2 8 15,7-2 7-15,13 4 6 16,3-6-2-16,13 2 7 16,-6 2-3-16,9 2 9 15,-7 0-3-15,-2 5 1 16,-5 2-11-16,1 4-4 16,-16 0-9-16,3 3-5 15,-5 1-7-15,-2-1-2 0,-5-5-1 16,-2 0-10-16,-12-7-23 15,-1-8-83-15,-13-9-82 16,5 4-436-16,-5-8 42 16</inkml:trace>
          <inkml:trace contextRef="#ctx0" brushRef="#br0" timeOffset="5849.8706">4862-1078 1158 0,'-4'24'461'0,"6"11"49"15,9 8-315-15,6 16-40 16,3 6-72-16,8 14-17 0,-4-3-30 16,-2 5-3-16,0-11-11 15,-3 2-5-15,-8-15-5 16,-2 1-5-16,0-18-17 15,-7-8-93-15,-4-23-66 16,1-9-265-16,-7-17-120 16,-1-9-100-16</inkml:trace>
        </inkml:traceGroup>
      </inkml:traceGroup>
    </inkml:traceGroup>
    <inkml:traceGroup>
      <inkml:annotationXML>
        <emma:emma xmlns:emma="http://www.w3.org/2003/04/emma" version="1.0">
          <emma:interpretation id="{F198D118-A168-4FFA-81BB-ED36A3C11CD4}" emma:medium="tactile" emma:mode="ink">
            <msink:context xmlns:msink="http://schemas.microsoft.com/ink/2010/main" type="paragraph" rotatedBoundingBox="20173,9500 32133,5589 32668,7225 20707,11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9E9AA5-784C-4D2A-B5B8-051FCFC7932A}" emma:medium="tactile" emma:mode="ink">
              <msink:context xmlns:msink="http://schemas.microsoft.com/ink/2010/main" type="line" rotatedBoundingBox="20173,9500 32133,5589 32668,7225 20707,11136"/>
            </emma:interpretation>
          </emma:emma>
        </inkml:annotationXML>
        <inkml:traceGroup>
          <inkml:annotationXML>
            <emma:emma xmlns:emma="http://www.w3.org/2003/04/emma" version="1.0">
              <emma:interpretation id="{560353D3-D3B7-40C7-AF12-D126360DA538}" emma:medium="tactile" emma:mode="ink">
                <msink:context xmlns:msink="http://schemas.microsoft.com/ink/2010/main" type="inkWord" rotatedBoundingBox="20173,9500 27569,7082 27928,8178 20531,10596"/>
              </emma:interpretation>
              <emma:one-of disjunction-type="recognition" id="oneOf1">
                <emma:interpretation id="interp5" emma:lang="" emma:confidence="0">
                  <emma:literal>EDUKATION</emma:literal>
                </emma:interpretation>
                <emma:interpretation id="interp6" emma:lang="" emma:confidence="0">
                  <emma:literal>EDUCATION</emma:literal>
                </emma:interpretation>
                <emma:interpretation id="interp7" emma:lang="" emma:confidence="0">
                  <emma:literal>EDUCATI0N</emma:literal>
                </emma:interpretation>
                <emma:interpretation id="interp8" emma:lang="" emma:confidence="0">
                  <emma:literal>EDUCAT/0N</emma:literal>
                </emma:interpretation>
                <emma:interpretation id="interp9" emma:lang="" emma:confidence="0">
                  <emma:literal>EDUCATl0N</emma:literal>
                </emma:interpretation>
              </emma:one-of>
            </emma:emma>
          </inkml:annotationXML>
          <inkml:trace contextRef="#ctx0" brushRef="#br0" timeOffset="8331.0704">-239 2351 781 0,'11'35'261'16,"0"17"64"-16,9 9-214 16,4 14-5-16,-2-1-23 15,0 11-15-15,0-11-20 0,-1 6 1 16,-3-18-9 0,1 7 6-16,-3-16-4 0,-3 3 9 15,-2-18-2-15,0 3 7 16,2-17-6-16,2-7 3 15,4-5-10-15,8-8 7 16,3-6-8-16,7-5 2 16,2-2-5-16,10-12 0 15,-1 7-12-15,13-3-7 16,-7 2-6-16,7 2-6 16,-8 4-3-16,1 0 2 15,-13 3-6-15,-3 3-46 16,-17-1-33-16,1 0-85 15,-7 2-49-15,-10-5-298 16,-12-4 49-16</inkml:trace>
          <inkml:trace contextRef="#ctx0" brushRef="#br0" timeOffset="8699.5555">-66 2820 917 0,'-17'6'319'0,"3"-1"60"15,12 1-260-15,7-3-1 16,10-3-47-16,17-5-7 16,6-6-21-16,14-10 2 15,3 1-9-15,5-6-4 16,-9-3-12-16,8 3-5 16,-9 6-9-16,2-1-5 15,-12 6-19-15,-4 4-62 16,-18 2-31-16,-7 0-181 15,-16-4-144-15,-8 4-24 0</inkml:trace>
          <inkml:trace contextRef="#ctx0" brushRef="#br0" timeOffset="9062.4935">-214 2322 783 0,'4'1'269'0,"2"-4"54"16,10-5-199-16,14-5-14 15,3-1-16-15,15-7 5 16,6 5-15-16,12-8 5 16,-5 2-24-16,9-6-4 15,-7 4-17-15,7-9-10 0,-15 3-18 16,12-5-6-16,-10 7-2 16,-3-3-31-16,-17 14-20 15,3 6-89-15,-18 15 315 16,-12 11-630-16,-5 7 254 15</inkml:trace>
          <inkml:trace contextRef="#ctx0" brushRef="#br0" timeOffset="9733.5084">911 2021 887 0,'0'33'340'0,"5"28"55"16,10 9-225-16,11 20-32 16,0-5-25-16,7 15-17 15,4-11-17-15,0 1-2 16,-7-18-20-16,6 0-10 0,-15-22-17 15,-3-9-11 1,-7-19-11-16,-3-7-6 0,-8-17-8 16,-4-13-25-16,-5-11-13 15,-6-11-23-15,-2-5-4 16,-8-8 1-16,2 0 25 16,-4-7 11-16,3-1 22 15,-6-4 5-15,10-1 7 0,-4-7-1 16,9 9 2-16,4 2-1 15,5 11 0-15,6 7 6 16,6 15 7-16,5 8 14 16,4 7 8-16,12 1 12 15,5-1-1-15,12 4-2 16,4-4-12-16,8 5-5 16,-3 6-9-16,6 8-2 15,-5 7-3-15,-3 12 0 16,-1 3-1-16,2 5-1 15,-10 0 0-15,-3 2-1 16,-7-6-3-16,-6-1-2 16,-12-2-1-16,-3 7 10 15,-7 0 8-15,-6 5 12 16,-7-1 5-16,-9 4 12 16,-1-7-5-16,-14 7-3 0,-2-8-6 15,-6 6-6-15,-1-6-13 16,-17-4-5-16,7-9-1 15,-9 2-34-15,6-5-20 16,-1-6-74-16,12-4-87 16,7 0-368-16,13-3 46 15</inkml:trace>
          <inkml:trace contextRef="#ctx0" brushRef="#br0" timeOffset="10403.9979">1769 1884 896 0,'-1'11'364'0,"2"20"42"16,7 1-227-16,8 18-34 16,3-1-35-16,5 16-14 15,5-4-17-15,7 7-1 16,-1-9-17-16,11 1-6 15,-4-14-18-15,6-8-11 16,2-12-10-16,-4-7-7 16,-9-14-3-16,0-3-2 15,-9-9 0-15,-8-15-2 16,-1-6 1-16,-8-16-2 16,0-12 2-16,-6-10-1 15,-5-1 0-15,-5-10-2 16,-1 3 2-16,-9-7-1 0,6 10 1 15,-9-1 5-15,5 15 4 16,-4 2 1-16,8 18 2 16,-2 6-3-16,5 14-4 15,5 11 2-15,-7 6-5 16,6 13-74-16,-7-5-82 16,0 3-379-16,-2 5 20 0</inkml:trace>
          <inkml:trace contextRef="#ctx0" brushRef="#br0" timeOffset="11166.5048">2977 1404 665 0,'-9'-6'329'15,"-8"1"6"-15,1 1-113 0,-1 0-90 16,0 6-4-16,-5 4-35 16,0 12 3-16,4 4-22 15,-5 12 5-15,7 4-8 16,-1 14 5-16,2-8-9 16,4 14 5-16,6-5-14 15,3 16 5-15,2-10-7 16,11 16 7-16,-2-12-8 15,10 0 5-15,5-13-12 0,7-8-7 16,2-20-17-16,12-11-7 16,-1-14-11-16,6-21-5 15,-6-10 0-15,2-12-6 16,-9-2-31-16,-4-7-79 16,-7 12-118-16,0 10-354 15,-4 9 7-15</inkml:trace>
          <inkml:trace contextRef="#ctx0" brushRef="#br0" timeOffset="11998.6745">3444 2214 804 0,'0'-1'294'16,"2"-10"49"-16,5-6-203 15,8-15-41-15,-2-6-21 16,7-20-7-16,1-2-21 0,3-24-6 16,-4 3-17-16,4-18-4 15,-7 4-13-15,-4-3-2 16,-4 15 0-16,-4-3 7 16,-5 21 4-16,2 2 11 15,-2 13 3-15,2 4 9 16,4 13-2-16,-3 0 9 15,3 14-3-15,5 8 9 16,2 6-2-16,5 16 13 16,3 9 0-16,10 15 17 15,-1 9-3-15,5 17 10 16,-2 0-11-16,11 11-1 16,-7-5-16-16,9 5-7 0,-5-11-18 15,1-4-7-15,-8-11-13 16,-7-5-9-16,-6-12-4 15,-7-1-5-15,-4-8-20 16,-7-1-62-16,-3-10-32 16,-7-9-125-16,-1-4-62 15,-6-3-304-15,-1-6 22 16</inkml:trace>
          <inkml:trace contextRef="#ctx0" brushRef="#br0" timeOffset="12230.688">3557 1649 1126 0,'3'17'459'16,"10"-10"45"-16,17-14-276 15,9-8-85-15,16-5-42 16,0-4-60-16,6-6-11 15,-7 5-22-15,0-5-85 16,-10 2-64-16,2 1-386 16,-9 3 17-16</inkml:trace>
          <inkml:trace contextRef="#ctx0" brushRef="#br0" timeOffset="13310.1818">4271 1042 500 0,'-27'7'437'16,"4"-1"-59"-16,5-4 11 16,11 0-211-16,10-4 17 15,8-6-44-15,17-3-2 16,7 2-35-16,21-9-6 16,-1-1-30-16,15-7-12 15,-3 2-24-15,5-11-8 16,-6 4-13-16,1-10-8 15,-18 2-6-15,3-1-4 16,-11 7 0-16,-10 1-1 0,-11 8 0 16,-1 8 0-16,-14 4 0 15,-5 5 0-15,-7 7 2 16,-6 7 3-16,-3 3-3 16,-3 1-49-16,4 0-52 15,0-2-149-15,19-2-152 16,0-10-181-16,9-1-87 0</inkml:trace>
          <inkml:trace contextRef="#ctx0" brushRef="#br0" timeOffset="12963.0323">4583 909 863 0,'-5'9'347'0,"9"17"53"16,5 11-220-16,4 13-7 16,-2 5-39-16,9 25-10 15,0-5-17-15,-3 7-18 16,0-9-30-16,1 1-10 0,-7-22-20 16,4 2-21-16,-10-23 1 15,-5-11-8-15,2-14-33 16,-2-17-103-16,-11-17-53 15,9-11-328-15,-11-9-7 16</inkml:trace>
          <inkml:trace contextRef="#ctx0" brushRef="#br0" timeOffset="13731.4579">5226 656 781 0,'0'4'442'15,"0"3"0"-15,5 6-152 16,7 17-69-16,0 10-63 16,9 16-2-16,3 3-45 15,0 11-16-15,2-4-30 16,-1 8-5-16,-6-9-17 16,-4 3-7-16,-10-12-11 0,-1 4-9 15,0-17-9-15,-2 1 0 16,-1-16-15-16,7-6-57 15,-8-16-64-15,0-16-127 16,3-4-22-16,-10-20-304 16,5-3 29-16</inkml:trace>
          <inkml:trace contextRef="#ctx0" brushRef="#br0" timeOffset="14235.695">5806 510 478 0,'-15'2'590'16,"0"15"-117"-16,0 5 9 15,-1 15-244-15,5 2-92 0,3 16-37 16,5 4-59 0,4 13-6-16,5-7-5 0,7 12 15 15,2-7 4-15,7 2 9 16,2-13-11-16,11 2-10 16,-6-14-17-16,12-14-7 15,-4-17-12-15,7-14-4 16,-5-17-5-16,7-18-3 15,-7-7 0-15,-4-18-3 16,-11 1-3-16,-2-4-5 16,-9 6 0-16,-7-6-3 15,-1 9 4-15,-10-7 2 16,-4 4 6-16,-6-4 1 16,-7 5 4-16,-12-3 2 15,3 16 1-15,-10-1 3 16,-1 16 4-16,-4 7 0 15,5 10 0-15,8 6-7 16,7 4-34-16,9 3-88 0,8 2-108 16,15 14-369-16,-3-7 8 15</inkml:trace>
          <inkml:trace contextRef="#ctx0" brushRef="#br0" timeOffset="14899.0905">6491 339 941 0,'-4'5'360'0,"4"17"64"16,0 4-242-16,6 26 8 16,1 7-39-16,4 20 3 15,-2 1-32-15,2 16-8 16,-3-8-31-16,-6 6-11 15,-4-18-27-15,0 0-12 16,-4-21-16-16,5-10-13 0,-1-18-32 16,5-16-83-16,1-18-42 15,3-24-121-15,1-14 87 16,5-10-363-16,-10-19 119 16</inkml:trace>
          <inkml:trace contextRef="#ctx0" brushRef="#br0" timeOffset="15327.0046">6511 388 815 0,'-11'-9'451'0,"5"15"3"16,8 10-179-16,11 8-46 15,8 10-74-15,12 10-14 16,9 2-44-16,12 9-19 16,1 1-30-16,13 3-11 15,-5-7-18-15,4 1-2 16,-12-10-6-16,2-3-1 15,-14-14-3-15,-1 0-2 16,-7-6-1-16,6-3 0 16,-11-13-2-16,1-1-2 15,-5-6 3-15,-6-12-5 16,-9-4 3-16,0-3-2 16,-9-13 3-16,-7-20 0 15,-5-8 2-15,-4-22 5 0,-3-11 5 16,0-9 5-16,-3 7 5 15,-2-2 5-15,0 28-2 16,1-4 1-16,5 21-5 16,3 5-6-16,7 13-7 15,-3-2-5-15,5 14-4 16,-1 2-3-16,3 14 2 0,2 4-11 16,0 3-9-16,2 11-28 15,2 4-22-15,-3 5-74 16,-6 5-41-16,10 6-212 15,-1-10-170-15,-6-5-37 16</inkml:trace>
        </inkml:traceGroup>
        <inkml:traceGroup>
          <inkml:annotationXML>
            <emma:emma xmlns:emma="http://www.w3.org/2003/04/emma" version="1.0">
              <emma:interpretation id="{4EC5A431-48A6-416A-8AB8-31CA3CD4A16F}" emma:medium="tactile" emma:mode="ink">
                <msink:context xmlns:msink="http://schemas.microsoft.com/ink/2010/main" type="inkWord" rotatedBoundingBox="32650,7214 32663,7209 32668,7225 32655,7229"/>
              </emma:interpretation>
              <emma:one-of disjunction-type="recognition" id="oneOf2"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'</emma:literal>
                </emma:interpretation>
                <emma:interpretation id="interp12" emma:lang="" emma:confidence="0">
                  <emma:literal>*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l</emma:literal>
                </emma:interpretation>
              </emma:one-of>
            </emma:emma>
          </inkml:annotationXML>
          <inkml:trace contextRef="#ctx1" brushRef="#br0">12171-22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7:02.207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E0FFA899-AFD4-4971-949C-D73EBEE9D77D}" emma:medium="tactile" emma:mode="ink">
          <msink:context xmlns:msink="http://schemas.microsoft.com/ink/2010/main" type="writingRegion" rotatedBoundingBox="1477,9173 680,8659 1036,8107 1833,8621"/>
        </emma:interpretation>
      </emma:emma>
    </inkml:annotationXML>
    <inkml:traceGroup>
      <inkml:annotationXML>
        <emma:emma xmlns:emma="http://www.w3.org/2003/04/emma" version="1.0">
          <emma:interpretation id="{6B4E19DA-D5BA-411C-BF4E-70DD1F08A46F}" emma:medium="tactile" emma:mode="ink">
            <msink:context xmlns:msink="http://schemas.microsoft.com/ink/2010/main" type="paragraph" rotatedBoundingBox="1477,9173 680,8659 1036,8107 1833,8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1AA9E2-7B39-42ED-BAA7-F75611AFE4B7}" emma:medium="tactile" emma:mode="ink">
              <msink:context xmlns:msink="http://schemas.microsoft.com/ink/2010/main" type="line" rotatedBoundingBox="1477,9173 680,8659 1036,8107 1833,8621"/>
            </emma:interpretation>
          </emma:emma>
        </inkml:annotationXML>
        <inkml:traceGroup>
          <inkml:annotationXML>
            <emma:emma xmlns:emma="http://www.w3.org/2003/04/emma" version="1.0">
              <emma:interpretation id="{3A721014-AB7B-4006-AB73-C7470FCD7092}" emma:medium="tactile" emma:mode="ink">
                <msink:context xmlns:msink="http://schemas.microsoft.com/ink/2010/main" type="inkWord" rotatedBoundingBox="1477,9173 680,8659 1036,8107 1833,8621"/>
              </emma:interpretation>
              <emma:one-of disjunction-type="recognition" id="oneOf0">
                <emma:interpretation id="interp0" emma:lang="" emma:confidence="0">
                  <emma:literal>d</emma:literal>
                </emma:interpretation>
                <emma:interpretation id="interp1" emma:lang="" emma:confidence="0">
                  <emma:literal>ä</emma:literal>
                </emma:interpretation>
                <emma:interpretation id="interp2" emma:lang="" emma:confidence="0">
                  <emma:literal>£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-1106 4887 732 0,'-26'-7'332'16,"12"7"35"-16,6 5-157 16,6 6-86-16,8 2-26 0,12 8-15 15,5 4-38-15,12 9-7 16,7 3-7-16,6 9 5 16,-4-6-5-16,4-1 1 15,-16-4-4-15,-8-9-3 16,-9-9-8-16,-4-8-5 15,-13-5 5-15,-7-14 5 16,-6-4 3-16,-11-16 3 16,-5-7 4-16,-19-11-1 15,7-4-5-15,-10-1 2 16,3 9-2-16,-7 3 2 16,9 10-3-16,3 3 1 15,18 15-8-15,4 0-2 16,16 6-4-16,11 14-1 0,3 2-6 15,13 13 1-15,8 12-1 16,11 16-3-16,3 1-2 16,12 12 1-16,-10-6 0 15,4-3 1-15,-11-17-1 16,-5-6 1-16,-18-11 1 16,-1-12-1-16,-11-8 3 15,-7-9 0-15,-12-10 1 16,-3-14-1-16,-8-6 1 15,-11-14-4-15,2 3 2 16,-5-9-2-16,5 12 0 0,-13-2-1 16,11 12 1-16,-1-4 0 15,10 13-2-15,4 4 0 16,15 10 0-16,7 6 0 16,6 10-1-16,8 7 1 15,4 4 0-15,12 6 0 16,-4 1-1-16,10 8 0 15,1-4 14-15,2 2-37 16,-4 3-68-16,6 4-135 16,2 1-310-16,-4 2-22 15</inkml:trace>
          <inkml:trace contextRef="#ctx0" brushRef="#br0" timeOffset="492.5201">-1183 5330 445 0,'-52'-5'545'16,"4"-12"-140"-16,0-3-249 15,7 1 280-15,3 3-315 16,10-1-52-16,8 10-4 16,10 5-9-16,7 4-10 15,10 3-17-15,8 12-7 16,7-4-10-16,8 5-8 16,5 3-1-16,3-1-1 15,-1-7 1-15,4 2-1 16,-10-8 0-16,-3-2 0 15,-11-5 1-15,-6 0 0 16,-9-1 2-16,-8-5 3 16,-7-5 4-16,-7 4-1 0,-8-4 4 15,-9-1 8-15,0 7 0 16,-5 3 6-16,3 2 2 16,6 7-3-16,7-1-9 15,6 0-5-15,5-3-7 16,11 3-5-16,4-6-24 15,11 0-76-15,6 0-59 16,12 0 290-16,-5 0-664 0,0-2 282 16</inkml:trace>
          <inkml:trace contextRef="#ctx0" brushRef="#br0" timeOffset="-735.104">-705 5524 1041 0,'-35'4'330'0,"-2"-8"68"15,7-5-293-15,-8-6 17 16,10 0-35-16,-13-12 0 15,-3 1-6-15,-8-6 3 16,4 5-20-16,-2 1 2 0,8 7-9 16,3 6 4-16,10 8-12 15,3 5 2-15,5 4-16 16,10 3-5-16,6-1-16 16,9 3-9-16,3-2-6 15,17 6-1-15,4-2-1 16,10 6 1-16,7-2 2 15,12 1-1-15,-7-1 1 16,9 0-1-16,-11-2 2 0,-6-6-3 16,-12 0 3-16,-10-5 0 15,-9-2 1-15,-3-3 0 16,-6 1 4-16,-15-2 0 16,-6 4 1-16,-18-5 3 15,-11-1 5-15,-16-1 5 16,3-3 4-16,-15-3 7 15,17 8 0-15,-8 1 1 16,14 4-6-16,3 6-2 16,17-1-9-16,1 1-2 15,18 1-7-15,8 2-2 16,12-1-6-16,10 3 1 16,10-2-2-16,13 0 0 15,5 1 1-15,10-7 0 0,-3 3 2 16,7-4-1-16,-7 0 0 15,1-2 2-15,-9 3 0 16,-8-5 0-16,-11 1 0 16,-6-1 0-16,-14 0 0 15,-8-6 2-15,-5-1-1 16,-19-2 1-16,-7-7 2 16,-6-4-1-16,-5-1-1 0,-11-1 0 15,7 6 0-15,-5 3-1 16,9 2-1-16,3 4 0 15,12 7-2-15,7 0 1 16,11 0-2-16,0 1 1 16,7 1 0-16,3 0-1 15,1 0-1-15,7 0 0 16,8 3-1-16,6 1-2 16,3 0 1-16,9 5-3 15,1 0-12-15,6 0-25 16,-4 1-11-16,3-3-21 15,-6-3-2-15,-3-1 6 16,-10 1 26-16,1 0 11 16,-12-2 22-16,-1-2 8 15,-6-2 9-15,-8-8 0 0,-1 1 1 16,-6-9 1-16,-9-3-2 16,-7-1 5-16,1 2 2 15,-12-6 11-15,3 8 4 16,-3 3 9-16,6 4 0 15,0 3 3-15,12 10-7 16,0 0-6-16,12 2-8 0,7 3-7 16,7 1-7-16,13 3-5 15,9 2 1-15,14 5 0 16,10 1-1-16,8-1 2 16,-3-1 1-16,5 1 1 15,-7-3-1-15,-6-4 2 16,-9-2-1-16,0-5 1 15,-16-2-1-15,-5-6 1 16,-8 0 1-16,-9-3 1 16,-5 0 1-16,-12-10 1 15,-7-2 2-15,-10-5-2 16,-7 4-1-16,-9-11 0 16,-1 10-1-16,-6 3-2 15,3 3 1-15,-1 0 2 16,7 10 3-16,6-2 2 0,13 7 2 15,7 0-3-15,12 1-1 16,12 7-6-16,12-1-4 16,17 6-1-16,6 2-2 15,13 3 2-15,4-1 1 16,9-2 2-16,-17-4-1 16,8-2 3-16,-13-2-3 15,-4-3 1-15,-11-2 0 0,-2 0 2 16,-13-6-2-16,-5-3 3 15,-10-4 1-15,-1 1-5 16,-4-3-19-16,0-5-79 16,3 9-117-16,18 0-372 15,-10-1 11-15</inkml:trace>
          <inkml:trace contextRef="#ctx0" brushRef="#br0" timeOffset="-2086.3578">-781 5511 998 0,'-26'0'295'16,"-11"-20"88"-16,6-6-275 0,-6-13-12 15,-16-3-17-15,16-10-18 16,5 11-15-16,3 1 8 16,7 10-1-16,1 8 15 15,7 13 7-15,2 3 10 16,5 6-14-16,7 13-8 15,7 2-22-15,14 7-11 16,5 6-20-16,16 5-5 16,2-3-3-16,8 1-2 15,-6-3 1-15,2-2-1 16,-13-4 1-16,-1-2-1 16,-14-5 3-16,-4-4-1 15,-10-4-2-15,-8-3 16 16,-9-9 7-16,-7-7 3 15,-10-8 3-15,-16-9 3 16,-4-10-14-16,-15-7-6 0,0 3-4 16,-7 3 9-16,16 4 2 15,8 14 11-15,11 11 0 16,9 6 0-16,15 7-11 16,6 5-4-16,5 0-13 15,18 4-2-15,8 4-3 0,16 9 0 16,3-2 0-16,8 6 3 15,-1 0-1-15,0-1 2 16,-12-4 0-16,-1-3 0 16,-11-7 0-16,-8-4-1 15,-11-7 1-15,12-6 3 16,-31-1 2-16,-10-14 0 16,-9-1 1-16,-16-12-2 15,-18-3-1-15,3-13-1 16,6 6-2-16,-1-2 1 15,10 10-2-15,1 10 1 16,22 13-3-16,0 4 3 16,12 5-4-16,7 8 1 15,10 1-1-15,6 4 1 16,9 6-3-16,19 5 1 0,3 2 1 16,12 4 0-16,1-3 2 15,7 1 0-15,-12-4 1 16,0 1 2-16,-13-7-1 15,-8-1-1-15,-14-4 1 16,-6-4 0-16,-8-3 2 16,1-2-17-16,-2 0-11 15,-6-4-60-15,2-5-43 16,2-5 350-16,-2 0-802 0,-1-1 360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1:04.794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57EAB696-9DDC-4256-9254-7F93B161F2D4}" emma:medium="tactile" emma:mode="ink">
          <msink:context xmlns:msink="http://schemas.microsoft.com/ink/2010/main" type="writingRegion" rotatedBoundingBox="20213,13116 27959,13765 27791,15766 20045,15117"/>
        </emma:interpretation>
      </emma:emma>
    </inkml:annotationXML>
    <inkml:traceGroup>
      <inkml:annotationXML>
        <emma:emma xmlns:emma="http://www.w3.org/2003/04/emma" version="1.0">
          <emma:interpretation id="{91991205-CA96-45D4-9057-C930529DC5C9}" emma:medium="tactile" emma:mode="ink">
            <msink:context xmlns:msink="http://schemas.microsoft.com/ink/2010/main" type="paragraph" rotatedBoundingBox="20213,13116 27959,13765 27791,15766 20045,15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943DC9-F18C-4DD3-AB4E-9487F27A4C6D}" emma:medium="tactile" emma:mode="ink">
              <msink:context xmlns:msink="http://schemas.microsoft.com/ink/2010/main" type="line" rotatedBoundingBox="20213,13116 27959,13765 27791,15766 20045,15117"/>
            </emma:interpretation>
          </emma:emma>
        </inkml:annotationXML>
        <inkml:traceGroup>
          <inkml:annotationXML>
            <emma:emma xmlns:emma="http://www.w3.org/2003/04/emma" version="1.0">
              <emma:interpretation id="{93F414BC-D11D-4D5C-B270-3ABEF62BC853}" emma:medium="tactile" emma:mode="ink">
                <msink:context xmlns:msink="http://schemas.microsoft.com/ink/2010/main" type="inkWord" rotatedBoundingBox="20189,13402 24212,13739 24117,14871 20094,145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3011 646 906 0,'0'7'278'16,"9"-5"76"-16,6-9-243 0,18-13-27 16,0-4-21-16,15-19-18 15,2-3-24-15,7-6-11 16,-3 10-8-16,-10 1 0 15,-12 19-1-15,-8 5 20 16,-19 16 25-16,-12 13 43 16,-4 12 13-16,-12 17 31 15,-4 9-9-15,-3 15-9 16,4-5-36-16,8-2-5 16,5-16-28-16,9-3-10 15,12-15-15-15,5-7-8 16,0-6-9-16,11-4-2 15,-2-11-1-15,0-12-3 16,2-3 4-16,5-12-4 16,3-8 2-16,1-7-6 15,0-2-2-15,6-7-2 16,-8 12 2-16,-5-1-1 0,-9 18 7 16,-6 13 2-16,-11 19 7 15,-4 19 8-15,-3 16 6 16,-4 14 2-16,-2 6 5 15,0 8 4-15,-6-16 0 16,1-5 12-16,0-13 2 0,5-7 3 16,3-22-5-16,9-6-8 15,6-17-17 1,12-14-7-16,7-12-8 0,11-18-3 16,9 0-7-16,10-3-19 15,-8 6-4-15,2 7-10 16,-9 21 1-16,-12 15 4 15,-12 19 17-15,-13 27 4 16,-11 17 22-16,-12 24 17 16,1 6 9-16,-4 3 8 15,11-9 4-15,6-11-12 16,16-22-17-16,11-11-2 16,14-17-21-16,10-15-55 15,0-7-38-15,-3-8-156 16,-6-1 32-16,-20-6-407 15,-12 2 51-15</inkml:trace>
          <inkml:trace contextRef="#ctx0" brushRef="#br0" timeOffset="229.4715">3605-56 1482 0,'-22'0'326'0,"4"-5"148"16,23-3-464-16,21-1-125 15,5-9-345-15,8-3 49 16</inkml:trace>
          <inkml:trace contextRef="#ctx0" brushRef="#br0" timeOffset="-3075.4598">56 395 1012 0,'-25'4'272'0,"-3"-1"109"16,21 1-291-16,12-2 1 15,14-2 6-15,10-4-31 16,14-7-15-16,23-2-6 15,8-13-10-15,16-18-18 16,-3-4-3-16,9-4-13 16,-16 1 7-16,-5 1-9 15,-19 17 8-15,-10 1-7 0,-24 8 8 16,-9 7-7-16,-9 14 9 16,-6 3 3-16,-4 9 10 15,-3 13 0-15,5 8 9 16,-5 12-4-16,3 4-3 15,3 13-8-15,3-3 0 16,-4 5-7-16,0-6 4 16,-3 4-4-16,-4-7 9 0,-8 3 5 15,-3-7 14-15,-4-2 6 16,-3-14 9-16,-12-6-2 16,-1-4-7-16,-10-5-14 15,0-12-7-15,-1 1-18 16,10-8-34-16,12-11-114 15,20-11-72-15,33-13-339 16,8-11-14-16</inkml:trace>
          <inkml:trace contextRef="#ctx0" brushRef="#br0" timeOffset="-1122.4821">974 301 749 0,'-16'15'277'0,"-7"-4"51"15,16-6-198-15,7-1-9 16,9-4-27-16,13-2-14 15,4-5-16-15,9-6-10 16,4-4-5-16,5-7-12 16,-7-2-9-16,11-7-11 15,-5 2-2-15,5-14-8 16,-8 5 2-16,5-8-6 16,-10 3 3-16,0-1-6 15,-9 11 6-15,-4-4-5 16,-9 10 6-16,-6 3-6 15,-5 4 9-15,-6 3 5 16,-1 5 11-16,-6 2 1 0,0 7 12 16,-4 5-4-16,0 2-3 15,-5 9-7-15,5 5-1 16,-11 8-5-16,4-1 1 16,-8 10-4-16,6 2 5 15,-7 6 1-15,2 1 5 16,-3 15 2-16,3 1 3 15,-5 15 3-15,5-1-3 0,1 10 1 16,6-10-1-16,4 1-5 16,6-17-6-16,11-4-5 15,4-21-8-15,8-3-4 16,10-17-3-16,8-13-3 16,1-11 3-16,16-13-3 15,0-13 3-15,11-12-4 16,-7 1 0-16,2 2-5 15,-15 7 7-15,-6 4-7 16,-16 15 9-16,-2 4-1 16,-9 8 5-16,-8 5-4 15,-5 10 5-15,-6 10-6 16,-4 7 5-16,-1 21-6 16,-4 7 4-16,2 12-3 0,7-1 5 15,4 6 0-15,4-17 3 16,12-4-3-16,6-15 2 15,4-5-4-15,5-9-2 16,10-6-3-16,1-13 2 16,10-11-3-16,-2-5 3 15,7-21-1-15,-4-4 3 16,3-7-1-16,-10 2 1 0,-2-11-2 16,-15 8 2-16,1-5-1 15,-15 5 1-15,-3-3-3 16,1 15 4-16,-4 2-3 15,-5 11 2-15,0 2-3 16,-4 13 5-16,-6 4-4 16,0 5 3-16,-1 2-2 15,1 6 1-15,-5 5-4 16,2 2 3-16,0 11-5 16,-1 3 4-16,5 10-3 15,1 2 4-15,6 7-3 16,3-3 7-16,12-1-6 15,3-7 5-15,9-7-5 16,8-13 2-16,7-10-3 0,4-8 2 16,8-12-3-1,-8-4 4-15,5-12-3 0,-7 1 4 16,6-7-3-16,-8 6 3 16,4-4-2-16,-8 7 1 15,-3 1-3-15,-11 6 4 16,-4 3-3-16,-5 10 4 15,-3 5-1-15,-4 6 2 16,-7 9-4-16,3 6 3 0,-5 8 0 16,-1 5 5-16,-5 14 13 15,3 4 9-15,-6 7 18 16,-3-1 5-16,0 6 6 16,7-11-12-16,6-8-7 15,5-12-20-15,15-12-9 16,8-16-11-16,14-20-1 15,6-10-1-15,11-13 0 16,-2-5 0-16,2-2-4 16,-12 11 2-16,-6 4-3 15,-12 18 3-15,-11 17-2 16,-9 13 7-16,-11 26 1 16,0 7 6-16,-2 13 2 15,4-6 4-15,7-3-2 16,11-21-4-16,12-7-6 15,4-17-3-15,14-16-2 0,2-13-1 16,7-11 0-16,-6-6 1 16,1-13-8-16,-12 8-3 15,-3-4-5-15,-11 6 1 16,-6-8 2-16,-6 13 9 16,-7-2 2-16,-1 11 8 15,-5 4-3-15,-1 15 4 0,-6 4-3 16,2 10 4-16,0 6 3 15,0 2 4-15,8 6-2 16,7 1 1-16,7-4-2 16,6-4-5-16,9-3-3 15,2-7 0-15,9-6 0 16,-6-5 1-16,6-1-2 16,-7 1-19-16,3-6-64 15,-10 3-33-15,3-1-113 16,-4-2-61-16,6 0-310 15,-2 6 41-15</inkml:trace>
        </inkml:traceGroup>
        <inkml:traceGroup>
          <inkml:annotationXML>
            <emma:emma xmlns:emma="http://www.w3.org/2003/04/emma" version="1.0">
              <emma:interpretation id="{D389630A-7050-4F4F-A581-E02FDDF6CA2A}" emma:medium="tactile" emma:mode="ink">
                <msink:context xmlns:msink="http://schemas.microsoft.com/ink/2010/main" type="inkWord" rotatedBoundingBox="24771,13498 27959,13765 27791,15766 24603,15499"/>
              </emma:interpretation>
              <emma:one-of disjunction-type="recognition" id="oneOf1">
                <emma:interpretation id="interp1" emma:lang="" emma:confidence="0">
                  <emma:literal>change</emma:literal>
                </emma:interpretation>
                <emma:interpretation id="interp2" emma:lang="" emma:confidence="0">
                  <emma:literal>Change</emma:literal>
                </emma:interpretation>
                <emma:interpretation id="interp3" emma:lang="" emma:confidence="0">
                  <emma:literal>Chiange</emma:literal>
                </emma:interpretation>
                <emma:interpretation id="interp4" emma:lang="" emma:confidence="0">
                  <emma:literal>Chang</emma:literal>
                </emma:interpretation>
                <emma:interpretation id="interp5" emma:lang="" emma:confidence="0">
                  <emma:literal>Ahrange</emma:literal>
                </emma:interpretation>
              </emma:one-of>
            </emma:emma>
          </inkml:annotationXML>
          <inkml:trace contextRef="#ctx0" brushRef="#br0" timeOffset="14229.1414">4942 349 425 0,'2'-4'285'15,"0"-1"-28"-15,-2-1-31 16,-2 2-116-16,2 2 10 16,-2 1-31-16,-2-1 22 15,-1 0-23-15,-3 4 16 16,-1 0-20-16,-7 1 11 16,-3 5-28-16,-3-1 6 15,4-1-25-15,-8 3 3 16,5 2-21-16,-1 4 4 15,-2 5-17-15,-3 2 7 16,4 4-10-16,1 5 12 16,0-8-8-16,-2 6 13 0,9-3-6 15,-1 3 11-15,1-3-11 16,6 8 6-16,1-10-13 16,3-2 4-16,5 0-13 15,0 2 2-15,5-7-10 16,3 1 3-16,1-3-5 15,6-4 3-15,3-9-5 16,6-4 6-16,4 2-3 0,11-4 5 16,-1-11-3-16,9 2 7 15,-5-3-6-15,4-8 6 16,-5-8-5-16,5-1 2 16,-9-7-4-16,9-8 3 15,-4 1-5-15,5-6 3 16,-5 7-3-16,10-6 2 15,-8 6-3-15,0-8 4 16,-8 8-4-16,4-7 2 16,-7 6-2-16,2-2 5 15,-7 4-7-15,4-1 8 16,-8 7-5-16,-6-3 4 16,-7 9-6-16,-5-2 8 15,-6 3-7-15,-8 6 7 0,1 12-4 16,-8-3 4-16,-2 11-4 15,-5 6 4-15,-2 0-8 16,-2 8 3-16,2 8-5 16,0 7 5-16,2 2-6 15,-2 16 12-15,0-10 1 16,-3 19 20-16,3-4 2 16,-4 19 19-16,2-2 0 0,2 16 11 15,2 1-11-15,-2 10 6 16,7-11-13-16,-1 6 2 15,1-14-14-15,-3-12 4 16,1-15-6-16,-3-3 6 16,6-14-3-16,-3-6 1 15,6-8-5-15,8-10-5 16,1-10-12-16,11-19-5 16,10-9-4-16,16-13-4 15,6 0-1-15,15-6-2 16,-6 12-3-16,1 9 0 15,-10 14-3-15,-7 12 2 16,-12 9 2-16,0 11 6 16,-11 7-1-16,-1 9 5 0,-4 6-4 15,-1 12 4 1,-6-5-3-16,-1 4 4 0,-2-7-2 16,3-6 4-16,-3-9-1 15,2 2 3-15,1-13 0 16,3 0 4-16,0-2-2 15,0 0 3-15,2-3-1 16,-1-1 0-16,-2 2-3 0,-1-3 1 16,0-4-4-16,0-4 0 15,0 4 0-15,0 1 5 16,0-6-1-16,1 6 5 16,1 1-3-16,-2-2 0 15,2-4-8-15,2 6 3 16,1-6-7-16,1 4 2 15,2-4-2-15,1 0 4 16,-2 2-5-16,3 2 2 16,-1-2-1-16,4 5 2 15,-3 5-3-15,3-9 4 16,4 5-3-16,3-8 1 16,0-7-4-16,12-11 0 15,-2-1-7-15,5-10-7 16,-5-1-7-16,3-3-2 15,-7 4-5-15,2-8 6 16,-8 4 7-16,-1 2 6 0,-6 5 6 16,-4 2 5-16,-8 12 1 15,-3 2 2-15,-2 11-1 16,-5 6 2-16,2 12-4 16,-6 14 2-16,2 4-2 15,0 6 3-15,4-8-3 0,0 4 3 16,9-7-2-16,4-6 2 15,1-8-3-15,8 3 2 16,2-12-2-16,3-16 0 16,3-2 0-16,4-11 0 15,5-10 0-15,3-12 1 16,2 7-1-16,-1-13-7 16,-10 4-3-16,-6 2 3 15,-9 7-2-15,-5 0 5 16,-6 9 5-16,0 0 3 15,-5 8-2-15,0-4 2 16,-1 6-1-16,-1 3 1 16,2 9-1-16,-5 3 2 15,1 8-2-15,-3 12 1 16,-5 1-3-16,-3 8 2 16,5 5-2-16,-7 10 5 0,4 0 0 15,0 7 5-15,-4-6 0 16,3 6 2-16,5-11-1 15,5 0-1-15,9-7-4 16,4-3-1-16,7-8-2 16,8-8-3-16,3-9-1 15,8-15 2-15,5-2-1 16,4-20 1-16,-4-4-2 0,4-9-8 16,-4 2-3-16,-5-8-2 15,-6 17 0-15,-9 12 5 16,-6 10 7-16,-9 17 5 15,-5 16-3-15,-6 23 7 16,-3 9 1-16,-8 9 6 16,7-4 5-16,0 8 6 15,6-19-2-15,9-5-5 16,4-13-7-16,9-10-5 16,4-16-5-16,11-11-1 15,7-7-8-15,10-10-16 16,-6-3-8-16,5-10-7 15,-9 4-5-15,-1-7 9 16,-8 5 14-16,-4 2 9 0,-7 11 6 16,-4 6 19-16,-5 16 5 15,-4 8 9-15,-6 11 1 16,-1 11 8-16,-1 9-13 16,-3 5 1-16,-2 1-2 15,1 0 6-15,0-3-2 0,0-8 5 16,-1-10-4-16,2 1 1 15,5-12-8 1,0-4 2-16,3-5-9 0,5-7-1 16,5-10-7-16,13-10 1 15,6-1-6-15,11-18 0 16,6 3-10-16,5-5-7 16,-8 11-5-16,-3-3 0 15,-9 21 2-15,-4 10 8 16,-9 11 6-16,-4 15 5 15,-6 8 0-15,-3 9 1 16,-6-1 3-16,-1 11 8 16,-4-11 5-16,-1 8 11 15,-1-8-1-15,4 1-2 16,3-9-4-16,8 5-8 16,5-19-11-16,10-5-1 15,5-14-7-15,9-12-24 16,2-12-10-16,4-3-15 0,-6 2-4 15,-2 4 4-15,-7 6 22 16,-14 16 10-16,-7 0 19 16,-6 12 11-16,-5 8 5 15,-5 11 5-15,6-4 2 16,1 14 2-16,4-7-7 0,8 1-3 16,1-9-5-16,4-1-2 15,2-9-3-15,10-3 1 16,-3-6-1-16,8-6 0 15,-3-5 1-15,14-5 0 16,-6-1-3-16,2-13-2 16,-5-3-3-16,3 2 0 15,-12-4-2-15,-5-8 3 16,-5 12 2-16,-1-4 5 16,-10 1-2-16,-4 7 7 15,-4 8-4-15,-4 1 8 16,0 9-3-16,0-1 5 15,-1 3-6-15,0 7 6 16,0 7-10-16,-6 10 7 0,1 5-3 16,-10 11 13-1,0 4 3-15,-1 4 12 16,5-2-1-16,2 5 2 0,7-7-10 16,6 5-6-16,9-6-9 15,5-3-4-15,3-11-6 16,14-4-3-16,2-18 0 15,15-14-5-15,-3-12-12 16,11-7-14-16,-7-8-4 0,3-5-5 16,-16 7 4-16,-3 0 14 15,-9 10 14-15,-4 5 8 16,-9 13 5-16,-4 11 5 16,-1 14 0-16,-8 14 4 15,-2 16-1-15,-6 27 4 16,1 4-6-16,-4 27 9 15,-1-3-2-15,-4 18 5 16,3-10 1-16,-10-4 2 16,3-14-7-16,-8 1 1 15,4-25-6-15,-4-10-1 16,4-10-4-16,-7-16 2 16,3-16-3-16,-3-9-1 15,5-15-6-15,3-15 1 0,14-11-5 16,11-17-1-16,16 1-7 15,15-8-1-15,12 4-4 16,12-12 2-16,4 14-1 16,12-19 0-16,1 8 2 15,13-14 2-15,-4 18-2 16,11-10 4-16,-13 14 5 16,11 1 4-16,-14 13 0 0,10-2 5 15,-6 7-3-15,10-2 3 16,-9 4-10-16,4-5-13 15,-10 3-10-15,-7-2 0 16,-16 12-4-16,-14-3 11 16,-16 12 13-16,-13 4 19 15,-5 6 5-15,-12 1 14 16,-2 9-5-16,-5 4 8 16,-1 7-9-16,-3 18 2 15,-2 10-3-15,-5 13 27 16,8 1 6-16,-1 16 18 15,6-14-1-15,5 1-7 16,13-10-23-16,6-6-13 16,11-14-19-16,11-11-10 15,9-11-18-15,6-17-44 0,6-4-58 16,3-9-238 0,-10 8-9-16,-4-12-333 0,-14-9-85 15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0:29.963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2FC3DA35-BC48-4CA0-A290-3E08FEACA678}" emma:medium="tactile" emma:mode="ink">
          <msink:context xmlns:msink="http://schemas.microsoft.com/ink/2010/main" type="inkDrawing"/>
        </emma:interpretation>
      </emma:emma>
    </inkml:annotationXML>
    <inkml:trace contextRef="#ctx0" brushRef="#br0">32 1193 648 0,'-14'17'284'0,"1"-10"20"15,7 1-127-15,8-7-113 16,4-6 5-16,6-8 13 15,5-7-18-15,5-12 14 16,0-8-7-16,4-19-6 16,0-2-23-16,2-21-9 15,-1-1-16-15,7-16-7 16,-5 10-6-16,3-16-2 16,-5 16 1-16,-1-9 0 15,-9 19 0-15,1-1 1 16,-7 23-1-16,2 4 0 0,-4 18-1 15,-1 11-1-15,-3 11 6 16,-5 3 6-16,6 14 8 16,3 15 14-16,-1 6 7 15,10 29 4-15,4 11-1 16,4 25 1-16,0 4-8 16,9 23 4-16,-4-10-3 15,8 16 4-15,-7-14-2 0,1 4 3 16,-9-23-9-16,0-5-1 15,-6-22-10-15,-3-15-6 16,-4-13-7-16,-4-13-4 16,-1-9-4-16,-6-9-3 15,-4-10 0-15,-1-16-3 16,-4-5 2-16,-6-14-2 16,0 2 1-16,-3-9-4 15,-5 6 1-15,1-6-2 16,-2 7 0-16,-3-5-3 15,6 9 2-15,1 2 0 16,1 11 2-16,5 7-1 16,4 10 3-16,-1 5 1 15,0 9 2-15,6 8-3 16,1 0 4-16,-1 5 1 16,5 2 2-16,7 8 2 0,-2-8 6 15,5 11 0-15,1-7 2 16,5 0 1-16,-1-6 1 15,5 1 0-15,3-10 1 16,2-4 0-16,-6-7-3 16,9-11-3-16,-4-11-3 15,-2-22-2-15,2-10-1 16,0-20-1-16,-4 4 0 0,-5-9 0 16,-6 14 0-16,-7-3-1 15,-4 20 1-15,-9 2 0 16,0 14 2-16,-2 10-3 15,2 16 4-15,-4 8 7 16,6 8 3-16,0 14 6 16,3 1 4-16,6 7 3 15,9-1-6-15,8-5-5 16,3-11-7-16,8-13-4 16,-2-15-6-16,9-17-3 15,-6-7 2-15,3-11 0 16,-6 4 1-16,1 0 0 15,-8 9 0-15,-1 10-3 16,-3 18 0-16,-2 13-2 0,-4 20 1 16,1 20 1-16,-1 7 1 15,-2 14 3-15,2-3 4 16,2 3 6-16,-1-19 6 16,1 3-1-16,5-10 1 15,1-4-4-15,-2-13-8 16,5 0-5-16,4-9 1 15,-9-6 0-15,3-5-11 0,1-14-51 16,-8-8-73-16,0-15 346 16,-6-4-821-16,-16-26 328 15</inkml:trace>
    <inkml:trace contextRef="#ctx0" brushRef="#br0" timeOffset="1335.2979">1576 95 776 0,'-15'-4'335'0,"2"6"20"16,4 5-175-16,2 0-71 15,1 5-33-15,2 2-5 16,1 8-17-16,-5 4 8 16,3 6-2-16,1 8 20 15,-3 3 3-15,3 16 8 16,0-4-14-16,4 4-6 16,0-1-20-16,2-5-4 15,2-18-14-15,5 0-3 16,-3-11-8-16,5-7-3 15,-2 0-7-15,2-17-7 16,2-12-5-16,2-13-2 16,-4-18 0-16,-2-25-6 15,-3 5-2-15,-3-16-6 16,-3 14 0-16,-2 2 0 0,1 17 5 16,-5 7 5-16,2 19 6 15,4 7 1-15,2 24 3 16,7 21 9-16,4 10 10 15,6 24 19-15,1 7 12 0,8 8 20 16,0-15-3-16,-1-9-9 16,-1-25-16-16,4-16-15 15,-6-25-22-15,0-20-10 16,-2-19-7-16,0-26-25 16,-5-4-2-16,-3-10-3 15,-3 16 2-15,0 13 6 16,-1 23 23-16,1 22 1 15,4 27 2-15,3 22 13 16,-1 15 9-16,8 16 9 16,1-1 5-16,0-4 3 15,-2-21-12-15,8-10-7 16,-10-21-9-16,4-24-6 16,-4-18-2-16,4-15-5 15,-6-9-6-15,-2-17-5 16,-5 9-1-16,-3-3-10 15,-12 11 2-15,-6-2 5 0,-5 16 8 16,-11 6 4-16,2 13 11 16,-5 11 2-16,1 8 2 15,-2 10-1-15,9 5 2 16,-3 14-1-16,9 3 0 16,2 23-2-16,8 4-1 15,6 12 4-15,7-3 1 0,4 0 2 16,5-17 1-16,3-17-1 15,-2-16-4-15,2-22-2 16,-3-17-2-16,7-27-1 16,-4-12-1-16,0-22-6 15,-3 2-4-15,-7-13-3 16,-8 15 0-16,-8-9 1 16,-3 16 5-16,-6 2 6 15,2 19 3-15,2 11-1 16,1 23 4-16,7 20 7 15,1 15 0-15,7 31 4 16,6 16 8-16,4 20 10 16,1 2 1-16,4 15 8 0,2-22-2 15,4-4-8-15,0-24-13 16,3-6-10 0,-3-22-7-16,1-12-5 0,-3-12 0 15,-2-14-2-15,-7-16-3 16,3-19-12-16,-7-4-3 15,-2-8-1-15,-4 0 3 16,-1 1 3-16,-6 14 10 16,0 7 5-16,-4 14 4 15,6 14 0-15,2 21 3 0,5 18 4 16,6 9 3-16,7 19-1 16,4 8 1-16,0 14 9 15,-4-11-20-15,-6-2-101 16,-1-22-98-16,-9-17-429 15,-8-20-1-15</inkml:trace>
    <inkml:trace contextRef="#ctx0" brushRef="#br0" timeOffset="1461.5156">2547-675 1331 0,'-9'-13'303'0,"9"3"516"15,13 9-1207-15,3 12 389 16</inkml:trace>
    <inkml:trace contextRef="#ctx0" brushRef="#br0" timeOffset="2051.4313">2988-72 1114 0,'0'-9'291'0,"2"-15"102"15,8-16-306-15,1-23-48 16,-6-9-9-16,1-32-3 16,3 1-23-16,0-19-3 15,-5 13 3-15,-4 4-2 16,-2 31 18-16,0 19 47 16,-2 29 26-16,6 26 25 15,6 26 13-15,3 31 9 16,4 17-40-16,9 29-7 15,0 1-18-15,3 6-4 16,1-19-24-16,-2-10-9 16,-2-33-19-16,-2-7-7 15,-9-23-16-15,-2-14-30 16,-5-13-9-16,-8-10-20 16,-4-9-8-16,-9-10-3 0,-3 3 27 15,-8-2 9-15,-2 11 18 16,-5 11 4-16,5 17 14 15,6 20 11-15,7 13 7 16,10 13 13-16,7 0 11 16,7 0 6-16,4-18-8 15,5-4-3-15,-1-17-11 0,7-15-8 16,2-16-9 0,2-13-3-16,-4-17 0 15,3-16-2-15,-6 1 1 0,-5-3 0 16,-5 11 1-16,0 15-5 15,-5 25 6-15,3 23 32 16,0 28 14-16,2 23 5 16,2 6 4-16,0 9-7 15,0-9-24-15,2-11-45 16,2-15-43-16,-1-9-127 16,-1-11-115-16,-6-28-342 15,-9-19-22-15</inkml:trace>
    <inkml:trace contextRef="#ctx0" brushRef="#br0" timeOffset="2172.6603">3385-906 1141 0,'-14'-17'402'16,"3"8"33"-16,11 3-343 16,3 6-482-16,5 13 79 15</inkml:trace>
    <inkml:trace contextRef="#ctx0" brushRef="#br0" timeOffset="2578.111">3707-744 924 0,'-8'15'581'0,"1"13"-27"15,3 3-186-15,2 12-130 16,2-1-98-16,8 13-39 16,-3-1-56-16,3 0-19 15,8-8-15-15,-1-2-5 16,0-13-2-16,5-5-2 16,0-13 1-16,-1-13-4 15,3-7-2-15,0-19 0 0,-3-5 0 16,-1-19-4-16,1-6 0 15,-6-8 1-15,-6 3 3 16,-7-8-2-16,-7 12 7 16,-6 6 8-16,-8 15 15 15,-8 5 25-15,3 18 10 16,-5 9 8-16,5 10-7 16,2 5-13-16,7 6-24 0,6 3-65 15,7-3-67-15,23 3 263 16,7-2-821-16,11-7 303 15</inkml:trace>
    <inkml:trace contextRef="#ctx0" brushRef="#br0" timeOffset="3051.3954">4109-1023 1001 0,'-7'12'279'0,"1"0"116"0,12-2-252 16,-4 10 10-16,1 8-1 15,10 11 25-15,2-4-33 16,4 18-2-16,1-3-31 15,0 7 5-15,-7-3-19 16,4 5-1-16,-10-15-22 0,-1-5-5 16,-3-13-17-16,-5-13-5 15,-1-17-15-15,-1-26-9 16,0-18-10-16,3-31-17 16,8-10-16-16,8-8-27 15,3 15-7-15,4 16-4 16,2 33 10-16,2 14 6 15,-2 27 27-15,2 27 48 16,-2 9 25-16,-5 15 22 16,-5 6 7-16,1-1-3 15,-8-14-31-15,5-6-42 16,-1-18-78-16,0-20-261 16,16-10-259-16,-4-16-109 15,6-6-289-15</inkml:trace>
    <inkml:trace contextRef="#ctx0" brushRef="#br0" timeOffset="3740.9295">4744-1209 1101 0,'-7'-6'302'0,"1"5"126"15,6-5-288-15,-3 6 6 16,-1 2-14-16,-3 11 14 16,-3 2-30-16,-2 9 2 15,-1 3-23-15,-4 10 9 16,8-2-14-16,-2 6-1 16,3 0-20-16,3 12 3 15,5-1-8-15,3 9 3 16,3-4-15-16,5-2-11 15,4-16-13-15,5-7-10 16,0-23-13-16,8-20-15 16,0-19-12-16,3-18-41 15,-1-13-18-15,-3-13-28 16,-4 8 9-16,-10-1 11 16,-6 16 40-16,-3 10 16 0,-4 24 47 15,1 17 32-15,3 15 9 16,0 24 14-16,0 5 11 15,7 8-6-15,2-2-28 16,7 0-8-16,0-23-14 16,10-10-9-16,-3-15-15 15,7-24-10-15,-5-10-11 0,6-14-31 16,-3-6-7-16,-3-18-17 16,-10 2 5-16,-3-15 10 15,-10 9 29-15,-4-13 13 16,-8 17 18-16,-5 2 7 15,-6 14 2-15,1 4 11 16,-1 21 4-16,1 9 11 16,5 12 6-16,1 21 5 15,1 18-9-15,2 25 9 16,7 9-2-16,2 25 10 16,5-7 2-16,13 11 1 15,6-20-11-15,4-4-12 16,1-24-16-16,8-9-4 15,-8-18-14-15,4-17-44 16,-2-21-50-16,10-14-253 0,-4-22-356 16,9-21-9-16</inkml:trace>
    <inkml:trace contextRef="#ctx0" brushRef="#br0" timeOffset="5156.3234">4864-1006 645 0,'2'2'320'0,"-2"-6"18"16,0 2-136-16,2 2-39 15,-2-1-43-15,0-14-11 0,2 6-37 16,-2-8-21-16,2 0-30 16,-2-5-4-16,0 7-4 15,0-5 4-15,0 3 1 16,-2 3 1-16,0 1-3 15,2 2-4-15,-4 3-5 16,3-1-3-16,1 0-2 16,-2 1-1-16,0 3 0 15,0 1 4-15,-2 1 3 0,1-1 3 16,-3 0 3-16,2 2 4 16,-1 2 0-16,-1-2 5 15,1 4 1-15,-3 2 9 16,1-2 2-16,-4 2 9 15,0-1-3-15,2 3 2 16,-2-3-10-16,-1 3-4 16,5-4-13-16,-4 3-5 15,2-1-6-15,0 3-1 16,-1 1 0-16,1 10 3 16,2 3 3-16,-3 12 0 15,5-4 2-15,-2 10 2 16,5-2 0-16,0 0-1 15,2-7 0-15,5 10 2 0,-1-10 0 16,3 3 1-16,1-3 0 16,3-5-1-16,-2-8-4 15,6 3-5-15,-4-10-5 16,4-1-2-16,-2-6 1 16,1 3-1-16,1-6 0 15,2 2 0-15,-2-4 0 0,-1-4-3 16,1-5 1-1,0-3-1-15,-6-5 0 0,2-3-3 16,-3 0 1-16,-5-6 0 16,-1 10 3-16,0-14-1 15,-4 6 4-15,2-5-4 16,2-2-2-16,-4-10-9 16,2 14-1-16,2-8-5 15,-2 4 5-15,-2 3 3 16,2 4 8-16,-4 0 1 15,3 8 4-15,1-1 0 16,-2 5 0-16,4 3-1 16,-1 1 1-16,-1 3-2 15,0 5 1-15,2 2 0 16,0 4 0-16,-2 1 4 0,0 5 6 16,2 6 13-16,-4 8 6 15,2 11 8-15,0 2 3 16,4 17 4-16,3-4-4 15,3 7 8-15,1-9-3 16,5 2-1-16,-1-15-9 16,5-2-8-16,-1-11-4 15,-1-5-41-15,-1-10-17 0,-2-1-223 16,-12-1-351-16,-8-7 21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1:37.084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  <inkml:context xml:id="ctx1">
      <inkml:inkSource xml:id="inkSrc0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10-11T08:03:24.557"/>
    </inkml:context>
    <inkml:brush xml:id="br1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3908F7-1804-4192-B193-C83B0CB9D0F8}" emma:medium="tactile" emma:mode="ink">
          <msink:context xmlns:msink="http://schemas.microsoft.com/ink/2010/main" type="writingRegion" rotatedBoundingBox="27575,9720 32662,7208 34286,10496 29200,13009"/>
        </emma:interpretation>
      </emma:emma>
    </inkml:annotationXML>
    <inkml:traceGroup>
      <inkml:annotationXML>
        <emma:emma xmlns:emma="http://www.w3.org/2003/04/emma" version="1.0">
          <emma:interpretation id="{519B6307-6BC1-4171-8409-CBB118B838E1}" emma:medium="tactile" emma:mode="ink">
            <msink:context xmlns:msink="http://schemas.microsoft.com/ink/2010/main" type="paragraph" rotatedBoundingBox="27575,9720 32662,7208 33841,9595 28755,12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DDC1D3-3CB7-4401-9903-7D7E1569C9BF}" emma:medium="tactile" emma:mode="ink">
              <msink:context xmlns:msink="http://schemas.microsoft.com/ink/2010/main" type="line" rotatedBoundingBox="27575,9720 32662,7208 33841,9595 28755,12108"/>
            </emma:interpretation>
          </emma:emma>
        </inkml:annotationXML>
        <inkml:traceGroup>
          <inkml:annotationXML>
            <emma:emma xmlns:emma="http://www.w3.org/2003/04/emma" version="1.0">
              <emma:interpretation id="{5010CC01-A99D-4AD7-AF12-72083BDBB1DB}" emma:medium="tactile" emma:mode="ink">
                <msink:context xmlns:msink="http://schemas.microsoft.com/ink/2010/main" type="inkWord" rotatedBoundingBox="28345,11280 32061,9444 32471,10272 28755,121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1102-97 864 0,'8'33'301'16,"3"4"61"-16,4 18-201 15,-1 2-35-15,5 8 7 16,-8 0-28-16,-4-6 10 16,-5-13-26-16,-5-9 15 15,-5-17-23-15,-3-11-4 16,0-14-31-16,0-17-7 15,4-23-27-15,10-19-3 16,8-12-12-16,13 4 7 16,2 11-6-16,7 17 5 15,-7 27-6-15,6 21 4 16,-12 18-9-16,6 26 24 16,-6 15 9-16,4 12 26 0,-13-4 2 15,2-7 8-15,-2-23-23 16,2-17-6-16,6-20-39 15,8-32-52-15,3-13-74 16,3-27 374-16,8-12-825 16,-10-3 344-16</inkml:trace>
          <inkml:trace contextRef="#ctx0" brushRef="#br0" timeOffset="1418.8951">1686-751 969 0,'9'31'317'0,"2"15"100"16,6 4-262-16,3 22 35 15,2 0-35-15,-1 22 16 16,-3-5-47-16,2 9-5 16,-5-17-45-16,-4-3-4 0,-2-25-36 15,-1-10-5-15,-4-21-22 16,-3-11 1-16,-1-15-11 16,-3-10 7-16,-3-12-7 15,-5-11 7-15,-2-6-6 16,-3-1 1-16,-3 9-11 15,-3 4 8-15,0 8-8 16,-2 16 8-16,2 7-3 0,-6 17 8 16,6 7-8-16,7 14 7 15,8 3-7-15,5 9 10 16,11-10-3-16,11-4 8 16,4-16-7-16,11-15 6 15,4-19-8-15,7-18-1 16,-3-7 0-16,7-12 7 15,-13-5-6-15,7-3 7 16,-15 4 1-16,1-2-3 16,-12 9-5-16,1 0 6 15,-14 11-6-15,-1 9 5 16,-9 6-3-16,-7 7 5 16,-4 6-2-16,-6 7 4 15,1 2-1-15,3 17 8 16,1-3-4-16,12 23 6 0,5 8 1 15,3 17 17-15,5-6-1 16,7 14 12-16,-6-15-4 16,4-5-1-16,2-18-17 15,3-8-7-15,0-11-14 16,1-12-1-16,5-8-3 16,0-11 0-16,-4-10-1 15,1-15 4-15,-1-3-1 0,-3-11 3 16,-6 3-5-16,-2-1 3 15,-5 13-2-15,-1 5 3 16,-3 14-3-16,-3 9 4 16,4 10-4-16,3 10 0 15,-2 5-3-15,7 16 3 16,-1 8-1-16,-1 17 13 16,-3 2 3-16,1 3 15 15,-3-13 1-15,0-7 6 16,0-20-11-16,0-17-1 15,1-22-15-15,3-25-1 16,5-8-8-16,7-11 3 16,3 10-7-16,1 14 2 15,-4 18-6-15,3 14 2 0,-9 20-5 16,7 16 10 0,-6 5-2-16,2 15 9 0,-2-2 0 15,1 3 4-15,-4-20-6 16,6-10 5-16,-1-15-10 15,7-11 3-15,-3-14-6 16,6-8-1-16,-2 0-14 16,1-8-20-16,-4 6-17 15,-2-4-23-15,-5 5-14 0,0-7-15 16,-2-3 5-16,0-15-7 16,-3-8 7-16,-3-14 10 15,5-1 22-15,-5 1 21 16,-5 13 18-16,0 12 33 15,-4 21 28-15,-3 12 60 16,3 16 9-16,1 18 23 16,1 15-9-16,9 18 0 15,4 9-47-15,4 17-1 16,5-5-18-16,6 5 2 16,-2-8-21-16,2-3-6 15,-6-17-10-15,1 1-1 16,-5-16-7-16,1-5 1 15,-8-7-3-15,2-6 0 16,-5-7-3-16,-1-2-2 0,-5-6-9 16,-5-4-8-16,-3 7-5 15,-5-9 0-15,-5-3 4 16,-6 6 7-16,0-4 6 16,-11 7 6-16,2 8-1 15,3 11 1-15,4-2-3 16,11 7 3-16,14-3-3 0,14-3 3 15,11-6-2-15,12-12 2 16,3-7-3-16,11-17 3 16,-6-5 5-16,3-6-30 15,-9 8-29-15,1-8-112 16,-13 13-129-16,5-16-339 16,-9-1-12-16</inkml:trace>
          <inkml:trace contextRef="#ctx0" brushRef="#br0" timeOffset="-460.1112">218 250 678 0,'-9'0'235'16,"3"-2"50"-16,3 2-161 0,-3-2-15 15,-3 2 7-15,1-4-39 16,-5 1 15-16,2 3-25 15,-3 3 9-15,1 1-20 16,-2 7 6-16,2 8-25 16,-4 5 9-16,4 3-20 15,1 3 8-15,-3 1-13 16,2 1 5-16,4-3-14 16,-1 10 6-16,5 3-11 0,1 16 9 15,8-1-7-15,1 11 13 16,3-5-4-16,3 3 14 15,-2-16-8-15,4-4 6 16,-2-18-13-16,9-8 1 16,3-16-15-16,2-13 4 15,3-11-9-15,9-19 7 16,-6-15-5-16,4-16 7 16,2 0-9-16,2-11 8 15,-11 10-8-15,3 3 7 16,-7 15-8-16,0 10 8 15,-11 15-6-15,2 17 5 16,-6 13-7-16,-3 13 9 16,-4 11-2-16,7 24 12 0,2 1-1 15,2 12 11 1,3-6-4-16,10-5 6 0,-4-21-12 16,6-12 2-16,0-21-12 15,7-16 4-15,-6-16-11 16,7-19 8-16,-7-1-7 15,1-16 7-15,-6 9-7 16,-2-3 7-16,-11 10-9 16,0-12 8-16,-9 10-7 15,-6-5 7-15,-7 13-7 0,-4 4 7 16,-1 14-7-16,-5 12 7 16,-1 11-7-16,-2 8 6 15,6 16-8-15,-6 14 10 16,5 14-8-16,3 14 9 15,-1 2-5-15,4 2 7 16,6-8-7-16,5-3 3 16,4-14-6-16,11-6 8 15,1-12-34-15,12-11-86 16,4-9-76-16,10-9-344 16,-3-15-3-16</inkml:trace>
          <inkml:trace contextRef="#ctx0" brushRef="#br0" timeOffset="1962.0117">3333-882 959 0,'-9'13'293'0,"7"-6"95"16,11-7-260-16,8-7 15 0,1-2-24 16,10-6 18-16,5-4-40 15,6-5-4-15,-2 2-42 16,0-4-7-16,-6 2-28 16,2-2 7-16,-12 8-31 15,-1 3-118-15,-5 6-57 16,-1 7-313-16,-19 6-46 15</inkml:trace>
        </inkml:traceGroup>
        <inkml:traceGroup>
          <inkml:annotationXML>
            <emma:emma xmlns:emma="http://www.w3.org/2003/04/emma" version="1.0">
              <emma:interpretation id="{C2E37257-037D-4927-8A61-8E74B5658A89}" emma:medium="tactile" emma:mode="ink">
                <msink:context xmlns:msink="http://schemas.microsoft.com/ink/2010/main" type="inkWord" rotatedBoundingBox="32650,7214 32662,7208 32669,7223 32657,72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1">4002-3835 0</inkml:trace>
        </inkml:traceGroup>
      </inkml:traceGroup>
    </inkml:traceGroup>
    <inkml:traceGroup>
      <inkml:annotationXML>
        <emma:emma xmlns:emma="http://www.w3.org/2003/04/emma" version="1.0">
          <emma:interpretation id="{A20398F3-CE4B-4D45-BBB2-7744703C3856}" emma:medium="tactile" emma:mode="ink">
            <msink:context xmlns:msink="http://schemas.microsoft.com/ink/2010/main" type="paragraph" rotatedBoundingBox="29590,12048 32315,10635 32645,11273 29921,12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2D9794-EAEB-41F0-BC2D-1C583E626EF5}" emma:medium="tactile" emma:mode="ink">
              <msink:context xmlns:msink="http://schemas.microsoft.com/ink/2010/main" type="line" rotatedBoundingBox="29590,12048 32315,10635 32645,11273 29921,12685"/>
            </emma:interpretation>
          </emma:emma>
        </inkml:annotationXML>
        <inkml:traceGroup>
          <inkml:annotationXML>
            <emma:emma xmlns:emma="http://www.w3.org/2003/04/emma" version="1.0">
              <emma:interpretation id="{E6234D48-8368-4CD8-AF1D-A5C222A48557}" emma:medium="tactile" emma:mode="ink">
                <msink:context xmlns:msink="http://schemas.microsoft.com/ink/2010/main" type="inkWord" rotatedBoundingBox="29610,12086 31429,11143 31740,11742 29921,126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83.0392">1355 953 632 0,'-1'-5'288'16,"-5"5"33"-16,-1-2-158 15,-1 0 1-15,-5 6-39 16,-3 5 1-16,-1 2-32 15,-1 4 10-15,1 7-34 0,-3 7 4 16,7-1-22-16,-8 5 7 16,5 1-20-16,3 2 5 15,2 0-16-15,3 8 10 16,8-2-12-16,6 8 12 16,-2-6-12-16,9 8 10 15,1-15-10-15,7 2 5 16,-5-15-15-16,12-6 4 15,-4-16-12-15,6-11 0 16,-1-13-7-16,8-17 4 16,-4-9-4-16,8-11 3 15,-8 2-4-15,4-8 4 16,-4 8-5-16,-5-10 6 16,-6 1-7-16,-3-2 5 15,-8 10-5-15,-6 1 7 16,-3 18-8-16,-4 10 8 0,-3 10-7 15,-3 6 8-15,-3 8-7 16,0 3 7-16,2 6-8 16,0 7 7-16,1 9-8 15,3 10 7-15,-1 7-8 16,2 12 16-16,1 3-1 16,-3 4 19-16,4-5 0 15,1 3 12-15,1-14-10 0,1 3 7 16,5-8-17-16,3 0 5 15,4-4-12-15,2-3 2 16,0-11-12-16,5-8 3 16,-5-11-8-16,7-13 4 15,2-11-7-15,4-9 5 16,-4-9-1-16,7-8 3 16,-9-1-4-16,2-14 6 15,-7 6-7-15,-1 6 5 16,-6 9-5-16,-1 11 5 15,-5 24-6-15,3 16 7 16,0 16-7-16,1 17 6 16,-3 9-2-16,-1 10 12 15,-2-7 3-15,-4-2 15 16,-2-13-1-16,-1-11 4 16,1-11-10-16,-2-17-4 0,1-20-13 15,9-26-2-15,7-7-8 16,7-17 3-16,6 4-6 15,6 14 2-15,7 27-4 16,-8 21 1-16,-1 27-2 16,-2 27 5-16,-6 10-2 15,-11 6 10-15,0-4 4 16,1-16 2-16,-3-22-3 0,4-34 2 16,4-36-9-16,11-35-6 15,2-15-15-15,7-27-20 16,0 8-10-16,-2 12 0 15,-13 28-1-15,-7 7 19 16,-11 30 17-16,0 16 9 16,-4 18 10-16,2 12 20 15,0 18 0-15,7 21 12 16,3 6 1-16,3 22 6 16,1-1-14-16,3 7 2 15,-2-12-10-15,-4-2 4 16,0-23-15-16,-4-8 1 15,-1-16-8-15,-1-10 3 16,1-14-9-16,-6-8 7 0,-2-6-6 16,-4-6 6-16,-3 0-6 15,-4-5 5-15,0 5-7 16,-3-1 5-16,-1 5-7 16,1 2 7-16,3 7-6 15,0 8 8-15,5 8-6 16,-1 9 4-16,5 10-6 15,-1 17 6-15,3 3-7 16,-2 20 12-16,6-1 1 0,-2 9 12 16,0-18-2-16,4-6 7 15,3-16-11-15,8-23-1 16,5-25-11-16,10-21 1 16,-1-7-4-16,6-11 5 15,-1 11-5-15,-1 15 6 16,-7 20-5-16,0 19 4 15,-8 14-7-15,-5 15 7 16,-7-2-5-16,-3 2 6 16,-1-11-4-16,0-18 3 15,0-26-6-15,5-25 5 16,-1-12-7-16,3-19 6 16,-2-1-4-16,3-6 7 15,-5 22-5-15,6-2 3 16,-5 17-3-16,3 13-2 15,2 12-11-15,2 1-25 0,0 5-41 16,5-1-94-16,3 3-77 16,3-6 418-16,-2 3-792 15,2-1 367-15</inkml:trace>
        </inkml:traceGroup>
        <inkml:traceGroup>
          <inkml:annotationXML>
            <emma:emma xmlns:emma="http://www.w3.org/2003/04/emma" version="1.0">
              <emma:interpretation id="{511B9C27-059F-45C0-99D6-EA6B9F73A185}" emma:medium="tactile" emma:mode="ink">
                <msink:context xmlns:msink="http://schemas.microsoft.com/ink/2010/main" type="inkWord" rotatedBoundingBox="31368,11125 32315,10635 32631,11245 31685,11735"/>
              </emma:interpretation>
              <emma:one-of disjunction-type="recognition" id="oneOf3">
                <emma:interpretation id="interp3" emma:lang="" emma:confidence="0">
                  <emma:literal>ed</emma:literal>
                </emma:interpretation>
                <emma:interpretation id="interp4" emma:lang="" emma:confidence="0">
                  <emma:literal>nd</emma:literal>
                </emma:interpretation>
                <emma:interpretation id="interp5" emma:lang="" emma:confidence="0">
                  <emma:literal>ad</emma:literal>
                </emma:interpretation>
                <emma:interpretation id="interp6" emma:lang="" emma:confidence="0">
                  <emma:literal>wd</emma:literal>
                </emma:interpretation>
                <emma:interpretation id="interp7" emma:lang="" emma:confidence="0">
                  <emma:literal>cd</emma:literal>
                </emma:interpretation>
              </emma:one-of>
            </emma:emma>
          </inkml:annotationXML>
          <inkml:trace contextRef="#ctx0" brushRef="#br0" timeOffset="4831.5692">3017 432 1112 0,'-7'15'431'0,"3"-6"46"16,4-9-315-16,6-7-35 15,1-10-77-15,6-7-15 16,0-3-33-16,3-6 5 16,-6 1-8-16,-3 1 7 15,-5 7-7-15,-4 5 8 16,-3 10-7-16,-7 9 21 0,1 7 12 16,-2 14 30-16,1 8 1 15,0 17 17-15,7 4-5 16,-1 19 18-16,6-5-16 15,4-1 6-15,3-11-15 16,8-17-12-16,7-24-37 0,10-28-8 16,5-18-11-16,3-20-29 15,1-2-16 1,-4-15-6-16,-9 18-8 0,-6 4 2 16,-7 21 26-16,-4 8 18 15,-8 18 5-15,1 14 17 16,-2 11 1-16,2 6 14 15,3 1 0-15,6 1 9 16,2-14-14-16,7-7-1 16,0-9-14-16,4-14 1 15,1-10-8-15,5-10 6 16,-3 1-7-16,1-20 6 16,-4 3-6-16,-6-7 3 15,-9 7-4-15,-13-2 6 16,-5 19-5-16,-17 3 7 0,-2 14-2 15,-9 1 4-15,2 15-6 16,-4 5 6-16,11 12-6 16,-2 20 4-16,10 11-3 15,1 15 10-15,6 3-1 16,6 6 7-16,5-18-3 16,7-1 5-16,4-16-8 15,8-5 2-15,-1-18-8 0,8-8 2 16,-4-13-7-16,8-16 4 15,-3-4-5-15,3-18 5 16,-4-3-3-16,-4-14 5 16,-6 1-5-16,-1-22 1 15,-7 5-4-15,3-12 0 16,0 6-7-16,-2 0 3 16,-4 13-3-16,3 12 4 15,-6 22 1-15,-4 17 4 16,0 16 2-16,-5 14 11 15,-6 2-2-15,11 20 9 16,-6 7 3-16,5 27 10 16,3 6 0-16,9 20 12 15,-2-3-5-15,12 0-1 16,1-25-13-16,10-6-9 0,1-27-11 16,6-20-20-16,0-15-10 15,0-10-132-15,-4-18-182 16,4-12-354-16,-9 9-57 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3:25.603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8572E0-4347-4C10-84C3-4C00593AC34F}" emma:medium="tactile" emma:mode="ink">
          <msink:context xmlns:msink="http://schemas.microsoft.com/ink/2010/main" type="writingRegion" rotatedBoundingBox="19517,7563 26902,5091 27934,8174 20549,10646"/>
        </emma:interpretation>
      </emma:emma>
    </inkml:annotationXML>
    <inkml:traceGroup>
      <inkml:annotationXML>
        <emma:emma xmlns:emma="http://www.w3.org/2003/04/emma" version="1.0">
          <emma:interpretation id="{0A19F98B-3279-459C-8859-65E5E270BDB1}" emma:medium="tactile" emma:mode="ink">
            <msink:context xmlns:msink="http://schemas.microsoft.com/ink/2010/main" type="paragraph" rotatedBoundingBox="20468,7241 25880,5776 26217,7020 20805,84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22E9CD-9FED-4E9A-9E8D-D1635437E81F}" emma:medium="tactile" emma:mode="ink">
              <msink:context xmlns:msink="http://schemas.microsoft.com/ink/2010/main" type="line" rotatedBoundingBox="20468,7241 25880,5776 26217,7020 20805,8486"/>
            </emma:interpretation>
          </emma:emma>
        </inkml:annotationXML>
        <inkml:traceGroup>
          <inkml:annotationXML>
            <emma:emma xmlns:emma="http://www.w3.org/2003/04/emma" version="1.0">
              <emma:interpretation id="{5BDFD47F-946E-4A4D-B4DC-A0BA162FE0B0}" emma:medium="tactile" emma:mode="ink">
                <msink:context xmlns:msink="http://schemas.microsoft.com/ink/2010/main" type="inkWord" rotatedBoundingBox="20468,7241 25880,5776 26217,7020 20805,8486"/>
              </emma:interpretation>
              <emma:one-of disjunction-type="recognition" id="oneOf0">
                <emma:interpretation id="interp0" emma:lang="" emma:confidence="0">
                  <emma:literal>HIGHER</emma:literal>
                </emma:interpretation>
                <emma:interpretation id="interp1" emma:lang="" emma:confidence="0">
                  <emma:literal>HIGHEND</emma:literal>
                </emma:interpretation>
                <emma:interpretation id="interp2" emma:lang="" emma:confidence="0">
                  <emma:literal>HIGHE21</emma:literal>
                </emma:interpretation>
                <emma:interpretation id="interp3" emma:lang="" emma:confidence="0">
                  <emma:literal>HIGHE2)</emma:literal>
                </emma:interpretation>
                <emma:interpretation id="interp4" emma:lang="" emma:confidence="0">
                  <emma:literal>HIGHE2l</emma:literal>
                </emma:interpretation>
              </emma:one-of>
            </emma:emma>
          </inkml:annotationXML>
          <inkml:trace contextRef="#ctx0" brushRef="#br0">17 0 846 0,'-11'10'263'0,"4"-3"75"16,5 8-241-16,11 7 17 16,4 0-23-16,4 13-10 15,3 10-18-15,8 16 2 16,-4 2-17-16,7 24 8 16,-1-2-10-16,-1 11 3 15,-1-7-6-15,0 7-3 16,-4-17-12-16,-2 10-4 0,-6-15-8 15,1 6-6-15,0-21-4 16,-6-2-13-16,-2-18-29 16,-4-15-90-16,-1-22-44 15,-6-11-297-15,-5-6 5 16</inkml:trace>
          <inkml:trace contextRef="#ctx0" brushRef="#br0" timeOffset="462.6279">562-142 609 0,'4'-5'326'15,"-3"1"3"-15,3 9-112 16,13 12-77-16,-1 7-18 15,7 24 9-15,4 8-13 16,3 19 19-16,-3 12-20 16,5 28 8-16,-1-13-24 15,2 18-8-15,-3-15-28 0,0-7-15 16,-5-25-22-16,-1-1-8 16,-7-22-14-16,-2-6 3 15,-8-16-17-15,1-8-48 16,-12-16-52-16,-4-13-91 15,-4-15-48-15,-3-8-292 16,0-7 45-16</inkml:trace>
          <inkml:trace contextRef="#ctx0" brushRef="#br0" timeOffset="957.6539">244 637 954 0,'-20'11'307'15,"2"4"92"-15,12-10-269 16,8-3 8-16,5-6-22 15,10 2-13-15,1-5-25 0,14-2 8 16,-1-2-10-16,10-4 1 16,-3-2-20-16,14-1-2 15,-6-6-14-15,12-11-5 16,-7 5-13-16,7-5-2 16,-10 2-10-16,-2-1-4 15,-11 10-3-15,0 2-3 16,-15 13 1-16,-3 0 4 15,-6 7 8-15,-2 4 16 16,-9 1 8-16,0-5 8 16,-4 6-1-16,-1 0-7 15,-1-2-17-15,1 3-7 16,1 1-10-16,-1-3-3 0,1 5 0 16,-4-3-2-16,3 1 4 15,1 1-17-15,-1-1-20 16,3-2-64-16,0-1-48 15,2 3-130-15,7 1-306 16,8 6 37-16</inkml:trace>
          <inkml:trace contextRef="#ctx0" brushRef="#br0" timeOffset="1535.8779">1153-149 928 0,'3'3'349'0,"7"8"52"16,8 12-213-16,1 3-47 0,6 16 3 16,3 8-36-16,2 6 9 15,-1 1-25-15,8 17 2 16,-11-15-23-16,4 15-5 16,-5-4-18-16,-1 2-2 15,-11-14-16-15,6-1-2 16,-8-16-8-16,-2-6-5 15,-5-11-7-15,-1 0-2 16,1-13-3-16,-2-2-2 16,-4-5 1-16,0-4-7 15,4-7-14-15,-6 1-44 16,-1-7-36-16,-8-2-113 16,13 2-49-16,-6-1-300 15,1-1 16-15</inkml:trace>
          <inkml:trace contextRef="#ctx0" brushRef="#br0" timeOffset="2404.2026">2451-415 888 0,'-9'-8'348'0,"-6"-1"56"16,-4 2-232-16,5 1-7 16,-3 3-43-16,-5-3-13 15,5 6-29-15,-1 0-2 16,-1-2-22-16,-1 4 2 16,2 2-12-16,-8 7 2 15,7 5-9-15,-8 12-2 16,3 5-12-16,1 10-2 15,1-2-9-15,0 7-3 16,5-2-2-16,3 13 2 0,4-6 2 16,3 12 9-16,3-10 4 15,6 14 10-15,4-10 4 16,9 7 0-16,1-10-5 16,6 7-4-16,2-17-10 15,10-7-7-15,-3-12-6 16,8-8-2-16,1-10-4 0,1-15-1 15,-2-3 1-15,0-17-5 16,-8-1-11-16,-5-10-40 16,-8 3-25-16,-3-4-65 15,-11-1-37-15,-4-2-73 16,-8 2 4-16,-5-1 5 16,-3 10-220-16,-10-5 93 15</inkml:trace>
          <inkml:trace contextRef="#ctx0" brushRef="#br0" timeOffset="2638.7215">2253 52 743 0,'-16'13'333'0,"10"6"23"16,8-14-191-16,15-12-11 15,1-4-53-15,12-10-10 16,-3-5-19-16,8 2 5 16,-7 8-12-16,5 14 19 0,-1 9 5 15,1 19 25 1,-7 9-3-16,-2 19 17 0,-6-2-13 15,-3 18-7-15,-8-11-33 16,1 2-17-16,-1-15-24 16,4-7-42-16,-1-17-49 15,-1-9-102-15,-2-15-94 16,1-5-369-16,-3-3 16 16</inkml:trace>
          <inkml:trace contextRef="#ctx0" brushRef="#br0" timeOffset="3048.8849">2741-581 822 0,'4'2'408'15,"5"16"33"-15,2 0-188 16,9 23-38-16,2 7-54 15,4 22-11-15,-2 2-47 0,6 21-5 16,-6-12-30-16,2 9-5 16,-6-18-20-16,2-3-10 15,-9-16-16-15,0-3 1 16,-2-15-10-16,-4-5-55 16,-5-12-64-16,9-16-65 15,-7-7-409-15,3-30 51 16</inkml:trace>
          <inkml:trace contextRef="#ctx0" brushRef="#br0" timeOffset="3749.3469">2942-94 850 0,'0'22'594'0,"4"-5"-38"16,5-8-149-16,17-3-155 16,2-12-98-16,18-7-45 15,0-7-63-15,9-2-22 16,-7-2-14-16,6-2-4 15,-14 8-4-15,1-1-2 16,-15 4-14-16,0 2-49 16,-11 6-62-16,-4-4-146 15,-4 5-330-15,-3 1 16 16</inkml:trace>
          <inkml:trace contextRef="#ctx0" brushRef="#br0" timeOffset="3458.0524">3217-685 819 0,'-4'13'432'0,"6"4"20"15,8 7-181-15,4 9-57 16,7 8-66-16,3 14-9 16,-2 4-44-16,6 15 1 15,-3 4-15-15,5 16 4 16,-6-7-15-16,2 5-9 16,-6-18-24-16,2-2-10 15,-7-20-11-15,3-12-51 16,-8-16-35-16,-3-9-123 15,-5-13-75-15,-6-4-346 16,-5-13 14-16</inkml:trace>
          <inkml:trace contextRef="#ctx0" brushRef="#br0" timeOffset="4828.7586">3822-731 819 0,'5'15'372'0,"-1"5"24"0,11 10-160 16,-4 1-90-16,5 20-3 15,3 4-42-15,5 15 0 16,-6-3-23-16,3 12-2 16,-3-9-11-16,2 1 9 15,-7-11-8-15,4-1 4 16,1-17-11-16,6-11-6 15,0-12-19-15,11-14-12 16,2-8-11-16,11-14-4 16,0-3-3-16,8-11-1 15,-6 1 2-15,1-1-3 16,-8 7 1-16,-3 3-2 16,-12 4 2-16,-2 6-8 0,-9 4-22 15,-6 1-54 1,-6 3-55-16,-5-1-110 0,-11-3-31 15,-11-3-287-15,-4 1 37 16</inkml:trace>
          <inkml:trace contextRef="#ctx0" brushRef="#br0" timeOffset="5121.7019">3938-267 1092 0,'2'5'385'0,"5"-5"73"16,8-5-302-16,15-10-18 15,-1-1-56-15,12-4-19 16,3-6-38-16,6 0-10 15,-11 2-5-15,3 4-29 16,-11 0-39-16,-1 4-99 16,-15 7-20-16,-2 5-314 0,-10 6 25 15</inkml:trace>
          <inkml:trace contextRef="#ctx0" brushRef="#br0" timeOffset="5486.4508">3684-745 828 0,'-7'14'432'0,"14"-2"10"15,6-7-187-15,22-7-60 16,6-7-64-16,16-9-22 16,-5-8-42-16,14-11-10 15,-10-6-26-15,8-1-7 16,-10 5-8-16,3 0-4 0,-13 14-4 15,2 2-9 1,-9 9-35-16,-5-1-118 0,-4 11-40 16,-4 2-330-16,-15 0-16 15</inkml:trace>
          <inkml:trace contextRef="#ctx0" brushRef="#br0" timeOffset="6468.6332">4698-965 979 0,'-2'-24'398'0,"8"2"59"16,6-6-257-16,11-3-19 15,1 1-60-15,9-7-19 16,2 6-43-16,7 1-10 15,-1 10-19-15,3 7 7 16,-3 6-3-16,3 3 9 0,-7 8-1 16,6 3 4-16,-5 2-14 15,1 10-5-15,-6 5-12 16,1 5-5-16,-10 3-6 16,-4 6 0-16,-2-2-1 15,-6 2-2-15,-3-1 2 16,-11 2-1-16,0-4 0 0,-15 4 1 15,-3-8 2-15,-11 1-3 16,-1-6 2-16,-16-2-1 16,6-6 0-16,-13 2-12 15,3-7-6-15,-2 4-16 16,14-6-1-16,-1 0-4 16,17-4 11-16,9 4 4 15,12-5 15-15,8 7 10 16,10-2 8-16,14 2 8 15,7-2 7-15,13 4 6 16,3-6-2-16,13 2 7 16,-6 2-3-16,9 2 9 15,-7 0-3-15,-2 5 1 16,-5 2-11-16,1 4-4 16,-16 0-9-16,3 3-5 15,-5 1-7-15,-2-1-2 0,-5-5-1 16,-2 0-10-16,-12-7-23 15,-1-8-83-15,-13-9-82 16,5 4-436-16,-5-8 42 16</inkml:trace>
          <inkml:trace contextRef="#ctx0" brushRef="#br0" timeOffset="5849.8706">4862-1078 1158 0,'-4'24'461'0,"6"11"49"15,9 8-315-15,6 16-40 16,3 6-72-16,8 14-17 0,-4-3-30 16,-2 5-3-16,0-11-11 15,-3 2-5-15,-8-15-5 16,-2 1-5-16,0-18-17 15,-7-8-93-15,-4-23-66 16,1-9-265-16,-7-17-120 16,-1-9-100-16</inkml:trace>
        </inkml:traceGroup>
      </inkml:traceGroup>
    </inkml:traceGroup>
    <inkml:traceGroup>
      <inkml:annotationXML>
        <emma:emma xmlns:emma="http://www.w3.org/2003/04/emma" version="1.0">
          <emma:interpretation id="{F828C33F-FF35-4D68-A546-A74924FC347E}" emma:medium="tactile" emma:mode="ink">
            <msink:context xmlns:msink="http://schemas.microsoft.com/ink/2010/main" type="paragraph" rotatedBoundingBox="20168,9509 27554,7036 27934,8174 20549,10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FD74B6-302B-4909-A495-676A3C853F18}" emma:medium="tactile" emma:mode="ink">
              <msink:context xmlns:msink="http://schemas.microsoft.com/ink/2010/main" type="line" rotatedBoundingBox="20168,9509 27554,7036 27934,8174 20549,10646"/>
            </emma:interpretation>
          </emma:emma>
        </inkml:annotationXML>
        <inkml:traceGroup>
          <inkml:annotationXML>
            <emma:emma xmlns:emma="http://www.w3.org/2003/04/emma" version="1.0">
              <emma:interpretation id="{90AD6ABB-3A7B-40BC-9533-9F3F451165D1}" emma:medium="tactile" emma:mode="ink">
                <msink:context xmlns:msink="http://schemas.microsoft.com/ink/2010/main" type="inkWord" rotatedBoundingBox="20199,9600 20856,9380 21184,10361 20527,10581"/>
              </emma:interpretation>
              <emma:one-of disjunction-type="recognition" id="oneOf1"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k</emma:literal>
                </emma:interpretation>
                <emma:interpretation id="interp9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8331.0704">-239 2351 781 0,'11'35'261'16,"0"17"64"-16,9 9-214 16,4 14-5-16,-2-1-23 15,0 11-15-15,0-11-20 0,-1 6 1 16,-3-18-9 0,1 7 6-16,-3-16-4 0,-3 3 9 15,-2-18-2-15,0 3 7 16,2-17-6-16,2-7 3 15,4-5-10-15,8-8 7 16,3-6-8-16,7-5 2 16,2-2-5-16,10-12 0 15,-1 7-12-15,13-3-7 16,-7 2-6-16,7 2-6 16,-8 4-3-16,1 0 2 15,-13 3-6-15,-3 3-46 16,-17-1-33-16,1 0-85 15,-7 2-49-15,-10-5-298 16,-12-4 49-16</inkml:trace>
        </inkml:traceGroup>
        <inkml:traceGroup>
          <inkml:annotationXML>
            <emma:emma xmlns:emma="http://www.w3.org/2003/04/emma" version="1.0">
              <emma:interpretation id="{E6B20F3D-4076-429B-9901-C07ACB482B99}" emma:medium="tactile" emma:mode="ink">
                <msink:context xmlns:msink="http://schemas.microsoft.com/ink/2010/main" type="inkWord" rotatedBoundingBox="20188,9502 26484,7394 26845,8471 20549,10579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699.5555">-66 2820 917 0,'-17'6'319'0,"3"-1"60"15,12 1-260-15,7-3-1 16,10-3-47-16,17-5-7 16,6-6-21-16,14-10 2 15,3 1-9-15,5-6-4 16,-9-3-12-16,8 3-5 16,-9 6-9-16,2-1-5 15,-12 6-19-15,-4 4-62 16,-18 2-31-16,-7 0-181 15,-16-4-144-15,-8 4-24 0</inkml:trace>
          <inkml:trace contextRef="#ctx0" brushRef="#br0" timeOffset="9062.4935">-214 2322 783 0,'4'1'269'0,"2"-4"54"16,10-5-199-16,14-5-14 15,3-1-16-15,15-7 5 16,6 5-15-16,12-8 5 16,-5 2-24-16,9-6-4 15,-7 4-17-15,7-9-10 0,-15 3-18 16,12-5-6-16,-10 7-2 16,-3-3-31-16,-17 14-20 15,3 6-89-15,-18 15 315 16,-12 11-630-16,-5 7 254 15</inkml:trace>
          <inkml:trace contextRef="#ctx0" brushRef="#br0" timeOffset="9733.5084">911 2021 887 0,'0'33'340'0,"5"28"55"16,10 9-225-16,11 20-32 16,0-5-25-16,7 15-17 15,4-11-17-15,0 1-2 16,-7-18-20-16,6 0-10 0,-15-22-17 15,-3-9-11 1,-7-19-11-16,-3-7-6 0,-8-17-8 16,-4-13-25-16,-5-11-13 15,-6-11-23-15,-2-5-4 16,-8-8 1-16,2 0 25 16,-4-7 11-16,3-1 22 15,-6-4 5-15,10-1 7 0,-4-7-1 16,9 9 2-16,4 2-1 15,5 11 0-15,6 7 6 16,6 15 7-16,5 8 14 16,4 7 8-16,12 1 12 15,5-1-1-15,12 4-2 16,4-4-12-16,8 5-5 16,-3 6-9-16,6 8-2 15,-5 7-3-15,-3 12 0 16,-1 3-1-16,2 5-1 15,-10 0 0-15,-3 2-1 16,-7-6-3-16,-6-1-2 16,-12-2-1-16,-3 7 10 15,-7 0 8-15,-6 5 12 16,-7-1 5-16,-9 4 12 16,-1-7-5-16,-14 7-3 0,-2-8-6 15,-6 6-6-15,-1-6-13 16,-17-4-5-16,7-9-1 15,-9 2-34-15,6-5-20 16,-1-6-74-16,12-4-87 16,7 0-368-16,13-3 46 15</inkml:trace>
          <inkml:trace contextRef="#ctx0" brushRef="#br0" timeOffset="10403.9979">1769 1884 896 0,'-1'11'364'0,"2"20"42"16,7 1-227-16,8 18-34 16,3-1-35-16,5 16-14 15,5-4-17-15,7 7-1 16,-1-9-17-16,11 1-6 15,-4-14-18-15,6-8-11 16,2-12-10-16,-4-7-7 16,-9-14-3-16,0-3-2 15,-9-9 0-15,-8-15-2 16,-1-6 1-16,-8-16-2 16,0-12 2-16,-6-10-1 15,-5-1 0-15,-5-10-2 16,-1 3 2-16,-9-7-1 0,6 10 1 15,-9-1 5-15,5 15 4 16,-4 2 1-16,8 18 2 16,-2 6-3-16,5 14-4 15,5 11 2-15,-7 6-5 16,6 13-74-16,-7-5-82 16,0 3-379-16,-2 5 20 0</inkml:trace>
          <inkml:trace contextRef="#ctx0" brushRef="#br0" timeOffset="11166.5048">2977 1404 665 0,'-9'-6'329'15,"-8"1"6"-15,1 1-113 0,-1 0-90 16,0 6-4-16,-5 4-35 16,0 12 3-16,4 4-22 15,-5 12 5-15,7 4-8 16,-1 14 5-16,2-8-9 16,4 14 5-16,6-5-14 15,3 16 5-15,2-10-7 16,11 16 7-16,-2-12-8 15,10 0 5-15,5-13-12 0,7-8-7 16,2-20-17-16,12-11-7 16,-1-14-11-16,6-21-5 15,-6-10 0-15,2-12-6 16,-9-2-31-16,-4-7-79 16,-7 12-118-16,0 10-354 15,-4 9 7-15</inkml:trace>
          <inkml:trace contextRef="#ctx0" brushRef="#br0" timeOffset="11998.6745">3444 2214 804 0,'0'-1'294'16,"2"-10"49"-16,5-6-203 15,8-15-41-15,-2-6-21 16,7-20-7-16,1-2-21 0,3-24-6 16,-4 3-17-16,4-18-4 15,-7 4-13-15,-4-3-2 16,-4 15 0-16,-4-3 7 16,-5 21 4-16,2 2 11 15,-2 13 3-15,2 4 9 16,4 13-2-16,-3 0 9 15,3 14-3-15,5 8 9 16,2 6-2-16,5 16 13 16,3 9 0-16,10 15 17 15,-1 9-3-15,5 17 10 16,-2 0-11-16,11 11-1 16,-7-5-16-16,9 5-7 0,-5-11-18 15,1-4-7-15,-8-11-13 16,-7-5-9-16,-6-12-4 15,-7-1-5-15,-4-8-20 16,-7-1-62-16,-3-10-32 16,-7-9-125-16,-1-4-62 15,-6-3-304-15,-1-6 22 16</inkml:trace>
          <inkml:trace contextRef="#ctx0" brushRef="#br0" timeOffset="12230.688">3557 1649 1126 0,'3'17'459'16,"10"-10"45"-16,17-14-276 15,9-8-85-15,16-5-42 16,0-4-60-16,6-6-11 15,-7 5-22-15,0-5-85 16,-10 2-64-16,2 1-386 16,-9 3 17-16</inkml:trace>
          <inkml:trace contextRef="#ctx0" brushRef="#br0" timeOffset="13310.1818">4271 1042 500 0,'-27'7'437'16,"4"-1"-59"-16,5-4 11 16,11 0-211-16,10-4 17 15,8-6-44-15,17-3-2 16,7 2-35-16,21-9-6 16,-1-1-30-16,15-7-12 15,-3 2-24-15,5-11-8 16,-6 4-13-16,1-10-8 15,-18 2-6-15,3-1-4 16,-11 7 0-16,-10 1-1 0,-11 8 0 16,-1 8 0-16,-14 4 0 15,-5 5 0-15,-7 7 2 16,-6 7 3-16,-3 3-3 16,-3 1-49-16,4 0-52 15,0-2-149-15,19-2-152 16,0-10-181-16,9-1-87 0</inkml:trace>
          <inkml:trace contextRef="#ctx0" brushRef="#br0" timeOffset="12963.0323">4583 909 863 0,'-5'9'347'0,"9"17"53"16,5 11-220-16,4 13-7 16,-2 5-39-16,9 25-10 15,0-5-17-15,-3 7-18 16,0-9-30-16,1 1-10 0,-7-22-20 16,4 2-21-16,-10-23 1 15,-5-11-8-15,2-14-33 16,-2-17-103-16,-11-17-53 15,9-11-328-15,-11-9-7 16</inkml:trace>
          <inkml:trace contextRef="#ctx0" brushRef="#br0" timeOffset="13731.4579">5226 656 781 0,'0'4'442'15,"0"3"0"-15,5 6-152 16,7 17-69-16,0 10-63 16,9 16-2-16,3 3-45 15,0 11-16-15,2-4-30 16,-1 8-5-16,-6-9-17 16,-4 3-7-16,-10-12-11 0,-1 4-9 15,0-17-9-15,-2 1 0 16,-1-16-15-16,7-6-57 15,-8-16-64-15,0-16-127 16,3-4-22-16,-10-20-304 16,5-3 29-16</inkml:trace>
          <inkml:trace contextRef="#ctx0" brushRef="#br0" timeOffset="14235.695">5806 510 478 0,'-15'2'590'16,"0"15"-117"-16,0 5 9 15,-1 15-244-15,5 2-92 0,3 16-37 16,5 4-59 0,4 13-6-16,5-7-5 0,7 12 15 15,2-7 4-15,7 2 9 16,2-13-11-16,11 2-10 16,-6-14-17-16,12-14-7 15,-4-17-12-15,7-14-4 16,-5-17-5-16,7-18-3 15,-7-7 0-15,-4-18-3 16,-11 1-3-16,-2-4-5 16,-9 6 0-16,-7-6-3 15,-1 9 4-15,-10-7 2 16,-4 4 6-16,-6-4 1 16,-7 5 4-16,-12-3 2 15,3 16 1-15,-10-1 3 16,-1 16 4-16,-4 7 0 15,5 10 0-15,8 6-7 16,7 4-34-16,9 3-88 0,8 2-108 16,15 14-369-16,-3-7 8 15</inkml:trace>
        </inkml:traceGroup>
        <inkml:traceGroup>
          <inkml:annotationXML>
            <emma:emma xmlns:emma="http://www.w3.org/2003/04/emma" version="1.0">
              <emma:interpretation id="{AF848952-68B3-4A8A-A08C-94573117E227}" emma:medium="tactile" emma:mode="ink">
                <msink:context xmlns:msink="http://schemas.microsoft.com/ink/2010/main" type="inkWord" rotatedBoundingBox="26672,7457 27592,7150 27934,8174 27015,8482"/>
              </emma:interpretation>
              <emma:one-of disjunction-type="recognition" id="oneOf3">
                <emma:interpretation id="interp11" emma:lang="" emma:confidence="0">
                  <emma:literal>N</emma:literal>
                </emma:interpretation>
                <emma:interpretation id="interp12" emma:lang="" emma:confidence="0">
                  <emma:literal>n</emma:literal>
                </emma:interpretation>
                <emma:interpretation id="interp13" emma:lang="" emma:confidence="0">
                  <emma:literal>w</emma:literal>
                </emma:interpretation>
                <emma:interpretation id="interp14" emma:lang="" emma:confidence="0">
                  <emma:literal>W</emma:literal>
                </emma:interpretation>
                <emma:interpretation id="interp1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4899.0905">6491 339 941 0,'-4'5'360'0,"4"17"64"16,0 4-242-16,6 26 8 16,1 7-39-16,4 20 3 15,-2 1-32-15,2 16-8 16,-3-8-31-16,-6 6-11 15,-4-18-27-15,0 0-12 16,-4-21-16-16,5-10-13 0,-1-18-32 16,5-16-83-16,1-18-42 15,3-24-121-15,1-14 87 16,5-10-363-16,-10-19 119 16</inkml:trace>
          <inkml:trace contextRef="#ctx0" brushRef="#br0" timeOffset="15327.0046">6511 388 815 0,'-11'-9'451'0,"5"15"3"16,8 10-179-16,11 8-46 15,8 10-74-15,12 10-14 16,9 2-44-16,12 9-19 16,1 1-30-16,13 3-11 15,-5-7-18-15,4 1-2 16,-12-10-6-16,2-3-1 15,-14-14-3-15,-1 0-2 16,-7-6-1-16,6-3 0 16,-11-13-2-16,1-1-2 15,-5-6 3-15,-6-12-5 16,-9-4 3-16,0-3-2 16,-9-13 3-16,-7-20 0 15,-5-8 2-15,-4-22 5 0,-3-11 5 16,0-9 5-16,-3 7 5 15,-2-2 5-15,0 28-2 16,1-4 1-16,5 21-5 16,3 5-6-16,7 13-7 15,-3-2-5-15,5 14-4 16,-1 2-3-16,3 14 2 0,2 4-11 16,0 3-9-16,2 11-28 15,2 4-22-15,-3 5-74 16,-6 5-41-16,10 6-212 15,-1-10-170-15,-6-5-37 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1:01.719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272B50E6-B573-414F-8BAB-5C2D29495616}" emma:medium="tactile" emma:mode="ink">
          <msink:context xmlns:msink="http://schemas.microsoft.com/ink/2010/main" type="writingRegion" rotatedBoundingBox="20213,13116 27959,13765 27791,15766 20045,15117"/>
        </emma:interpretation>
      </emma:emma>
    </inkml:annotationXML>
    <inkml:traceGroup>
      <inkml:annotationXML>
        <emma:emma xmlns:emma="http://www.w3.org/2003/04/emma" version="1.0">
          <emma:interpretation id="{E5345604-20ED-4713-8FB9-E07F6FCF2950}" emma:medium="tactile" emma:mode="ink">
            <msink:context xmlns:msink="http://schemas.microsoft.com/ink/2010/main" type="paragraph" rotatedBoundingBox="20213,13116 27959,13765 27791,15766 20045,15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CEE9D0-CF9E-444E-A6AA-716E95624204}" emma:medium="tactile" emma:mode="ink">
              <msink:context xmlns:msink="http://schemas.microsoft.com/ink/2010/main" type="line" rotatedBoundingBox="20213,13116 27959,13765 27791,15766 20045,15117"/>
            </emma:interpretation>
          </emma:emma>
        </inkml:annotationXML>
        <inkml:traceGroup>
          <inkml:annotationXML>
            <emma:emma xmlns:emma="http://www.w3.org/2003/04/emma" version="1.0">
              <emma:interpretation id="{8A6B0202-DD5B-4AF2-8041-E857AC651F57}" emma:medium="tactile" emma:mode="ink">
                <msink:context xmlns:msink="http://schemas.microsoft.com/ink/2010/main" type="inkWord" rotatedBoundingBox="20184,13460 22977,13694 22887,14768 20094,14534"/>
              </emma:interpretation>
              <emma:one-of disjunction-type="recognition" id="oneOf0">
                <emma:interpretation id="interp0" emma:lang="" emma:confidence="0">
                  <emma:literal>slow</emma:literal>
                </emma:interpretation>
                <emma:interpretation id="interp1" emma:lang="" emma:confidence="0">
                  <emma:literal>Show</emma:literal>
                </emma:interpretation>
                <emma:interpretation id="interp2" emma:lang="" emma:confidence="0">
                  <emma:literal>Slow</emma:literal>
                </emma:interpretation>
                <emma:interpretation id="interp3" emma:lang="" emma:confidence="0">
                  <emma:literal>Shows</emma:literal>
                </emma:interpretation>
                <emma:interpretation id="interp4" emma:lang="" emma:confidence="0">
                  <emma:literal>sonor</emma:literal>
                </emma:interpretation>
              </emma:one-of>
            </emma:emma>
          </inkml:annotationXML>
          <inkml:trace contextRef="#ctx0" brushRef="#br0">56 395 1012 0,'-25'4'272'0,"-3"-1"109"16,21 1-291-16,12-2 1 15,14-2 6-15,10-4-31 16,14-7-15-16,23-2-6 15,8-13-10-15,16-18-18 16,-3-4-3-16,9-4-13 16,-16 1 7-16,-5 1-9 15,-19 17 8-15,-10 1-7 0,-24 8 8 16,-9 7-7-16,-9 14 9 16,-6 3 3-16,-4 9 10 15,-3 13 0-15,5 8 9 16,-5 12-4-16,3 4-3 15,3 13-8-15,3-3 0 16,-4 5-7-16,0-6 4 16,-3 4-4-16,-4-7 9 0,-8 3 5 15,-3-7 14-15,-4-2 6 16,-3-14 9-16,-12-6-2 16,-1-4-7-16,-10-5-14 15,0-12-7-15,-1 1-18 16,10-8-34-16,12-11-114 15,20-11-72-15,33-13-339 16,8-11-14-16</inkml:trace>
          <inkml:trace contextRef="#ctx0" brushRef="#br0" timeOffset="1952.9773">974 301 749 0,'-16'15'277'0,"-7"-4"51"15,16-6-198-15,7-1-9 16,9-4-27-16,13-2-14 15,4-5-16-15,9-6-10 16,4-4-5-16,5-7-12 16,-7-2-9-16,11-7-11 15,-5 2-2-15,5-14-8 16,-8 5 2-16,5-8-6 16,-10 3 3-16,0-1-6 15,-9 11 6-15,-4-4-5 16,-9 10 6-16,-6 3-6 15,-5 4 9-15,-6 3 5 16,-1 5 11-16,-6 2 1 0,0 7 12 16,-4 5-4-16,0 2-3 15,-5 9-7-15,5 5-1 16,-11 8-5-16,4-1 1 16,-8 10-4-16,6 2 5 15,-7 6 1-15,2 1 5 16,-3 15 2-16,3 1 3 15,-5 15 3-15,5-1-3 0,1 10 1 16,6-10-1-16,4 1-5 16,6-17-6-16,11-4-5 15,4-21-8-15,8-3-4 16,10-17-3-16,8-13-3 16,1-11 3-16,16-13-3 15,0-13 3-15,11-12-4 16,-7 1 0-16,2 2-5 15,-15 7 7-15,-6 4-7 16,-16 15 9-16,-2 4-1 16,-9 8 5-16,-8 5-4 15,-5 10 5-15,-6 10-6 16,-4 7 5-16,-1 21-6 16,-4 7 4-16,2 12-3 0,7-1 5 15,4 6 0-15,4-17 3 16,12-4-3-16,6-15 2 15,4-5-4-15,5-9-2 16,10-6-3-16,1-13 2 16,10-11-3-16,-2-5 3 15,7-21-1-15,-4-4 3 16,3-7-1-16,-10 2 1 0,-2-11-2 16,-15 8 2-16,1-5-1 15,-15 5 1-15,-3-3-3 16,1 15 4-16,-4 2-3 15,-5 11 2-15,0 2-3 16,-4 13 5-16,-6 4-4 16,0 5 3-16,-1 2-2 15,1 6 1-15,-5 5-4 16,2 2 3-16,0 11-5 16,-1 3 4-16,5 10-3 15,1 2 4-15,6 7-3 16,3-3 7-16,12-1-6 15,3-7 5-15,9-7-5 16,8-13 2-16,7-10-3 0,4-8 2 16,8-12-3-1,-8-4 4-15,5-12-3 0,-7 1 4 16,6-7-3-16,-8 6 3 16,4-4-2-16,-8 7 1 15,-3 1-3-15,-11 6 4 16,-4 3-3-16,-5 10 4 15,-3 5-1-15,-4 6 2 16,-7 9-4-16,3 6 3 0,-5 8 0 16,-1 5 5-16,-5 14 13 15,3 4 9-15,-6 7 18 16,-3-1 5-16,0 6 6 16,7-11-12-16,6-8-7 15,5-12-20-15,15-12-9 16,8-16-11-16,14-20-1 15,6-10-1-15,11-13 0 16,-2-5 0-16,2-2-4 16,-12 11 2-16,-6 4-3 15,-12 18 3-15,-11 17-2 16,-9 13 7-16,-11 26 1 16,0 7 6-16,-2 13 2 15,4-6 4-15,7-3-2 16,11-21-4-16,12-7-6 15,4-17-3-15,14-16-2 0,2-13-1 16,7-11 0-16,-6-6 1 16,1-13-8-16,-12 8-3 15,-3-4-5-15,-11 6 1 16,-6-8 2-16,-6 13 9 16,-7-2 2-16,-1 11 8 15,-5 4-3-15,-1 15 4 0,-6 4-3 16,2 10 4-16,0 6 3 15,0 2 4-15,8 6-2 16,7 1 1-16,7-4-2 16,6-4-5-16,9-3-3 15,2-7 0-15,9-6 0 16,-6-5 1-16,6-1-2 16,-7 1-19-16,3-6-64 15,-10 3-33-15,3-1-113 16,-4-2-61-16,6 0-310 15,-2 6 41-15</inkml:trace>
        </inkml:traceGroup>
        <inkml:traceGroup>
          <inkml:annotationXML>
            <emma:emma xmlns:emma="http://www.w3.org/2003/04/emma" version="1.0">
              <emma:interpretation id="{75337678-08B1-468F-A071-E2CC84C207EA}" emma:medium="tactile" emma:mode="ink">
                <msink:context xmlns:msink="http://schemas.microsoft.com/ink/2010/main" type="inkWord" rotatedBoundingBox="23203,13654 24212,13739 24127,14762 23117,14677"/>
              </emma:interpretation>
              <emma:one-of disjunction-type="recognition" id="oneOf1">
                <emma:interpretation id="interp5" emma:lang="" emma:confidence="0">
                  <emma:literal>in</emma:literal>
                </emma:interpretation>
                <emma:interpretation id="interp6" emma:lang="" emma:confidence="0">
                  <emma:literal>im</emma:literal>
                </emma:interpretation>
                <emma:interpretation id="interp7" emma:lang="" emma:confidence="0">
                  <emma:literal>ini</emma:literal>
                </emma:interpretation>
                <emma:interpretation id="interp8" emma:lang="" emma:confidence="0">
                  <emma:literal>ins</emma:literal>
                </emma:interpretation>
                <emma:interpretation id="interp9" emma:lang="" emma:confidence="0">
                  <emma:literal>ihn</emma:literal>
                </emma:interpretation>
              </emma:one-of>
            </emma:emma>
          </inkml:annotationXML>
          <inkml:trace contextRef="#ctx0" brushRef="#br0" timeOffset="3075.4598">3011 646 906 0,'0'7'278'16,"9"-5"76"-16,6-9-243 0,18-13-27 16,0-4-21-16,15-19-18 15,2-3-24-15,7-6-11 16,-3 10-8-16,-10 1 0 15,-12 19-1-15,-8 5 20 16,-19 16 25-16,-12 13 43 16,-4 12 13-16,-12 17 31 15,-4 9-9-15,-3 15-9 16,4-5-36-16,8-2-5 16,5-16-28-16,9-3-10 15,12-15-15-15,5-7-8 16,0-6-9-16,11-4-2 15,-2-11-1-15,0-12-3 16,2-3 4-16,5-12-4 16,3-8 2-16,1-7-6 15,0-2-2-15,6-7-2 16,-8 12 2-16,-5-1-1 0,-9 18 7 16,-6 13 2-16,-11 19 7 15,-4 19 8-15,-3 16 6 16,-4 14 2-16,-2 6 5 15,0 8 4-15,-6-16 0 16,1-5 12-16,0-13 2 0,5-7 3 16,3-22-5-16,9-6-8 15,6-17-17 1,12-14-7-16,7-12-8 0,11-18-3 16,9 0-7-16,10-3-19 15,-8 6-4-15,2 7-10 16,-9 21 1-16,-12 15 4 15,-12 19 17-15,-13 27 4 16,-11 17 22-16,-12 24 17 16,1 6 9-16,-4 3 8 15,11-9 4-15,6-11-12 16,16-22-17-16,11-11-2 16,14-17-21-16,10-15-55 15,0-7-38-15,-3-8-156 16,-6-1 32-16,-20-6-407 15,-12 2 51-15</inkml:trace>
          <inkml:trace contextRef="#ctx0" brushRef="#br0" timeOffset="3304.9314">3605-56 1482 0,'-22'0'326'0,"4"-5"148"16,23-3-464-16,21-1-125 15,5-9-345-15,8-3 49 16</inkml:trace>
        </inkml:traceGroup>
        <inkml:traceGroup>
          <inkml:annotationXML>
            <emma:emma xmlns:emma="http://www.w3.org/2003/04/emma" version="1.0">
              <emma:interpretation id="{8D067C1F-202E-44AB-9973-EE8B01B16D5E}" emma:medium="tactile" emma:mode="ink">
                <msink:context xmlns:msink="http://schemas.microsoft.com/ink/2010/main" type="inkWord" rotatedBoundingBox="24771,13498 27959,13765 27791,15766 24603,15499"/>
              </emma:interpretation>
              <emma:one-of disjunction-type="recognition" id="oneOf2">
                <emma:interpretation id="interp10" emma:lang="" emma:confidence="0">
                  <emma:literal>change</emma:literal>
                </emma:interpretation>
                <emma:interpretation id="interp11" emma:lang="" emma:confidence="0">
                  <emma:literal>Change</emma:literal>
                </emma:interpretation>
                <emma:interpretation id="interp12" emma:lang="" emma:confidence="0">
                  <emma:literal>Chiange</emma:literal>
                </emma:interpretation>
                <emma:interpretation id="interp13" emma:lang="" emma:confidence="0">
                  <emma:literal>Chang</emma:literal>
                </emma:interpretation>
                <emma:interpretation id="interp14" emma:lang="" emma:confidence="0">
                  <emma:literal>changier</emma:literal>
                </emma:interpretation>
              </emma:one-of>
            </emma:emma>
          </inkml:annotationXML>
          <inkml:trace contextRef="#ctx0" brushRef="#br0" timeOffset="17304.601">4942 349 425 0,'2'-4'285'15,"0"-1"-28"-15,-2-1-31 16,-2 2-116-16,2 2 10 16,-2 1-31-16,-2-1 22 15,-1 0-23-15,-3 4 16 16,-1 0-20-16,-7 1 11 16,-3 5-28-16,-3-1 6 15,4-1-25-15,-8 3 3 16,5 2-21-16,-1 4 4 15,-2 5-17-15,-3 2 7 16,4 4-10-16,1 5 12 16,0-8-8-16,-2 6 13 0,9-3-6 15,-1 3 11-15,1-3-11 16,6 8 6-16,1-10-13 16,3-2 4-16,5 0-13 15,0 2 2-15,5-7-10 16,3 1 3-16,1-3-5 15,6-4 3-15,3-9-5 16,6-4 6-16,4 2-3 0,11-4 5 16,-1-11-3-16,9 2 7 15,-5-3-6-15,4-8 6 16,-5-8-5-16,5-1 2 16,-9-7-4-16,9-8 3 15,-4 1-5-15,5-6 3 16,-5 7-3-16,10-6 2 15,-8 6-3-15,0-8 4 16,-8 8-4-16,4-7 2 16,-7 6-2-16,2-2 5 15,-7 4-7-15,4-1 8 16,-8 7-5-16,-6-3 4 16,-7 9-6-16,-5-2 8 15,-6 3-7-15,-8 6 7 0,1 12-4 16,-8-3 4-16,-2 11-4 15,-5 6 4-15,-2 0-8 16,-2 8 3-16,2 8-5 16,0 7 5-16,2 2-6 15,-2 16 12-15,0-10 1 16,-3 19 20-16,3-4 2 16,-4 19 19-16,2-2 0 0,2 16 11 15,2 1-11-15,-2 10 6 16,7-11-13-16,-1 6 2 15,1-14-14-15,-3-12 4 16,1-15-6-16,-3-3 6 16,6-14-3-16,-3-6 1 15,6-8-5-15,8-10-5 16,1-10-12-16,11-19-5 16,10-9-4-16,16-13-4 15,6 0-1-15,15-6-2 16,-6 12-3-16,1 9 0 15,-10 14-3-15,-7 12 2 16,-12 9 2-16,0 11 6 16,-11 7-1-16,-1 9 5 0,-4 6-4 15,-1 12 4 1,-6-5-3-16,-1 4 4 0,-2-7-2 16,3-6 4-16,-3-9-1 15,2 2 3-15,1-13 0 16,3 0 4-16,0-2-2 15,0 0 3-15,2-3-1 16,-1-1 0-16,-2 2-3 0,-1-3 1 16,0-4-4-16,0-4 0 15,0 4 0-15,0 1 5 16,0-6-1-16,1 6 5 16,1 1-3-16,-2-2 0 15,2-4-8-15,2 6 3 16,1-6-7-16,1 4 2 15,2-4-2-15,1 0 4 16,-2 2-5-16,3 2 2 16,-1-2-1-16,4 5 2 15,-3 5-3-15,3-9 4 16,4 5-3-16,3-8 1 16,0-7-4-16,12-11 0 15,-2-1-7-15,5-10-7 16,-5-1-7-16,3-3-2 15,-7 4-5-15,2-8 6 16,-8 4 7-16,-1 2 6 0,-6 5 6 16,-4 2 5-16,-8 12 1 15,-3 2 2-15,-2 11-1 16,-5 6 2-16,2 12-4 16,-6 14 2-16,2 4-2 15,0 6 3-15,4-8-3 0,0 4 3 16,9-7-2-16,4-6 2 15,1-8-3-15,8 3 2 16,2-12-2-16,3-16 0 16,3-2 0-16,4-11 0 15,5-10 0-15,3-12 1 16,2 7-1-16,-1-13-7 16,-10 4-3-16,-6 2 3 15,-9 7-2-15,-5 0 5 16,-6 9 5-16,0 0 3 15,-5 8-2-15,0-4 2 16,-1 6-1-16,-1 3 1 16,2 9-1-16,-5 3 2 15,1 8-2-15,-3 12 1 16,-5 1-3-16,-3 8 2 16,5 5-2-16,-7 10 5 0,4 0 0 15,0 7 5-15,-4-6 0 16,3 6 2-16,5-11-1 15,5 0-1-15,9-7-4 16,4-3-1-16,7-8-2 16,8-8-3-16,3-9-1 15,8-15 2-15,5-2-1 16,4-20 1-16,-4-4-2 0,4-9-8 16,-4 2-3-16,-5-8-2 15,-6 17 0-15,-9 12 5 16,-6 10 7-16,-9 17 5 15,-5 16-3-15,-6 23 7 16,-3 9 1-16,-8 9 6 16,7-4 5-16,0 8 6 15,6-19-2-15,9-5-5 16,4-13-7-16,9-10-5 16,4-16-5-16,11-11-1 15,7-7-8-15,10-10-16 16,-6-3-8-16,5-10-7 15,-9 4-5-15,-1-7 9 16,-8 5 14-16,-4 2 9 0,-7 11 6 16,-4 6 19-16,-5 16 5 15,-4 8 9-15,-6 11 1 16,-1 11 8-16,-1 9-13 16,-3 5 1-16,-2 1-2 15,1 0 6-15,0-3-2 0,0-8 5 16,-1-10-4-16,2 1 1 15,5-12-8 1,0-4 2-16,3-5-9 0,5-7-1 16,5-10-7-16,13-10 1 15,6-1-6-15,11-18 0 16,6 3-10-16,5-5-7 16,-8 11-5-16,-3-3 0 15,-9 21 2-15,-4 10 8 16,-9 11 6-16,-4 15 5 15,-6 8 0-15,-3 9 1 16,-6-1 3-16,-1 11 8 16,-4-11 5-16,-1 8 11 15,-1-8-1-15,4 1-2 16,3-9-4-16,8 5-8 16,5-19-11-16,10-5-1 15,5-14-7-15,9-12-24 16,2-12-10-16,4-3-15 0,-6 2-4 15,-2 4 4-15,-7 6 22 16,-14 16 10-16,-7 0 19 16,-6 12 11-16,-5 8 5 15,-5 11 5-15,6-4 2 16,1 14 2-16,4-7-7 0,8 1-3 16,1-9-5-16,4-1-2 15,2-9-3-15,10-3 1 16,-3-6-1-16,8-6 0 15,-3-5 1-15,14-5 0 16,-6-1-3-16,2-13-2 16,-5-3-3-16,3 2 0 15,-12-4-2-15,-5-8 3 16,-5 12 2-16,-1-4 5 16,-10 1-2-16,-4 7 7 15,-4 8-4-15,-4 1 8 16,0 9-3-16,0-1 5 15,-1 3-6-15,0 7 6 16,0 7-10-16,-6 10 7 0,1 5-3 16,-10 11 13-1,0 4 3-15,-1 4 12 16,5-2-1-16,2 5 2 0,7-7-10 16,6 5-6-16,9-6-9 15,5-3-4-15,3-11-6 16,14-4-3-16,2-18 0 15,15-14-5-15,-3-12-12 16,11-7-14-16,-7-8-4 0,3-5-5 16,-16 7 4-16,-3 0 14 15,-9 10 14-15,-4 5 8 16,-9 13 5-16,-4 11 5 16,-1 14 0-16,-8 14 4 15,-2 16-1-15,-6 27 4 16,1 4-6-16,-4 27 9 15,-1-3-2-15,-4 18 5 16,3-10 1-16,-10-4 2 16,3-14-7-16,-8 1 1 15,4-25-6-15,-4-10-1 16,4-10-4-16,-7-16 2 16,3-16-3-16,-3-9-1 15,5-15-6-15,3-15 1 0,14-11-5 16,11-17-1-16,16 1-7 15,15-8-1-15,12 4-4 16,12-12 2-16,4 14-1 16,12-19 0-16,1 8 2 15,13-14 2-15,-4 18-2 16,11-10 4-16,-13 14 5 16,11 1 4-16,-14 13 0 0,10-2 5 15,-6 7-3-15,10-2 3 16,-9 4-10-16,4-5-13 15,-10 3-10-15,-7-2 0 16,-16 12-4-16,-14-3 11 16,-16 12 13-16,-13 4 19 15,-5 6 5-15,-12 1 14 16,-2 9-5-16,-5 4 8 16,-1 7-9-16,-3 18 2 15,-2 10-3-15,-5 13 27 16,8 1 6-16,-1 16 18 15,6-14-1-15,5 1-7 16,13-10-23-16,6-6-13 16,11-14-19-16,11-11-10 15,9-11-18-15,6-17-44 0,6-4-58 16,3-9-238 0,-10 8-9-16,-4-12-333 0,-14-9-85 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1:36.624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  <inkml:context xml:id="ctx1">
      <inkml:inkSource xml:id="inkSrc3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10-11T08:03:24.557"/>
    </inkml:context>
    <inkml:brush xml:id="br1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AC12C4-6619-4B63-A22C-94A30031FC2F}" emma:medium="tactile" emma:mode="ink">
          <msink:context xmlns:msink="http://schemas.microsoft.com/ink/2010/main" type="inkDrawing"/>
        </emma:interpretation>
      </emma:emma>
    </inkml:annotationXML>
    <inkml:trace contextRef="#ctx0" brushRef="#br0">218 250 678 0,'-9'0'235'16,"3"-2"50"-16,3 2-161 0,-3-2-15 15,-3 2 7-15,1-4-39 16,-5 1 15-16,2 3-25 15,-3 3 9-15,1 1-20 16,-2 7 6-16,2 8-25 16,-4 5 9-16,4 3-20 15,1 3 8-15,-3 1-13 16,2 1 5-16,4-3-14 16,-1 10 6-16,5 3-11 0,1 16 9 15,8-1-7-15,1 11 13 16,3-5-4-16,3 3 14 15,-2-16-8-15,4-4 6 16,-2-18-13-16,9-8 1 16,3-16-15-16,2-13 4 15,3-11-9-15,9-19 7 16,-6-15-5-16,4-16 7 16,2 0-9-16,2-11 8 15,-11 10-8-15,3 3 7 16,-7 15-8-16,0 10 8 15,-11 15-6-15,2 17 5 16,-6 13-7-16,-3 13 9 16,-4 11-2-16,7 24 12 0,2 1-1 15,2 12 11 1,3-6-4-16,10-5 6 0,-4-21-12 16,6-12 2-16,0-21-12 15,7-16 4-15,-6-16-11 16,7-19 8-16,-7-1-7 15,1-16 7-15,-6 9-7 16,-2-3 7-16,-11 10-9 16,0-12 8-16,-9 10-7 15,-6-5 7-15,-7 13-7 0,-4 4 7 16,-1 14-7-16,-5 12 7 16,-1 11-7-16,-2 8 6 15,6 16-8-15,-6 14 10 16,5 14-8-16,3 14 9 15,-1 2-5-15,4 2 7 16,6-8-7-16,5-3 3 16,4-14-6-16,11-6 8 15,1-12-34-15,12-11-86 16,4-9-76-16,10-9-344 16,-3-15-3-16</inkml:trace>
    <inkml:trace contextRef="#ctx0" brushRef="#br0" timeOffset="460.1112">1102-97 864 0,'8'33'301'16,"3"4"61"-16,4 18-201 15,-1 2-35-15,5 8 7 16,-8 0-28-16,-4-6 10 16,-5-13-26-16,-5-9 15 15,-5-17-23-15,-3-11-4 16,0-14-31-16,0-17-7 15,4-23-27-15,10-19-3 16,8-12-12-16,13 4 7 16,2 11-6-16,7 17 5 15,-7 27-6-15,6 21 4 16,-12 18-9-16,6 26 24 16,-6 15 9-16,4 12 26 0,-13-4 2 15,2-7 8-15,-2-23-23 16,2-17-6-16,6-20-39 15,8-32-52-15,3-13-74 16,3-27 374-16,8-12-825 16,-10-3 344-16</inkml:trace>
    <inkml:trace contextRef="#ctx0" brushRef="#br0" timeOffset="1879.0065">1686-751 969 0,'9'31'317'0,"2"15"100"16,6 4-262-16,3 22 35 15,2 0-35-15,-1 22 16 16,-3-5-47-16,2 9-5 16,-5-17-45-16,-4-3-4 0,-2-25-36 15,-1-10-5-15,-4-21-22 16,-3-11 1-16,-1-15-11 16,-3-10 7-16,-3-12-7 15,-5-11 7-15,-2-6-6 16,-3-1 1-16,-3 9-11 15,-3 4 8-15,0 8-8 16,-2 16 8-16,2 7-3 0,-6 17 8 16,6 7-8-16,7 14 7 15,8 3-7-15,5 9 10 16,11-10-3-16,11-4 8 16,4-16-7-16,11-15 6 15,4-19-8-15,7-18-1 16,-3-7 0-16,7-12 7 15,-13-5-6-15,7-3 7 16,-15 4 1-16,1-2-3 16,-12 9-5-16,1 0 6 15,-14 11-6-15,-1 9 5 16,-9 6-3-16,-7 7 5 16,-4 6-2-16,-6 7 4 15,1 2-1-15,3 17 8 16,1-3-4-16,12 23 6 0,5 8 1 15,3 17 17-15,5-6-1 16,7 14 12-16,-6-15-4 16,4-5-1-16,2-18-17 15,3-8-7-15,0-11-14 16,1-12-1-16,5-8-3 16,0-11 0-16,-4-10-1 15,1-15 4-15,-1-3-1 0,-3-11 3 16,-6 3-5-16,-2-1 3 15,-5 13-2-15,-1 5 3 16,-3 14-3-16,-3 9 4 16,4 10-4-16,3 10 0 15,-2 5-3-15,7 16 3 16,-1 8-1-16,-1 17 13 16,-3 2 3-16,1 3 15 15,-3-13 1-15,0-7 6 16,0-20-11-16,0-17-1 15,1-22-15-15,3-25-1 16,5-8-8-16,7-11 3 16,3 10-7-16,1 14 2 15,-4 18-6-15,3 14 2 0,-9 20-5 16,7 16 10 0,-6 5-2-16,2 15 9 0,-2-2 0 15,1 3 4-15,-4-20-6 16,6-10 5-16,-1-15-10 15,7-11 3-15,-3-14-6 16,6-8-1-16,-2 0-14 16,1-8-20-16,-4 6-17 15,-2-4-23-15,-5 5-14 0,0-7-15 16,-2-3 5-16,0-15-7 16,-3-8 7-16,-3-14 10 15,5-1 22-15,-5 1 21 16,-5 13 18-16,0 12 33 15,-4 21 28-15,-3 12 60 16,3 16 9-16,1 18 23 16,1 15-9-16,9 18 0 15,4 9-47-15,4 17-1 16,5-5-18-16,6 5 2 16,-2-8-21-16,2-3-6 15,-6-17-10-15,1 1-1 16,-5-16-7-16,1-5 1 15,-8-7-3-15,2-6 0 16,-5-7-3-16,-1-2-2 0,-5-6-9 16,-5-4-8-16,-3 7-5 15,-5-9 0-15,-5-3 4 16,-6 6 7-16,0-4 6 16,-11 7 6-16,2 8-1 15,3 11 1-15,4-2-3 16,11 7 3-16,14-3-3 0,14-3 3 15,11-6-2-15,12-12 2 16,3-7-3-16,11-17 3 16,-6-5 5-16,3-6-30 15,-9 8-29-15,1-8-112 16,-13 13-129-16,5-16-339 16,-9-1-12-16</inkml:trace>
    <inkml:trace contextRef="#ctx1" brushRef="#br1">4002-3835 0</inkml:trace>
    <inkml:trace contextRef="#ctx0" brushRef="#br0" timeOffset="2422.1231">3333-882 959 0,'-9'13'293'0,"7"-6"95"16,11-7-260-16,8-7 15 0,1-2-24 16,10-6 18-16,5-4-40 15,6-5-4-15,-2 2-42 16,0-4-7-16,-6 2-28 16,2-2 7-16,-12 8-31 15,-1 3-118-15,-5 6-57 16,-1 7-313-16,-19 6-46 15</inkml:trace>
    <inkml:trace contextRef="#ctx0" brushRef="#br0" timeOffset="4343.1505">1355 953 632 0,'-1'-5'288'16,"-5"5"33"-16,-1-2-158 15,-1 0 1-15,-5 6-39 16,-3 5 1-16,-1 2-32 15,-1 4 10-15,1 7-34 0,-3 7 4 16,7-1-22-16,-8 5 7 16,5 1-20-16,3 2 5 15,2 0-16-15,3 8 10 16,8-2-12-16,6 8 12 16,-2-6-12-16,9 8 10 15,1-15-10-15,7 2 5 16,-5-15-15-16,12-6 4 15,-4-16-12-15,6-11 0 16,-1-13-7-16,8-17 4 16,-4-9-4-16,8-11 3 15,-8 2-4-15,4-8 4 16,-4 8-5-16,-5-10 6 16,-6 1-7-16,-3-2 5 15,-8 10-5-15,-6 1 7 16,-3 18-8-16,-4 10 8 0,-3 10-7 15,-3 6 8-15,-3 8-7 16,0 3 7-16,2 6-8 16,0 7 7-16,1 9-8 15,3 10 7-15,-1 7-8 16,2 12 16-16,1 3-1 16,-3 4 19-16,4-5 0 15,1 3 12-15,1-14-10 0,1 3 7 16,5-8-17-16,3 0 5 15,4-4-12-15,2-3 2 16,0-11-12-16,5-8 3 16,-5-11-8-16,7-13 4 15,2-11-7-15,4-9 5 16,-4-9-1-16,7-8 3 16,-9-1-4-16,2-14 6 15,-7 6-7-15,-1 6 5 16,-6 9-5-16,-1 11 5 15,-5 24-6-15,3 16 7 16,0 16-7-16,1 17 6 16,-3 9-2-16,-1 10 12 15,-2-7 3-15,-4-2 15 16,-2-13-1-16,-1-11 4 16,1-11-10-16,-2-17-4 0,1-20-13 15,9-26-2-15,7-7-8 16,7-17 3-16,6 4-6 15,6 14 2-15,7 27-4 16,-8 21 1-16,-1 27-2 16,-2 27 5-16,-6 10-2 15,-11 6 10-15,0-4 4 16,1-16 2-16,-3-22-3 0,4-34 2 16,4-36-9-16,11-35-6 15,2-15-15-15,7-27-20 16,0 8-10-16,-2 12 0 15,-13 28-1-15,-7 7 19 16,-11 30 17-16,0 16 9 16,-4 18 10-16,2 12 20 15,0 18 0-15,7 21 12 16,3 6 1-16,3 22 6 16,1-1-14-16,3 7 2 15,-2-12-10-15,-4-2 4 16,0-23-15-16,-4-8 1 15,-1-16-8-15,-1-10 3 16,1-14-9-16,-6-8 7 0,-2-6-6 16,-4-6 6-16,-3 0-6 15,-4-5 5-15,0 5-7 16,-3-1 5-16,-1 5-7 16,1 2 7-16,3 7-6 15,0 8 8-15,5 8-6 16,-1 9 4-16,5 10-6 15,-1 17 6-15,3 3-7 16,-2 20 12-16,6-1 1 0,-2 9 12 16,0-18-2-16,4-6 7 15,3-16-11-15,8-23-1 16,5-25-11-16,10-21 1 16,-1-7-4-16,6-11 5 15,-1 11-5-15,-1 15 6 16,-7 20-5-16,0 19 4 15,-8 14-7-15,-5 15 7 16,-7-2-5-16,-3 2 6 16,-1-11-4-16,0-18 3 15,0-26-6-15,5-25 5 16,-1-12-7-16,3-19 6 16,-2-1-4-16,3-6 7 15,-5 22-5-15,6-2 3 16,-5 17-3-16,3 13-2 15,2 12-11-15,2 1-25 0,0 5-41 16,5-1-94-16,3 3-77 16,3-6 418-16,-2 3-792 15,2-1 367-15</inkml:trace>
    <inkml:trace contextRef="#ctx0" brushRef="#br0" timeOffset="5291.6805">3017 432 1112 0,'-7'15'431'0,"3"-6"46"16,4-9-315-16,6-7-35 15,1-10-77-15,6-7-15 16,0-3-33-16,3-6 5 16,-6 1-8-16,-3 1 7 15,-5 7-7-15,-4 5 8 16,-3 10-7-16,-7 9 21 0,1 7 12 16,-2 14 30-16,1 8 1 15,0 17 17-15,7 4-5 16,-1 19 18-16,6-5-16 15,4-1 6-15,3-11-15 16,8-17-12-16,7-24-37 0,10-28-8 16,5-18-11-16,3-20-29 15,1-2-16 1,-4-15-6-16,-9 18-8 0,-6 4 2 16,-7 21 26-16,-4 8 18 15,-8 18 5-15,1 14 17 16,-2 11 1-16,2 6 14 15,3 1 0-15,6 1 9 16,2-14-14-16,7-7-1 16,0-9-14-16,4-14 1 15,1-10-8-15,5-10 6 16,-3 1-7-16,1-20 6 16,-4 3-6-16,-6-7 3 15,-9 7-4-15,-13-2 6 16,-5 19-5-16,-17 3 7 0,-2 14-2 15,-9 1 4-15,2 15-6 16,-4 5 6-16,11 12-6 16,-2 20 4-16,10 11-3 15,1 15 10-15,6 3-1 16,6 6 7-16,5-18-3 16,7-1 5-16,4-16-8 15,8-5 2-15,-1-18-8 0,8-8 2 16,-4-13-7-16,8-16 4 15,-3-4-5-15,3-18 5 16,-4-3-3-16,-4-14 5 16,-6 1-5-16,-1-22 1 15,-7 5-4-15,3-12 0 16,0 6-7-16,-2 0 3 16,-4 13-3-16,3 12 4 15,-6 22 1-15,-4 17 4 16,0 16 2-16,-5 14 11 15,-6 2-2-15,11 20 9 16,-6 7 3-16,5 27 10 16,3 6 0-16,9 20 12 15,-2-3-5-15,12 0-1 16,1-25-13-16,10-6-9 0,1-27-11 16,6-20-20-16,0-15-10 15,0-10-132-15,-4-18-182 16,4-12-354-16,-9 9-57 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1:01.719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A9120558-D428-4B17-A2F2-B1A162F336DD}" emma:medium="tactile" emma:mode="ink">
          <msink:context xmlns:msink="http://schemas.microsoft.com/ink/2010/main" type="inkDrawing"/>
        </emma:interpretation>
      </emma:emma>
    </inkml:annotationXML>
    <inkml:trace contextRef="#ctx0" brushRef="#br0">56 395 1012 0,'-25'4'272'0,"-3"-1"109"16,21 1-291-16,12-2 1 15,14-2 6-15,10-4-31 16,14-7-15-16,23-2-6 15,8-13-10-15,16-18-18 16,-3-4-3-16,9-4-13 16,-16 1 7-16,-5 1-9 15,-19 17 8-15,-10 1-7 0,-24 8 8 16,-9 7-7-16,-9 14 9 16,-6 3 3-16,-4 9 10 15,-3 13 0-15,5 8 9 16,-5 12-4-16,3 4-3 15,3 13-8-15,3-3 0 16,-4 5-7-16,0-6 4 16,-3 4-4-16,-4-7 9 0,-8 3 5 15,-3-7 14-15,-4-2 6 16,-3-14 9-16,-12-6-2 16,-1-4-7-16,-10-5-14 15,0-12-7-15,-1 1-18 16,10-8-34-16,12-11-114 15,20-11-72-15,33-13-339 16,8-11-14-16</inkml:trace>
    <inkml:trace contextRef="#ctx0" brushRef="#br0" timeOffset="1952.9773">974 301 749 0,'-16'15'277'0,"-7"-4"51"15,16-6-198-15,7-1-9 16,9-4-27-16,13-2-14 15,4-5-16-15,9-6-10 16,4-4-5-16,5-7-12 16,-7-2-9-16,11-7-11 15,-5 2-2-15,5-14-8 16,-8 5 2-16,5-8-6 16,-10 3 3-16,0-1-6 15,-9 11 6-15,-4-4-5 16,-9 10 6-16,-6 3-6 15,-5 4 9-15,-6 3 5 16,-1 5 11-16,-6 2 1 0,0 7 12 16,-4 5-4-16,0 2-3 15,-5 9-7-15,5 5-1 16,-11 8-5-16,4-1 1 16,-8 10-4-16,6 2 5 15,-7 6 1-15,2 1 5 16,-3 15 2-16,3 1 3 15,-5 15 3-15,5-1-3 0,1 10 1 16,6-10-1-16,4 1-5 16,6-17-6-16,11-4-5 15,4-21-8-15,8-3-4 16,10-17-3-16,8-13-3 16,1-11 3-16,16-13-3 15,0-13 3-15,11-12-4 16,-7 1 0-16,2 2-5 15,-15 7 7-15,-6 4-7 16,-16 15 9-16,-2 4-1 16,-9 8 5-16,-8 5-4 15,-5 10 5-15,-6 10-6 16,-4 7 5-16,-1 21-6 16,-4 7 4-16,2 12-3 0,7-1 5 15,4 6 0-15,4-17 3 16,12-4-3-16,6-15 2 15,4-5-4-15,5-9-2 16,10-6-3-16,1-13 2 16,10-11-3-16,-2-5 3 15,7-21-1-15,-4-4 3 16,3-7-1-16,-10 2 1 0,-2-11-2 16,-15 8 2-16,1-5-1 15,-15 5 1-15,-3-3-3 16,1 15 4-16,-4 2-3 15,-5 11 2-15,0 2-3 16,-4 13 5-16,-6 4-4 16,0 5 3-16,-1 2-2 15,1 6 1-15,-5 5-4 16,2 2 3-16,0 11-5 16,-1 3 4-16,5 10-3 15,1 2 4-15,6 7-3 16,3-3 7-16,12-1-6 15,3-7 5-15,9-7-5 16,8-13 2-16,7-10-3 0,4-8 2 16,8-12-3-1,-8-4 4-15,5-12-3 0,-7 1 4 16,6-7-3-16,-8 6 3 16,4-4-2-16,-8 7 1 15,-3 1-3-15,-11 6 4 16,-4 3-3-16,-5 10 4 15,-3 5-1-15,-4 6 2 16,-7 9-4-16,3 6 3 0,-5 8 0 16,-1 5 5-16,-5 14 13 15,3 4 9-15,-6 7 18 16,-3-1 5-16,0 6 6 16,7-11-12-16,6-8-7 15,5-12-20-15,15-12-9 16,8-16-11-16,14-20-1 15,6-10-1-15,11-13 0 16,-2-5 0-16,2-2-4 16,-12 11 2-16,-6 4-3 15,-12 18 3-15,-11 17-2 16,-9 13 7-16,-11 26 1 16,0 7 6-16,-2 13 2 15,4-6 4-15,7-3-2 16,11-21-4-16,12-7-6 15,4-17-3-15,14-16-2 0,2-13-1 16,7-11 0-16,-6-6 1 16,1-13-8-16,-12 8-3 15,-3-4-5-15,-11 6 1 16,-6-8 2-16,-6 13 9 16,-7-2 2-16,-1 11 8 15,-5 4-3-15,-1 15 4 0,-6 4-3 16,2 10 4-16,0 6 3 15,0 2 4-15,8 6-2 16,7 1 1-16,7-4-2 16,6-4-5-16,9-3-3 15,2-7 0-15,9-6 0 16,-6-5 1-16,6-1-2 16,-7 1-19-16,3-6-64 15,-10 3-33-15,3-1-113 16,-4-2-61-16,6 0-310 15,-2 6 41-15</inkml:trace>
    <inkml:trace contextRef="#ctx0" brushRef="#br0" timeOffset="3075.4598">3011 646 906 0,'0'7'278'16,"9"-5"76"-16,6-9-243 0,18-13-27 16,0-4-21-16,15-19-18 15,2-3-24-15,7-6-11 16,-3 10-8-16,-10 1 0 15,-12 19-1-15,-8 5 20 16,-19 16 25-16,-12 13 43 16,-4 12 13-16,-12 17 31 15,-4 9-9-15,-3 15-9 16,4-5-36-16,8-2-5 16,5-16-28-16,9-3-10 15,12-15-15-15,5-7-8 16,0-6-9-16,11-4-2 15,-2-11-1-15,0-12-3 16,2-3 4-16,5-12-4 16,3-8 2-16,1-7-6 15,0-2-2-15,6-7-2 16,-8 12 2-16,-5-1-1 0,-9 18 7 16,-6 13 2-16,-11 19 7 15,-4 19 8-15,-3 16 6 16,-4 14 2-16,-2 6 5 15,0 8 4-15,-6-16 0 16,1-5 12-16,0-13 2 0,5-7 3 16,3-22-5-16,9-6-8 15,6-17-17 1,12-14-7-16,7-12-8 0,11-18-3 16,9 0-7-16,10-3-19 15,-8 6-4-15,2 7-10 16,-9 21 1-16,-12 15 4 15,-12 19 17-15,-13 27 4 16,-11 17 22-16,-12 24 17 16,1 6 9-16,-4 3 8 15,11-9 4-15,6-11-12 16,16-22-17-16,11-11-2 16,14-17-21-16,10-15-55 15,0-7-38-15,-3-8-156 16,-6-1 32-16,-20-6-407 15,-12 2 51-15</inkml:trace>
    <inkml:trace contextRef="#ctx0" brushRef="#br0" timeOffset="3304.9314">3605-56 1482 0,'-22'0'326'0,"4"-5"148"16,23-3-464-16,21-1-125 15,5-9-345-15,8-3 49 16</inkml:trace>
    <inkml:trace contextRef="#ctx0" brushRef="#br0" timeOffset="17304.601">4942 349 425 0,'2'-4'285'15,"0"-1"-28"-15,-2-1-31 16,-2 2-116-16,2 2 10 16,-2 1-31-16,-2-1 22 15,-1 0-23-15,-3 4 16 16,-1 0-20-16,-7 1 11 16,-3 5-28-16,-3-1 6 15,4-1-25-15,-8 3 3 16,5 2-21-16,-1 4 4 15,-2 5-17-15,-3 2 7 16,4 4-10-16,1 5 12 16,0-8-8-16,-2 6 13 0,9-3-6 15,-1 3 11-15,1-3-11 16,6 8 6-16,1-10-13 16,3-2 4-16,5 0-13 15,0 2 2-15,5-7-10 16,3 1 3-16,1-3-5 15,6-4 3-15,3-9-5 16,6-4 6-16,4 2-3 0,11-4 5 16,-1-11-3-16,9 2 7 15,-5-3-6-15,4-8 6 16,-5-8-5-16,5-1 2 16,-9-7-4-16,9-8 3 15,-4 1-5-15,5-6 3 16,-5 7-3-16,10-6 2 15,-8 6-3-15,0-8 4 16,-8 8-4-16,4-7 2 16,-7 6-2-16,2-2 5 15,-7 4-7-15,4-1 8 16,-8 7-5-16,-6-3 4 16,-7 9-6-16,-5-2 8 15,-6 3-7-15,-8 6 7 0,1 12-4 16,-8-3 4-16,-2 11-4 15,-5 6 4-15,-2 0-8 16,-2 8 3-16,2 8-5 16,0 7 5-16,2 2-6 15,-2 16 12-15,0-10 1 16,-3 19 20-16,3-4 2 16,-4 19 19-16,2-2 0 0,2 16 11 15,2 1-11-15,-2 10 6 16,7-11-13-16,-1 6 2 15,1-14-14-15,-3-12 4 16,1-15-6-16,-3-3 6 16,6-14-3-16,-3-6 1 15,6-8-5-15,8-10-5 16,1-10-12-16,11-19-5 16,10-9-4-16,16-13-4 15,6 0-1-15,15-6-2 16,-6 12-3-16,1 9 0 15,-10 14-3-15,-7 12 2 16,-12 9 2-16,0 11 6 16,-11 7-1-16,-1 9 5 0,-4 6-4 15,-1 12 4 1,-6-5-3-16,-1 4 4 0,-2-7-2 16,3-6 4-16,-3-9-1 15,2 2 3-15,1-13 0 16,3 0 4-16,0-2-2 15,0 0 3-15,2-3-1 16,-1-1 0-16,-2 2-3 0,-1-3 1 16,0-4-4-16,0-4 0 15,0 4 0-15,0 1 5 16,0-6-1-16,1 6 5 16,1 1-3-16,-2-2 0 15,2-4-8-15,2 6 3 16,1-6-7-16,1 4 2 15,2-4-2-15,1 0 4 16,-2 2-5-16,3 2 2 16,-1-2-1-16,4 5 2 15,-3 5-3-15,3-9 4 16,4 5-3-16,3-8 1 16,0-7-4-16,12-11 0 15,-2-1-7-15,5-10-7 16,-5-1-7-16,3-3-2 15,-7 4-5-15,2-8 6 16,-8 4 7-16,-1 2 6 0,-6 5 6 16,-4 2 5-16,-8 12 1 15,-3 2 2-15,-2 11-1 16,-5 6 2-16,2 12-4 16,-6 14 2-16,2 4-2 15,0 6 3-15,4-8-3 0,0 4 3 16,9-7-2-16,4-6 2 15,1-8-3-15,8 3 2 16,2-12-2-16,3-16 0 16,3-2 0-16,4-11 0 15,5-10 0-15,3-12 1 16,2 7-1-16,-1-13-7 16,-10 4-3-16,-6 2 3 15,-9 7-2-15,-5 0 5 16,-6 9 5-16,0 0 3 15,-5 8-2-15,0-4 2 16,-1 6-1-16,-1 3 1 16,2 9-1-16,-5 3 2 15,1 8-2-15,-3 12 1 16,-5 1-3-16,-3 8 2 16,5 5-2-16,-7 10 5 0,4 0 0 15,0 7 5-15,-4-6 0 16,3 6 2-16,5-11-1 15,5 0-1-15,9-7-4 16,4-3-1-16,7-8-2 16,8-8-3-16,3-9-1 15,8-15 2-15,5-2-1 16,4-20 1-16,-4-4-2 0,4-9-8 16,-4 2-3-16,-5-8-2 15,-6 17 0-15,-9 12 5 16,-6 10 7-16,-9 17 5 15,-5 16-3-15,-6 23 7 16,-3 9 1-16,-8 9 6 16,7-4 5-16,0 8 6 15,6-19-2-15,9-5-5 16,4-13-7-16,9-10-5 16,4-16-5-16,11-11-1 15,7-7-8-15,10-10-16 16,-6-3-8-16,5-10-7 15,-9 4-5-15,-1-7 9 16,-8 5 14-16,-4 2 9 0,-7 11 6 16,-4 6 19-16,-5 16 5 15,-4 8 9-15,-6 11 1 16,-1 11 8-16,-1 9-13 16,-3 5 1-16,-2 1-2 15,1 0 6-15,0-3-2 0,0-8 5 16,-1-10-4-16,2 1 1 15,5-12-8 1,0-4 2-16,3-5-9 0,5-7-1 16,5-10-7-16,13-10 1 15,6-1-6-15,11-18 0 16,6 3-10-16,5-5-7 16,-8 11-5-16,-3-3 0 15,-9 21 2-15,-4 10 8 16,-9 11 6-16,-4 15 5 15,-6 8 0-15,-3 9 1 16,-6-1 3-16,-1 11 8 16,-4-11 5-16,-1 8 11 15,-1-8-1-15,4 1-2 16,3-9-4-16,8 5-8 16,5-19-11-16,10-5-1 15,5-14-7-15,9-12-24 16,2-12-10-16,4-3-15 0,-6 2-4 15,-2 4 4-15,-7 6 22 16,-14 16 10-16,-7 0 19 16,-6 12 11-16,-5 8 5 15,-5 11 5-15,6-4 2 16,1 14 2-16,4-7-7 0,8 1-3 16,1-9-5-16,4-1-2 15,2-9-3-15,10-3 1 16,-3-6-1-16,8-6 0 15,-3-5 1-15,14-5 0 16,-6-1-3-16,2-13-2 16,-5-3-3-16,3 2 0 15,-12-4-2-15,-5-8 3 16,-5 12 2-16,-1-4 5 16,-10 1-2-16,-4 7 7 15,-4 8-4-15,-4 1 8 16,0 9-3-16,0-1 5 15,-1 3-6-15,0 7 6 16,0 7-10-16,-6 10 7 0,1 5-3 16,-10 11 13-1,0 4 3-15,-1 4 12 16,5-2-1-16,2 5 2 0,7-7-10 16,6 5-6-16,9-6-9 15,5-3-4-15,3-11-6 16,14-4-3-16,2-18 0 15,15-14-5-15,-3-12-12 16,11-7-14-16,-7-8-4 0,3-5-5 16,-16 7 4-16,-3 0 14 15,-9 10 14-15,-4 5 8 16,-9 13 5-16,-4 11 5 16,-1 14 0-16,-8 14 4 15,-2 16-1-15,-6 27 4 16,1 4-6-16,-4 27 9 15,-1-3-2-15,-4 18 5 16,3-10 1-16,-10-4 2 16,3-14-7-16,-8 1 1 15,4-25-6-15,-4-10-1 16,4-10-4-16,-7-16 2 16,3-16-3-16,-3-9-1 15,5-15-6-15,3-15 1 0,14-11-5 16,11-17-1-16,16 1-7 15,15-8-1-15,12 4-4 16,12-12 2-16,4 14-1 16,12-19 0-16,1 8 2 15,13-14 2-15,-4 18-2 16,11-10 4-16,-13 14 5 16,11 1 4-16,-14 13 0 0,10-2 5 15,-6 7-3-15,10-2 3 16,-9 4-10-16,4-5-13 15,-10 3-10-15,-7-2 0 16,-16 12-4-16,-14-3 11 16,-16 12 13-16,-13 4 19 15,-5 6 5-15,-12 1 14 16,-2 9-5-16,-5 4 8 16,-1 7-9-16,-3 18 2 15,-2 10-3-15,-5 13 27 16,8 1 6-16,-1 16 18 15,6-14-1-15,5 1-7 16,13-10-23-16,6-6-13 16,11-14-19-16,11-11-10 15,9-11-18-15,6-17-44 0,6-4-58 16,3-9-238 0,-10 8-9-16,-4-12-333 0,-14-9-85 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2:02.404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4D054838-A8AD-4D28-BEA2-035E74EDBF20}" emma:medium="tactile" emma:mode="ink">
          <msink:context xmlns:msink="http://schemas.microsoft.com/ink/2010/main" type="writingRegion" rotatedBoundingBox="17442,1659 23128,1291 23275,3559 17589,3928"/>
        </emma:interpretation>
      </emma:emma>
    </inkml:annotationXML>
    <inkml:traceGroup>
      <inkml:annotationXML>
        <emma:emma xmlns:emma="http://www.w3.org/2003/04/emma" version="1.0">
          <emma:interpretation id="{B289E564-6D34-4399-B03D-299EEF49167F}" emma:medium="tactile" emma:mode="ink">
            <msink:context xmlns:msink="http://schemas.microsoft.com/ink/2010/main" type="paragraph" rotatedBoundingBox="17442,1659 23128,1291 23275,3559 17589,3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BB8DE8-B976-4BE3-83E1-E49C67A993F8}" emma:medium="tactile" emma:mode="ink">
              <msink:context xmlns:msink="http://schemas.microsoft.com/ink/2010/main" type="line" rotatedBoundingBox="17442,1659 23128,1291 23275,3559 17589,3928"/>
            </emma:interpretation>
          </emma:emma>
        </inkml:annotationXML>
        <inkml:traceGroup>
          <inkml:annotationXML>
            <emma:emma xmlns:emma="http://www.w3.org/2003/04/emma" version="1.0">
              <emma:interpretation id="{F54BE7EE-2ECD-47B3-8D2A-3BB03F780714}" emma:medium="tactile" emma:mode="ink">
                <msink:context xmlns:msink="http://schemas.microsoft.com/ink/2010/main" type="inkWord" rotatedBoundingBox="17442,1659 22295,1345 22442,3613 17589,3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19 787 722 0,'-13'9'314'16,"8"0"17"-16,3-3-156 15,4-6-61-15,3-7-13 16,5-6-18-16,1-19-10 16,7-5-12-16,4-18-21 15,0-6-11-15,6-5-14 16,-6 5-3-16,2-2-9 16,-7 11 3-16,0-5-7 15,-6 11 6-15,0-8-7 16,-8 6 6-16,1 2-5 15,-6 13 6-15,-1-2-7 16,-3 16 6-16,-1 3-7 16,-6 8 10-16,2 5 7 15,0 3 12-15,0 7 0 16,1 6 10-16,5 7-7 16,1 8-4-16,4 16-8 0,6 4 2 15,1 15-1-15,10 13 6 16,1 22 7-16,4-1 10 15,2 22 10-15,2-5 5 16,-4 2 6-16,-1-18-7 0,8-5-3 16,-5-31-12-16,4-10-10 15,-1-19-11-15,5-11-6 16,-6-12-7-16,-2-9-4 16,-2-6 0-16,0-19-3 15,-9-9 3-15,-2-21-3 16,-4-1 6-16,-1-12-4 15,-6 8 4-15,-7 0-6 16,3 13 3-16,-7 2-7 16,-2 7 4-16,-2 2-3 15,0 9 4-15,-1 4-2 16,3 7 6-16,0 4-5 16,2 7 4-16,3 2-6 15,7 8 3-15,-5 9-4 16,6 5 2-16,7 15-2 15,3 2 6-15,4 3 0 0,7-4 6 16,6-3 0 0,-1-13 3-16,7-11-3 0,-1-12-2 15,1-20-4-15,-3-13 1 16,1-20-4-16,-7-5 5 16,-2-3-4-16,-1 8 6 15,-10 3-5-15,-4 23 4 16,-3 4-5-16,-2 13 5 0,-2 8-4 15,1 7 3-15,5 9-4 16,-2 5 4-16,1 14 1 16,4 3 7-16,2 15 4 15,2 2 10-15,4 7 0 16,3-7 2-16,1 5-5 16,-3-12-2-16,2-6-11 15,-3-13 0-15,5-7-9 16,-2-17 1-16,3-15-4 15,1-17 6-15,-6-19-5 16,-3-8 4-16,3-15-3 16,-8 4 2-16,-3-4-4 15,0 18 5-15,-1 10-3 16,-6 20 3-16,2 6-3 16,-2 20 2-16,7 24-5 0,0 7 3 15,6 25 0-15,6 7 7 16,1 9 9-16,4-15 6 15,2-9-1-15,2-22-2 16,1-15-5-16,1-22-7 16,-1-23-4-16,-1-8 1 15,-4-12-2-15,-5-5 2 0,-3 2-4 16,-3 9 2 0,-9 0-1-16,-4 19 1 15,-2-3 1-15,-7 8-1 0,-8-5-1 16,2 3 2-16,-7-8-2 15,2 10 2-15,0 4-1 16,5 11 2-16,0 11-5 16,2 11 1-16,-2 14-2 15,4 3 1-15,0 18-1 16,4 4 5-16,3 12 3 16,8-8 4-16,7 3 2 15,2-20 0-15,5-14-4 16,8-28-2-16,2-27-5 15,-4-16 0-15,2-11-1 16,-6-2 0-16,-3 1 1 16,-6 20 0-16,-2 14-3 0,-2 14 0 15,8 22 0-15,0 13 0 16,11 29 3-16,3 18 6 16,10 24 5-16,-2 5 9 15,5 25 9-15,-7-13 1 16,2-1-2-16,-13-18-5 15,-3 8-6-15,-14-23-8 16,-7-1-4-16,-11-12-3 0,-6-1-1 16,-7-19 1-16,-5-3-9 15,-4-16 0-15,-8-4-7 16,6-20 4-16,-4-12-11 16,6-19 8-16,5-20-9 15,10-11 6-15,7-22-11 16,9 5 9-16,5-7-6 15,10 13 11-15,6-6-3 16,3 14 11-16,8-9-1 16,-1 18 6-16,8-8-3 15,-6 11 10-15,4 4-33 16,-9 7-10-16,-4 0-61 16,-9 10-25-16,-7 1-183 15,-10 2 500-15,-16 2-807 16,0 9 312-16</inkml:trace>
          <inkml:trace contextRef="#ctx0" brushRef="#br0" timeOffset="314.5889">756 30 1423 0,'-17'5'362'0,"10"-5"124"16,13-7-421-16,14-17-314 15,2 0-214-15</inkml:trace>
          <inkml:trace contextRef="#ctx0" brushRef="#br0" timeOffset="1343.837">2139 300 942 0,'0'14'371'0,"0"-6"35"16,4-5-261-16,9-12-20 15,1-2-54-15,5-18-21 16,-1-8-12-16,3-8-9 16,-5-1-4-16,-1-6-11 15,-4 8-4-15,0 2 0 16,-2 7 9-16,-3 3 2 16,-2 14 9-16,-1 5 1 15,-1 9 4-15,-2 6 7 16,4 9 7-16,0 9 2 15,1 2 3-15,6 17-5 16,0 4-7-16,6 12 1 16,0-5-1-16,1 9 8 15,0-11 2-15,3-5 1 16,-3-12-9-16,6-13-12 16,-3-16-14-16,4-13-6 0,-2-15-8 15,1-35-4-15,-4-9 4 16,0-17-5-16,-3-1 3 15,-2-8-3-15,-1 18 1 16,5 14-1-16,-4 23 3 16,-1 11-4-16,1 27 2 0,2 27 8 15,-3 9 7-15,7 22 16 16,-5 10 11-16,5 11 21 16,-7-8 1-16,-2 2 4 15,-7-18-14-15,-1-10-7 16,-1-20-21-16,-6-12-9 15,1-21-11-15,-7-19-2 16,-1-9-2-16,7-20 0 16,-1-4-1-16,6-14-6 15,7 9-10-15,10-6-12 16,-3 13-2-16,14 7-3 16,1 23 6-16,8 16 5 15,-6 21 15-15,2 21 1 16,-3 18 3-16,-3 17 10 15,-5 5 9-15,4 5 1 16,-2-15 2-16,1-13-1 0,3-18-4 16,0-16-31-16,-3-12-24 15,1-13-96-15,-8-9-96 16,-1-9 292-16,-17-1-719 16,-8-6 273-16</inkml:trace>
          <inkml:trace contextRef="#ctx0" brushRef="#br0" timeOffset="4440.6012">2314 1529 785 0,'-11'33'286'0,"6"-12"51"16,8-8-200-16,9-6-31 15,8-14-5-15,2-14-26 16,9-19 0-16,1-12-4 16,1-26-10-16,2-1-13 15,4-10-17-15,-8 5-14 16,3-14-13-16,-5 15 1 0,1-8-6 16,-14 14 5-1,5 10-5-15,-5 19 5 0,-1 13-4 16,-8 24 14-16,14 20 25 15,-8 21 16-15,11 25 16 16,-2 15 10-16,11 24 2 16,-5 1-21-16,9 8-1 15,-8-9-7-15,8 4 6 16,-13-22-6-16,0-4-3 16,-5-22-11-16,-7-19-14 15,-6-20-13-15,-4-20-9 16,-8-17-2-16,-7-18-2 15,0-8 4-15,-9-5-3 16,2 12 3-16,0 5-5 16,-4 12 3-16,-2 10-3 0,2 5 1 15,-2 5-1-15,0 5 3 16,8 6-5-16,3 5 2 16,4 8-2-16,5-1-1 15,8 7 0-15,7 2 3 16,10-3-2-16,7-12 3 15,11-9-4-15,3-15 2 0,8-15-1 16,-5-10 2-16,3-17-3 16,-6-8 6-16,3-20-3 15,-10 0 3-15,6-15-3 16,-10 8 4-16,-3-2-5 16,-11 16 5-16,-6 5-4 15,-11 25 4-15,-10 1-2 16,-3 27 4-16,-9 2-3 15,2 7 4-15,-8 5-4 16,10 8 3-16,-4-2-5 16,7 11 2-16,4 11-7 15,10 6 6-15,4 22 3 16,12 9 9-16,8 24 17 16,3 4 19-16,5 21 18 15,-3-10 7-15,-2 0 8 16,-9-26-14-16,0-9-14 0,-8-33-21 15,0-23-13-15,-1-31-14 16,3-35-3-16,0-17-4 16,10-14-18-16,1 3 0 15,10 19-5-15,3 31 0 16,9 26-1-16,-3 31 17 16,5 33 2-16,-10 8 12 15,-1 13 13-15,-11-7 5 0,2-19 1 16,-5-30 0-16,1-29-9 15,-2-28-13-15,6-35-17 16,-5-12-7-16,5-23-23 16,-2 3-8-16,-2-4-17 15,-7 27 11-15,-5 12-2 16,-7 25 23-16,-4 19 9 16,-3 16 17-16,-3 16 8 15,0 4 16-15,-2 6 14 16,0 4 7-16,1 10 18 15,-1-5 3-15,6 17 9 16,1 1-11-16,4 17-2 16,9-2-13-16,8 12-3 15,1-12-13-15,10-2-2 0,-2-18-7 16,2-15-6-16,-3-22-5 16,3-24-3-16,-2-20 2 15,5-22-5-15,-3-10-4 16,0-11-12-16,-6 19-1 15,-2 3-5-15,-9 25 5 16,-1 16 5-16,-5 16 12 16,4 18 2-16,-1 17 8 0,8 30 8 15,-1 4 8-15,7 19 9 16,0-10 2-16,4-5-2 16,-2-29-12-16,6-21-7 15,-4-30-9-15,1-25-2 16,-3-12-2-16,-2-20-4 15,-5 4-3-15,-4-4-7 16,-4 16-6-16,-9 1-2 16,-2 16 4-16,-7-5 5 15,-4 13 8-15,-7-3 5 16,0 7 1-16,-1 3 2 16,1 7-1-16,2 4 0 15,1 4 0-15,2 9 0 16,2 5-1-16,0 10-2 15,6 9 4-15,1 15 6 16,5 0 6-16,2 3 4 0,5-3 2 16,5 0-2-16,2-10-4 15,9 1-1-15,-5-2-5 16,5-8 3-16,2-4-7 16,-2-12 1-16,-2-11-3 15,6-19-1-15,-4-9-3 0,2-9-3 16,-3-3-5-16,1-10-6 15,-9 7 0-15,-4 0-2 16,-2 4 9-16,-5 7 3 16,-2 17 5-16,0 13 4 15,6 15 1-15,1 16 3 16,8 9 2-16,5 13 4 16,-3 4-1-16,7 6 3 15,-8-12-4-15,-3 5 2 16,-2-3-2-16,1-3 1 15,-5-4-1-15,0-2 3 16,3-4-8-16,-3-5 0 16,0-4-3-16,-1-7-1 15,-2-2-2-15,-4-8 4 16,0 1-1-16,-4-4 1 0,0-1 1 16,2-2-1-16,0-1-1 15,2-6-1-15,-1 3 0 16,-1-3-2-16,2-8 1 15,-4-4-2-15,0-4 1 16,1-10 0-16,-1-1-1 16,-2 0 2-16,6 4-1 15,-3-8 2-15,3 2-4 16,5-13 2-16,1 2-1 0,3-15-1 16,4 6 2-16,0 0-1 15,0 13 4-15,0 5-5 16,-2 17 4-16,-2 5-9 15,-5 10-9-15,-4 5-45 16,2 4-58-16,1 1-260 16,-1-4 138-16,7-1-477 15,-1-2-11-15</inkml:trace>
          <inkml:trace contextRef="#ctx0" brushRef="#br0" timeOffset="1612.675">2335-674 1283 0,'-24'39'431'0,"3"-15"42"16,14-18-322-16,14-8-136 15,8-13-126-15,7-11-365 16,-1-3 61-16</inkml:trace>
        </inkml:traceGroup>
        <inkml:traceGroup>
          <inkml:annotationXML>
            <emma:emma xmlns:emma="http://www.w3.org/2003/04/emma" version="1.0">
              <emma:interpretation id="{D4E0FCEB-0778-4C5B-983F-ECA03D0BB99B}" emma:medium="tactile" emma:mode="ink">
                <msink:context xmlns:msink="http://schemas.microsoft.com/ink/2010/main" type="inkWord" rotatedBoundingBox="22415,1985 23170,1936 23266,3413 22511,3462"/>
              </emma:interpretation>
              <emma:one-of disjunction-type="recognition" id="oneOf1"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5381.6247">4927 370 971 0,'-2'26'483'0,"2"-6"11"16,6-9-227-16,-1-6-68 15,1-8-79-15,3-6-31 16,0-15-35-16,8-10-23 16,0-4-16-16,5-18-6 15,-6-1-2-15,5-6-6 16,-7 6 2-16,-2-6-1 15,-3 22 2-15,2 6-4 16,-6 13 4-16,-3 7 3 16,4 8 10-16,-6 7 14 15,2 4 11-15,1 12 13 16,1 7 1-16,3 13 6 16,3 7-7-16,-1 12 8 15,2-3-5-15,0 2 6 16,-2-10-14-16,2-5-5 0,-1-15-18 15,4-10-9-15,1-6-14 16,5-12-3-16,-3-9-4 16,7-14-2-16,-6-12-9 15,1-17-21-15,-4-3-8 16,1-11-17-16,-6 7-1 16,-3-3 2-16,-5 16 25 0,0 4 9 15,-6 16 16-15,2 12 17 16,-2 14 19-16,3 8 7 15,-3 9 4-15,4 14 10 16,5 3-7-16,1 22 3 16,5 3-3-16,7 17 12 15,5-4-7-15,-1 10 2 16,2-12-14-16,3 12-3 16,-1-8-13-16,-2 11-4 15,0-1-7-15,-2 21 0 16,-5-8-3-16,-8 16-2 15,-3-19 0-15,-12 4 0 16,-8-25 0-16,-5-5 0 16,-1-31 0-16,-10-1-6 0,3-17-2 15,-10-14-3-15,0-14 0 16,-2-3-3-16,4-10 5 16,9-16-1-16,6 3 3 15,9-15-3-15,12-3 2 16,11-17-1-16,8-2 4 15,13-21-1-15,4 4 3 16,5-6 0-16,-3 10 2 0,-2 10-1 16,-7 21 2-16,-3 10 0 15,-6 17-1-15,-1 3 1 16,-3 6 2-16,-4 0-20 16,-4 3-17-16,-7 1-94 15,-4 5-78-15,-6-11-505 16,-3 4 66-16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3:25.603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9DEF4D3-F0F5-4D5A-99DA-29A93DCD2EFA}" emma:medium="tactile" emma:mode="ink">
          <msink:context xmlns:msink="http://schemas.microsoft.com/ink/2010/main" type="writingRegion" rotatedBoundingBox="19517,7563 26902,5091 27934,8174 20549,10646"/>
        </emma:interpretation>
      </emma:emma>
    </inkml:annotationXML>
    <inkml:traceGroup>
      <inkml:annotationXML>
        <emma:emma xmlns:emma="http://www.w3.org/2003/04/emma" version="1.0">
          <emma:interpretation id="{456FCA1B-18CF-4652-A05B-FAA2F09C220E}" emma:medium="tactile" emma:mode="ink">
            <msink:context xmlns:msink="http://schemas.microsoft.com/ink/2010/main" type="paragraph" rotatedBoundingBox="20468,7241 25880,5776 26217,7020 20805,84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7E1731-8270-4172-9422-49394416A93D}" emma:medium="tactile" emma:mode="ink">
              <msink:context xmlns:msink="http://schemas.microsoft.com/ink/2010/main" type="line" rotatedBoundingBox="20468,7241 25880,5776 26217,7020 20805,8486"/>
            </emma:interpretation>
          </emma:emma>
        </inkml:annotationXML>
        <inkml:traceGroup>
          <inkml:annotationXML>
            <emma:emma xmlns:emma="http://www.w3.org/2003/04/emma" version="1.0">
              <emma:interpretation id="{037C2104-C98B-4654-AF21-2E2F0AEB9076}" emma:medium="tactile" emma:mode="ink">
                <msink:context xmlns:msink="http://schemas.microsoft.com/ink/2010/main" type="inkWord" rotatedBoundingBox="20468,7241 25880,5776 26217,7020 20805,8486"/>
              </emma:interpretation>
              <emma:one-of disjunction-type="recognition" id="oneOf0">
                <emma:interpretation id="interp0" emma:lang="" emma:confidence="0">
                  <emma:literal>HIGHER</emma:literal>
                </emma:interpretation>
                <emma:interpretation id="interp1" emma:lang="" emma:confidence="0">
                  <emma:literal>HIGHEND</emma:literal>
                </emma:interpretation>
                <emma:interpretation id="interp2" emma:lang="" emma:confidence="0">
                  <emma:literal>HIGHE21</emma:literal>
                </emma:interpretation>
                <emma:interpretation id="interp3" emma:lang="" emma:confidence="0">
                  <emma:literal>HIGHE2)</emma:literal>
                </emma:interpretation>
                <emma:interpretation id="interp4" emma:lang="" emma:confidence="0">
                  <emma:literal>HIGHE2l</emma:literal>
                </emma:interpretation>
              </emma:one-of>
            </emma:emma>
          </inkml:annotationXML>
          <inkml:trace contextRef="#ctx0" brushRef="#br0">17 0 846 0,'-11'10'263'0,"4"-3"75"16,5 8-241-16,11 7 17 16,4 0-23-16,4 13-10 15,3 10-18-15,8 16 2 16,-4 2-17-16,7 24 8 16,-1-2-10-16,-1 11 3 15,-1-7-6-15,0 7-3 16,-4-17-12-16,-2 10-4 0,-6-15-8 15,1 6-6-15,0-21-4 16,-6-2-13-16,-2-18-29 16,-4-15-90-16,-1-22-44 15,-6-11-297-15,-5-6 5 16</inkml:trace>
          <inkml:trace contextRef="#ctx0" brushRef="#br0" timeOffset="462.6279">562-142 609 0,'4'-5'326'15,"-3"1"3"-15,3 9-112 16,13 12-77-16,-1 7-18 15,7 24 9-15,4 8-13 16,3 19 19-16,-3 12-20 16,5 28 8-16,-1-13-24 15,2 18-8-15,-3-15-28 0,0-7-15 16,-5-25-22-16,-1-1-8 16,-7-22-14-16,-2-6 3 15,-8-16-17-15,1-8-48 16,-12-16-52-16,-4-13-91 15,-4-15-48-15,-3-8-292 16,0-7 45-16</inkml:trace>
          <inkml:trace contextRef="#ctx0" brushRef="#br0" timeOffset="957.6539">244 637 954 0,'-20'11'307'15,"2"4"92"-15,12-10-269 16,8-3 8-16,5-6-22 15,10 2-13-15,1-5-25 0,14-2 8 16,-1-2-10-16,10-4 1 16,-3-2-20-16,14-1-2 15,-6-6-14-15,12-11-5 16,-7 5-13-16,7-5-2 16,-10 2-10-16,-2-1-4 15,-11 10-3-15,0 2-3 16,-15 13 1-16,-3 0 4 15,-6 7 8-15,-2 4 16 16,-9 1 8-16,0-5 8 16,-4 6-1-16,-1 0-7 15,-1-2-17-15,1 3-7 16,1 1-10-16,-1-3-3 0,1 5 0 16,-4-3-2-16,3 1 4 15,1 1-17-15,-1-1-20 16,3-2-64-16,0-1-48 15,2 3-130-15,7 1-306 16,8 6 37-16</inkml:trace>
          <inkml:trace contextRef="#ctx0" brushRef="#br0" timeOffset="1535.8779">1153-149 928 0,'3'3'349'0,"7"8"52"16,8 12-213-16,1 3-47 0,6 16 3 16,3 8-36-16,2 6 9 15,-1 1-25-15,8 17 2 16,-11-15-23-16,4 15-5 16,-5-4-18-16,-1 2-2 15,-11-14-16-15,6-1-2 16,-8-16-8-16,-2-6-5 15,-5-11-7-15,-1 0-2 16,1-13-3-16,-2-2-2 16,-4-5 1-16,0-4-7 15,4-7-14-15,-6 1-44 16,-1-7-36-16,-8-2-113 16,13 2-49-16,-6-1-300 15,1-1 16-15</inkml:trace>
          <inkml:trace contextRef="#ctx0" brushRef="#br0" timeOffset="2404.2026">2451-415 888 0,'-9'-8'348'0,"-6"-1"56"16,-4 2-232-16,5 1-7 16,-3 3-43-16,-5-3-13 15,5 6-29-15,-1 0-2 16,-1-2-22-16,-1 4 2 16,2 2-12-16,-8 7 2 15,7 5-9-15,-8 12-2 16,3 5-12-16,1 10-2 15,1-2-9-15,0 7-3 16,5-2-2-16,3 13 2 0,4-6 2 16,3 12 9-16,3-10 4 15,6 14 10-15,4-10 4 16,9 7 0-16,1-10-5 16,6 7-4-16,2-17-10 15,10-7-7-15,-3-12-6 16,8-8-2-16,1-10-4 0,1-15-1 15,-2-3 1-15,0-17-5 16,-8-1-11-16,-5-10-40 16,-8 3-25-16,-3-4-65 15,-11-1-37-15,-4-2-73 16,-8 2 4-16,-5-1 5 16,-3 10-220-16,-10-5 93 15</inkml:trace>
          <inkml:trace contextRef="#ctx0" brushRef="#br0" timeOffset="2638.7215">2253 52 743 0,'-16'13'333'0,"10"6"23"16,8-14-191-16,15-12-11 15,1-4-53-15,12-10-10 16,-3-5-19-16,8 2 5 16,-7 8-12-16,5 14 19 0,-1 9 5 15,1 19 25 1,-7 9-3-16,-2 19 17 0,-6-2-13 15,-3 18-7-15,-8-11-33 16,1 2-17-16,-1-15-24 16,4-7-42-16,-1-17-49 15,-1-9-102-15,-2-15-94 16,1-5-369-16,-3-3 16 16</inkml:trace>
          <inkml:trace contextRef="#ctx0" brushRef="#br0" timeOffset="3048.8849">2741-581 822 0,'4'2'408'15,"5"16"33"-15,2 0-188 16,9 23-38-16,2 7-54 15,4 22-11-15,-2 2-47 0,6 21-5 16,-6-12-30-16,2 9-5 16,-6-18-20-16,2-3-10 15,-9-16-16-15,0-3 1 16,-2-15-10-16,-4-5-55 16,-5-12-64-16,9-16-65 15,-7-7-409-15,3-30 51 16</inkml:trace>
          <inkml:trace contextRef="#ctx0" brushRef="#br0" timeOffset="3749.3469">2942-94 850 0,'0'22'594'0,"4"-5"-38"16,5-8-149-16,17-3-155 16,2-12-98-16,18-7-45 15,0-7-63-15,9-2-22 16,-7-2-14-16,6-2-4 15,-14 8-4-15,1-1-2 16,-15 4-14-16,0 2-49 16,-11 6-62-16,-4-4-146 15,-4 5-330-15,-3 1 16 16</inkml:trace>
          <inkml:trace contextRef="#ctx0" brushRef="#br0" timeOffset="3458.0524">3217-685 819 0,'-4'13'432'0,"6"4"20"15,8 7-181-15,4 9-57 16,7 8-66-16,3 14-9 16,-2 4-44-16,6 15 1 15,-3 4-15-15,5 16 4 16,-6-7-15-16,2 5-9 16,-6-18-24-16,2-2-10 15,-7-20-11-15,3-12-51 16,-8-16-35-16,-3-9-123 15,-5-13-75-15,-6-4-346 16,-5-13 14-16</inkml:trace>
          <inkml:trace contextRef="#ctx0" brushRef="#br0" timeOffset="4828.7586">3822-731 819 0,'5'15'372'0,"-1"5"24"0,11 10-160 16,-4 1-90-16,5 20-3 15,3 4-42-15,5 15 0 16,-6-3-23-16,3 12-2 16,-3-9-11-16,2 1 9 15,-7-11-8-15,4-1 4 16,1-17-11-16,6-11-6 15,0-12-19-15,11-14-12 16,2-8-11-16,11-14-4 16,0-3-3-16,8-11-1 15,-6 1 2-15,1-1-3 16,-8 7 1-16,-3 3-2 16,-12 4 2-16,-2 6-8 0,-9 4-22 15,-6 1-54 1,-6 3-55-16,-5-1-110 0,-11-3-31 15,-11-3-287-15,-4 1 37 16</inkml:trace>
          <inkml:trace contextRef="#ctx0" brushRef="#br0" timeOffset="5121.7019">3938-267 1092 0,'2'5'385'0,"5"-5"73"16,8-5-302-16,15-10-18 15,-1-1-56-15,12-4-19 16,3-6-38-16,6 0-10 15,-11 2-5-15,3 4-29 16,-11 0-39-16,-1 4-99 16,-15 7-20-16,-2 5-314 0,-10 6 25 15</inkml:trace>
          <inkml:trace contextRef="#ctx0" brushRef="#br0" timeOffset="5486.4508">3684-745 828 0,'-7'14'432'0,"14"-2"10"15,6-7-187-15,22-7-60 16,6-7-64-16,16-9-22 16,-5-8-42-16,14-11-10 15,-10-6-26-15,8-1-7 16,-10 5-8-16,3 0-4 0,-13 14-4 15,2 2-9 1,-9 9-35-16,-5-1-118 0,-4 11-40 16,-4 2-330-16,-15 0-16 15</inkml:trace>
          <inkml:trace contextRef="#ctx0" brushRef="#br0" timeOffset="6468.6332">4698-965 979 0,'-2'-24'398'0,"8"2"59"16,6-6-257-16,11-3-19 15,1 1-60-15,9-7-19 16,2 6-43-16,7 1-10 15,-1 10-19-15,3 7 7 16,-3 6-3-16,3 3 9 0,-7 8-1 16,6 3 4-16,-5 2-14 15,1 10-5-15,-6 5-12 16,1 5-5-16,-10 3-6 16,-4 6 0-16,-2-2-1 15,-6 2-2-15,-3-1 2 16,-11 2-1-16,0-4 0 0,-15 4 1 15,-3-8 2-15,-11 1-3 16,-1-6 2-16,-16-2-1 16,6-6 0-16,-13 2-12 15,3-7-6-15,-2 4-16 16,14-6-1-16,-1 0-4 16,17-4 11-16,9 4 4 15,12-5 15-15,8 7 10 16,10-2 8-16,14 2 8 15,7-2 7-15,13 4 6 16,3-6-2-16,13 2 7 16,-6 2-3-16,9 2 9 15,-7 0-3-15,-2 5 1 16,-5 2-11-16,1 4-4 16,-16 0-9-16,3 3-5 15,-5 1-7-15,-2-1-2 0,-5-5-1 16,-2 0-10-16,-12-7-23 15,-1-8-83-15,-13-9-82 16,5 4-436-16,-5-8 42 16</inkml:trace>
          <inkml:trace contextRef="#ctx0" brushRef="#br0" timeOffset="5849.8706">4862-1078 1158 0,'-4'24'461'0,"6"11"49"15,9 8-315-15,6 16-40 16,3 6-72-16,8 14-17 0,-4-3-30 16,-2 5-3-16,0-11-11 15,-3 2-5-15,-8-15-5 16,-2 1-5-16,0-18-17 15,-7-8-93-15,-4-23-66 16,1-9-265-16,-7-17-120 16,-1-9-100-16</inkml:trace>
        </inkml:traceGroup>
      </inkml:traceGroup>
    </inkml:traceGroup>
    <inkml:traceGroup>
      <inkml:annotationXML>
        <emma:emma xmlns:emma="http://www.w3.org/2003/04/emma" version="1.0">
          <emma:interpretation id="{3E8D00E6-021D-41E5-9BEE-7D94AFF14F4B}" emma:medium="tactile" emma:mode="ink">
            <msink:context xmlns:msink="http://schemas.microsoft.com/ink/2010/main" type="paragraph" rotatedBoundingBox="20168,9509 27554,7036 27934,8174 20549,10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47AC7E-6636-489A-B511-E60968169D05}" emma:medium="tactile" emma:mode="ink">
              <msink:context xmlns:msink="http://schemas.microsoft.com/ink/2010/main" type="line" rotatedBoundingBox="20168,9509 27554,7036 27934,8174 20549,10646"/>
            </emma:interpretation>
          </emma:emma>
        </inkml:annotationXML>
        <inkml:traceGroup>
          <inkml:annotationXML>
            <emma:emma xmlns:emma="http://www.w3.org/2003/04/emma" version="1.0">
              <emma:interpretation id="{119AFEB5-99BF-4C1B-B15D-C2EA7D70E4EF}" emma:medium="tactile" emma:mode="ink">
                <msink:context xmlns:msink="http://schemas.microsoft.com/ink/2010/main" type="inkWord" rotatedBoundingBox="20168,9509 27554,7036 27934,8174 20549,10646"/>
              </emma:interpretation>
              <emma:one-of disjunction-type="recognition" id="oneOf1">
                <emma:interpretation id="interp5" emma:lang="" emma:confidence="0">
                  <emma:literal>EDUKATION</emma:literal>
                </emma:interpretation>
                <emma:interpretation id="interp6" emma:lang="" emma:confidence="0">
                  <emma:literal>EDUCATIO N</emma:literal>
                </emma:interpretation>
                <emma:interpretation id="interp7" emma:lang="" emma:confidence="0">
                  <emma:literal>EDUCATI0 N</emma:literal>
                </emma:interpretation>
                <emma:interpretation id="interp8" emma:lang="" emma:confidence="0">
                  <emma:literal>EDUCAT/0 N</emma:literal>
                </emma:interpretation>
                <emma:interpretation id="interp9" emma:lang="" emma:confidence="0">
                  <emma:literal>EDUCATl0 N</emma:literal>
                </emma:interpretation>
              </emma:one-of>
            </emma:emma>
          </inkml:annotationXML>
          <inkml:trace contextRef="#ctx0" brushRef="#br0" timeOffset="8331.0704">-239 2351 781 0,'11'35'261'16,"0"17"64"-16,9 9-214 16,4 14-5-16,-2-1-23 15,0 11-15-15,0-11-20 0,-1 6 1 16,-3-18-9 0,1 7 6-16,-3-16-4 0,-3 3 9 15,-2-18-2-15,0 3 7 16,2-17-6-16,2-7 3 15,4-5-10-15,8-8 7 16,3-6-8-16,7-5 2 16,2-2-5-16,10-12 0 15,-1 7-12-15,13-3-7 16,-7 2-6-16,7 2-6 16,-8 4-3-16,1 0 2 15,-13 3-6-15,-3 3-46 16,-17-1-33-16,1 0-85 15,-7 2-49-15,-10-5-298 16,-12-4 49-16</inkml:trace>
          <inkml:trace contextRef="#ctx0" brushRef="#br0" timeOffset="8699.5555">-66 2820 917 0,'-17'6'319'0,"3"-1"60"15,12 1-260-15,7-3-1 16,10-3-47-16,17-5-7 16,6-6-21-16,14-10 2 15,3 1-9-15,5-6-4 16,-9-3-12-16,8 3-5 16,-9 6-9-16,2-1-5 15,-12 6-19-15,-4 4-62 16,-18 2-31-16,-7 0-181 15,-16-4-144-15,-8 4-24 0</inkml:trace>
          <inkml:trace contextRef="#ctx0" brushRef="#br0" timeOffset="9062.4935">-214 2322 783 0,'4'1'269'0,"2"-4"54"16,10-5-199-16,14-5-14 15,3-1-16-15,15-7 5 16,6 5-15-16,12-8 5 16,-5 2-24-16,9-6-4 15,-7 4-17-15,7-9-10 0,-15 3-18 16,12-5-6-16,-10 7-2 16,-3-3-31-16,-17 14-20 15,3 6-89-15,-18 15 315 16,-12 11-630-16,-5 7 254 15</inkml:trace>
          <inkml:trace contextRef="#ctx0" brushRef="#br0" timeOffset="9733.5084">911 2021 887 0,'0'33'340'0,"5"28"55"16,10 9-225-16,11 20-32 16,0-5-25-16,7 15-17 15,4-11-17-15,0 1-2 16,-7-18-20-16,6 0-10 0,-15-22-17 15,-3-9-11 1,-7-19-11-16,-3-7-6 0,-8-17-8 16,-4-13-25-16,-5-11-13 15,-6-11-23-15,-2-5-4 16,-8-8 1-16,2 0 25 16,-4-7 11-16,3-1 22 15,-6-4 5-15,10-1 7 0,-4-7-1 16,9 9 2-16,4 2-1 15,5 11 0-15,6 7 6 16,6 15 7-16,5 8 14 16,4 7 8-16,12 1 12 15,5-1-1-15,12 4-2 16,4-4-12-16,8 5-5 16,-3 6-9-16,6 8-2 15,-5 7-3-15,-3 12 0 16,-1 3-1-16,2 5-1 15,-10 0 0-15,-3 2-1 16,-7-6-3-16,-6-1-2 16,-12-2-1-16,-3 7 10 15,-7 0 8-15,-6 5 12 16,-7-1 5-16,-9 4 12 16,-1-7-5-16,-14 7-3 0,-2-8-6 15,-6 6-6-15,-1-6-13 16,-17-4-5-16,7-9-1 15,-9 2-34-15,6-5-20 16,-1-6-74-16,12-4-87 16,7 0-368-16,13-3 46 15</inkml:trace>
          <inkml:trace contextRef="#ctx0" brushRef="#br0" timeOffset="10403.9979">1769 1884 896 0,'-1'11'364'0,"2"20"42"16,7 1-227-16,8 18-34 16,3-1-35-16,5 16-14 15,5-4-17-15,7 7-1 16,-1-9-17-16,11 1-6 15,-4-14-18-15,6-8-11 16,2-12-10-16,-4-7-7 16,-9-14-3-16,0-3-2 15,-9-9 0-15,-8-15-2 16,-1-6 1-16,-8-16-2 16,0-12 2-16,-6-10-1 15,-5-1 0-15,-5-10-2 16,-1 3 2-16,-9-7-1 0,6 10 1 15,-9-1 5-15,5 15 4 16,-4 2 1-16,8 18 2 16,-2 6-3-16,5 14-4 15,5 11 2-15,-7 6-5 16,6 13-74-16,-7-5-82 16,0 3-379-16,-2 5 20 0</inkml:trace>
          <inkml:trace contextRef="#ctx0" brushRef="#br0" timeOffset="11166.5048">2977 1404 665 0,'-9'-6'329'15,"-8"1"6"-15,1 1-113 0,-1 0-90 16,0 6-4-16,-5 4-35 16,0 12 3-16,4 4-22 15,-5 12 5-15,7 4-8 16,-1 14 5-16,2-8-9 16,4 14 5-16,6-5-14 15,3 16 5-15,2-10-7 16,11 16 7-16,-2-12-8 15,10 0 5-15,5-13-12 0,7-8-7 16,2-20-17-16,12-11-7 16,-1-14-11-16,6-21-5 15,-6-10 0-15,2-12-6 16,-9-2-31-16,-4-7-79 16,-7 12-118-16,0 10-354 15,-4 9 7-15</inkml:trace>
          <inkml:trace contextRef="#ctx0" brushRef="#br0" timeOffset="11998.6745">3444 2214 804 0,'0'-1'294'16,"2"-10"49"-16,5-6-203 15,8-15-41-15,-2-6-21 16,7-20-7-16,1-2-21 0,3-24-6 16,-4 3-17-16,4-18-4 15,-7 4-13-15,-4-3-2 16,-4 15 0-16,-4-3 7 16,-5 21 4-16,2 2 11 15,-2 13 3-15,2 4 9 16,4 13-2-16,-3 0 9 15,3 14-3-15,5 8 9 16,2 6-2-16,5 16 13 16,3 9 0-16,10 15 17 15,-1 9-3-15,5 17 10 16,-2 0-11-16,11 11-1 16,-7-5-16-16,9 5-7 0,-5-11-18 15,1-4-7-15,-8-11-13 16,-7-5-9-16,-6-12-4 15,-7-1-5-15,-4-8-20 16,-7-1-62-16,-3-10-32 16,-7-9-125-16,-1-4-62 15,-6-3-304-15,-1-6 22 16</inkml:trace>
          <inkml:trace contextRef="#ctx0" brushRef="#br0" timeOffset="12230.688">3557 1649 1126 0,'3'17'459'16,"10"-10"45"-16,17-14-276 15,9-8-85-15,16-5-42 16,0-4-60-16,6-6-11 15,-7 5-22-15,0-5-85 16,-10 2-64-16,2 1-386 16,-9 3 17-16</inkml:trace>
          <inkml:trace contextRef="#ctx0" brushRef="#br0" timeOffset="13310.1818">4271 1042 500 0,'-27'7'437'16,"4"-1"-59"-16,5-4 11 16,11 0-211-16,10-4 17 15,8-6-44-15,17-3-2 16,7 2-35-16,21-9-6 16,-1-1-30-16,15-7-12 15,-3 2-24-15,5-11-8 16,-6 4-13-16,1-10-8 15,-18 2-6-15,3-1-4 16,-11 7 0-16,-10 1-1 0,-11 8 0 16,-1 8 0-16,-14 4 0 15,-5 5 0-15,-7 7 2 16,-6 7 3-16,-3 3-3 16,-3 1-49-16,4 0-52 15,0-2-149-15,19-2-152 16,0-10-181-16,9-1-87 0</inkml:trace>
          <inkml:trace contextRef="#ctx0" brushRef="#br0" timeOffset="12963.0323">4583 909 863 0,'-5'9'347'0,"9"17"53"16,5 11-220-16,4 13-7 16,-2 5-39-16,9 25-10 15,0-5-17-15,-3 7-18 16,0-9-30-16,1 1-10 0,-7-22-20 16,4 2-21-16,-10-23 1 15,-5-11-8-15,2-14-33 16,-2-17-103-16,-11-17-53 15,9-11-328-15,-11-9-7 16</inkml:trace>
          <inkml:trace contextRef="#ctx0" brushRef="#br0" timeOffset="13731.4579">5226 656 781 0,'0'4'442'15,"0"3"0"-15,5 6-152 16,7 17-69-16,0 10-63 16,9 16-2-16,3 3-45 15,0 11-16-15,2-4-30 16,-1 8-5-16,-6-9-17 16,-4 3-7-16,-10-12-11 0,-1 4-9 15,0-17-9-15,-2 1 0 16,-1-16-15-16,7-6-57 15,-8-16-64-15,0-16-127 16,3-4-22-16,-10-20-304 16,5-3 29-16</inkml:trace>
          <inkml:trace contextRef="#ctx0" brushRef="#br0" timeOffset="14235.695">5806 510 478 0,'-15'2'590'16,"0"15"-117"-16,0 5 9 15,-1 15-244-15,5 2-92 0,3 16-37 16,5 4-59 0,4 13-6-16,5-7-5 0,7 12 15 15,2-7 4-15,7 2 9 16,2-13-11-16,11 2-10 16,-6-14-17-16,12-14-7 15,-4-17-12-15,7-14-4 16,-5-17-5-16,7-18-3 15,-7-7 0-15,-4-18-3 16,-11 1-3-16,-2-4-5 16,-9 6 0-16,-7-6-3 15,-1 9 4-15,-10-7 2 16,-4 4 6-16,-6-4 1 16,-7 5 4-16,-12-3 2 15,3 16 1-15,-10-1 3 16,-1 16 4-16,-4 7 0 15,5 10 0-15,8 6-7 16,7 4-34-16,9 3-88 0,8 2-108 16,15 14-369-16,-3-7 8 15</inkml:trace>
          <inkml:trace contextRef="#ctx0" brushRef="#br0" timeOffset="14899.0905">6491 339 941 0,'-4'5'360'0,"4"17"64"16,0 4-242-16,6 26 8 16,1 7-39-16,4 20 3 15,-2 1-32-15,2 16-8 16,-3-8-31-16,-6 6-11 15,-4-18-27-15,0 0-12 16,-4-21-16-16,5-10-13 0,-1-18-32 16,5-16-83-16,1-18-42 15,3-24-121-15,1-14 87 16,5-10-363-16,-10-19 119 16</inkml:trace>
          <inkml:trace contextRef="#ctx0" brushRef="#br0" timeOffset="15327.0046">6511 388 815 0,'-11'-9'451'0,"5"15"3"16,8 10-179-16,11 8-46 15,8 10-74-15,12 10-14 16,9 2-44-16,12 9-19 16,1 1-30-16,13 3-11 15,-5-7-18-15,4 1-2 16,-12-10-6-16,2-3-1 15,-14-14-3-15,-1 0-2 16,-7-6-1-16,6-3 0 16,-11-13-2-16,1-1-2 15,-5-6 3-15,-6-12-5 16,-9-4 3-16,0-3-2 16,-9-13 3-16,-7-20 0 15,-5-8 2-15,-4-22 5 0,-3-11 5 16,0-9 5-16,-3 7 5 15,-2-2 5-15,0 28-2 16,1-4 1-16,5 21-5 16,3 5-6-16,7 13-7 15,-3-2-5-15,5 14-4 16,-1 2-3-16,3 14 2 0,2 4-11 16,0 3-9-16,2 11-28 15,2 4-22-15,-3 5-74 16,-6 5-41-16,10 6-212 15,-1-10-170-15,-6-5-37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0:29.963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EA7679DC-AF6C-4A9C-A551-5CE8CC466C8A}" emma:medium="tactile" emma:mode="ink">
          <msink:context xmlns:msink="http://schemas.microsoft.com/ink/2010/main" type="writingRegion" rotatedBoundingBox="26644,3065 32136,689 32664,1909 27172,4285"/>
        </emma:interpretation>
      </emma:emma>
    </inkml:annotationXML>
    <inkml:traceGroup>
      <inkml:annotationXML>
        <emma:emma xmlns:emma="http://www.w3.org/2003/04/emma" version="1.0">
          <emma:interpretation id="{8BDFB308-BAC5-46E9-B408-BF8A56DF8288}" emma:medium="tactile" emma:mode="ink">
            <msink:context xmlns:msink="http://schemas.microsoft.com/ink/2010/main" type="paragraph" rotatedBoundingBox="26644,3065 32136,689 32664,1909 27172,4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78083A-B4D1-45FA-9403-7C76417D3682}" emma:medium="tactile" emma:mode="ink">
              <msink:context xmlns:msink="http://schemas.microsoft.com/ink/2010/main" type="line" rotatedBoundingBox="26644,3065 32136,689 32664,1909 27172,4285"/>
            </emma:interpretation>
          </emma:emma>
        </inkml:annotationXML>
        <inkml:traceGroup>
          <inkml:annotationXML>
            <emma:emma xmlns:emma="http://www.w3.org/2003/04/emma" version="1.0">
              <emma:interpretation id="{DF78EB61-2C34-4AB8-80B5-33D8AF7F20DF}" emma:medium="tactile" emma:mode="ink">
                <msink:context xmlns:msink="http://schemas.microsoft.com/ink/2010/main" type="inkWord" rotatedBoundingBox="26644,3065 32136,689 32664,1909 27172,4285"/>
              </emma:interpretation>
              <emma:one-of disjunction-type="recognition" id="oneOf0">
                <emma:interpretation id="interp0" emma:lang="" emma:confidence="0">
                  <emma:literal>Anaeditionen</emma:literal>
                </emma:interpretation>
                <emma:interpretation id="interp1" emma:lang="" emma:confidence="0">
                  <emma:literal>Anaeditions</emma:literal>
                </emma:interpretation>
                <emma:interpretation id="interp2" emma:lang="" emma:confidence="0">
                  <emma:literal>Anadiktionäre</emma:literal>
                </emma:interpretation>
                <emma:interpretation id="interp3" emma:lang="" emma:confidence="0">
                  <emma:literal>Anadiktionär</emma:literal>
                </emma:interpretation>
                <emma:interpretation id="interp4" emma:lang="" emma:confidence="0">
                  <emma:literal>Anadiktionärs</emma:literal>
                </emma:interpretation>
              </emma:one-of>
            </emma:emma>
          </inkml:annotationXML>
          <inkml:trace contextRef="#ctx0" brushRef="#br0">32 1193 648 0,'-14'17'284'0,"1"-10"20"15,7 1-127-15,8-7-113 16,4-6 5-16,6-8 13 15,5-7-18-15,5-12 14 16,0-8-7-16,4-19-6 16,0-2-23-16,2-21-9 15,-1-1-16-15,7-16-7 16,-5 10-6-16,3-16-2 16,-5 16 1-16,-1-9 0 15,-9 19 0-15,1-1 1 16,-7 23-1-16,2 4 0 0,-4 18-1 15,-1 11-1-15,-3 11 6 16,-5 3 6-16,6 14 8 16,3 15 14-16,-1 6 7 15,10 29 4-15,4 11-1 16,4 25 1-16,0 4-8 16,9 23 4-16,-4-10-3 15,8 16 4-15,-7-14-2 0,1 4 3 16,-9-23-9-16,0-5-1 15,-6-22-10-15,-3-15-6 16,-4-13-7-16,-4-13-4 16,-1-9-4-16,-6-9-3 15,-4-10 0-15,-1-16-3 16,-4-5 2-16,-6-14-2 16,0 2 1-16,-3-9-4 15,-5 6 1-15,1-6-2 16,-2 7 0-16,-3-5-3 15,6 9 2-15,1 2 0 16,1 11 2-16,5 7-1 16,4 10 3-16,-1 5 1 15,0 9 2-15,6 8-3 16,1 0 4-16,-1 5 1 16,5 2 2-16,7 8 2 0,-2-8 6 15,5 11 0-15,1-7 2 16,5 0 1-16,-1-6 1 15,5 1 0-15,3-10 1 16,2-4 0-16,-6-7-3 16,9-11-3-16,-4-11-3 15,-2-22-2-15,2-10-1 16,0-20-1-16,-4 4 0 0,-5-9 0 16,-6 14 0-16,-7-3-1 15,-4 20 1-15,-9 2 0 16,0 14 2-16,-2 10-3 15,2 16 4-15,-4 8 7 16,6 8 3-16,0 14 6 16,3 1 4-16,6 7 3 15,9-1-6-15,8-5-5 16,3-11-7-16,8-13-4 16,-2-15-6-16,9-17-3 15,-6-7 2-15,3-11 0 16,-6 4 1-16,1 0 0 15,-8 9 0-15,-1 10-3 16,-3 18 0-16,-2 13-2 0,-4 20 1 16,1 20 1-16,-1 7 1 15,-2 14 3-15,2-3 4 16,2 3 6-16,-1-19 6 16,1 3-1-16,5-10 1 15,1-4-4-15,-2-13-8 16,5 0-5-16,4-9 1 15,-9-6 0-15,3-5-11 0,1-14-51 16,-8-8-73-16,0-15 346 16,-6-4-821-16,-16-26 328 15</inkml:trace>
          <inkml:trace contextRef="#ctx0" brushRef="#br0" timeOffset="1335.2979">1576 95 776 0,'-15'-4'335'0,"2"6"20"16,4 5-175-16,2 0-71 15,1 5-33-15,2 2-5 16,1 8-17-16,-5 4 8 16,3 6-2-16,1 8 20 15,-3 3 3-15,3 16 8 16,0-4-14-16,4 4-6 16,0-1-20-16,2-5-4 15,2-18-14-15,5 0-3 16,-3-11-8-16,5-7-3 15,-2 0-7-15,2-17-7 16,2-12-5-16,2-13-2 16,-4-18 0-16,-2-25-6 15,-3 5-2-15,-3-16-6 16,-3 14 0-16,-2 2 0 0,1 17 5 16,-5 7 5-16,2 19 6 15,4 7 1-15,2 24 3 16,7 21 9-16,4 10 10 15,6 24 19-15,1 7 12 0,8 8 20 16,0-15-3-16,-1-9-9 16,-1-25-16-16,4-16-15 15,-6-25-22-15,0-20-10 16,-2-19-7-16,0-26-25 16,-5-4-2-16,-3-10-3 15,-3 16 2-15,0 13 6 16,-1 23 23-16,1 22 1 15,4 27 2-15,3 22 13 16,-1 15 9-16,8 16 9 16,1-1 5-16,0-4 3 15,-2-21-12-15,8-10-7 16,-10-21-9-16,4-24-6 16,-4-18-2-16,4-15-5 15,-6-9-6-15,-2-17-5 16,-5 9-1-16,-3-3-10 15,-12 11 2-15,-6-2 5 0,-5 16 8 16,-11 6 4-16,2 13 11 16,-5 11 2-16,1 8 2 15,-2 10-1-15,9 5 2 16,-3 14-1-16,9 3 0 16,2 23-2-16,8 4-1 15,6 12 4-15,7-3 1 0,4 0 2 16,5-17 1-16,3-17-1 15,-2-16-4-15,2-22-2 16,-3-17-2-16,7-27-1 16,-4-12-1-16,0-22-6 15,-3 2-4-15,-7-13-3 16,-8 15 0-16,-8-9 1 16,-3 16 5-16,-6 2 6 15,2 19 3-15,2 11-1 16,1 23 4-16,7 20 7 15,1 15 0-15,7 31 4 16,6 16 8-16,4 20 10 16,1 2 1-16,4 15 8 0,2-22-2 15,4-4-8-15,0-24-13 16,3-6-10 0,-3-22-7-16,1-12-5 0,-3-12 0 15,-2-14-2-15,-7-16-3 16,3-19-12-16,-7-4-3 15,-2-8-1-15,-4 0 3 16,-1 1 3-16,-6 14 10 16,0 7 5-16,-4 14 4 15,6 14 0-15,2 21 3 0,5 18 4 16,6 9 3-16,7 19-1 16,4 8 1-16,0 14 9 15,-4-11-20-15,-6-2-101 16,-1-22-98-16,-9-17-429 15,-8-20-1-15</inkml:trace>
          <inkml:trace contextRef="#ctx0" brushRef="#br0" timeOffset="1461.5156">2547-675 1331 0,'-9'-13'303'0,"9"3"516"15,13 9-1207-15,3 12 389 16</inkml:trace>
          <inkml:trace contextRef="#ctx0" brushRef="#br0" timeOffset="2051.4313">2988-72 1114 0,'0'-9'291'0,"2"-15"102"15,8-16-306-15,1-23-48 16,-6-9-9-16,1-32-3 16,3 1-23-16,0-19-3 15,-5 13 3-15,-4 4-2 16,-2 31 18-16,0 19 47 16,-2 29 26-16,6 26 25 15,6 26 13-15,3 31 9 16,4 17-40-16,9 29-7 15,0 1-18-15,3 6-4 16,1-19-24-16,-2-10-9 16,-2-33-19-16,-2-7-7 15,-9-23-16-15,-2-14-30 16,-5-13-9-16,-8-10-20 16,-4-9-8-16,-9-10-3 0,-3 3 27 15,-8-2 9-15,-2 11 18 16,-5 11 4-16,5 17 14 15,6 20 11-15,7 13 7 16,10 13 13-16,7 0 11 16,7 0 6-16,4-18-8 15,5-4-3-15,-1-17-11 0,7-15-8 16,2-16-9 0,2-13-3-16,-4-17 0 15,3-16-2-15,-6 1 1 0,-5-3 0 16,-5 11 1-16,0 15-5 15,-5 25 6-15,3 23 32 16,0 28 14-16,2 23 5 16,2 6 4-16,0 9-7 15,0-9-24-15,2-11-45 16,2-15-43-16,-1-9-127 16,-1-11-115-16,-6-28-342 15,-9-19-22-15</inkml:trace>
          <inkml:trace contextRef="#ctx0" brushRef="#br0" timeOffset="2172.6603">3385-906 1141 0,'-14'-17'402'16,"3"8"33"-16,11 3-343 16,3 6-482-16,5 13 79 15</inkml:trace>
          <inkml:trace contextRef="#ctx0" brushRef="#br0" timeOffset="2578.111">3707-744 924 0,'-8'15'581'0,"1"13"-27"15,3 3-186-15,2 12-130 16,2-1-98-16,8 13-39 16,-3-1-56-16,3 0-19 15,8-8-15-15,-1-2-5 16,0-13-2-16,5-5-2 16,0-13 1-16,-1-13-4 15,3-7-2-15,0-19 0 0,-3-5 0 16,-1-19-4-16,1-6 0 15,-6-8 1-15,-6 3 3 16,-7-8-2-16,-7 12 7 16,-6 6 8-16,-8 15 15 15,-8 5 25-15,3 18 10 16,-5 9 8-16,5 10-7 16,2 5-13-16,7 6-24 0,6 3-65 15,7-3-67-15,23 3 263 16,7-2-821-16,11-7 303 15</inkml:trace>
          <inkml:trace contextRef="#ctx0" brushRef="#br0" timeOffset="3051.3954">4109-1023 1001 0,'-7'12'279'0,"1"0"116"0,12-2-252 16,-4 10 10-16,1 8-1 15,10 11 25-15,2-4-33 16,4 18-2-16,1-3-31 15,0 7 5-15,-7-3-19 16,4 5-1-16,-10-15-22 0,-1-5-5 16,-3-13-17-16,-5-13-5 15,-1-17-15-15,-1-26-9 16,0-18-10-16,3-31-17 16,8-10-16-16,8-8-27 15,3 15-7-15,4 16-4 16,2 33 10-16,2 14 6 15,-2 27 27-15,2 27 48 16,-2 9 25-16,-5 15 22 16,-5 6 7-16,1-1-3 15,-8-14-31-15,5-6-42 16,-1-18-78-16,0-20-261 16,16-10-259-16,-4-16-109 15,6-6-289-15</inkml:trace>
          <inkml:trace contextRef="#ctx0" brushRef="#br0" timeOffset="3740.9295">4744-1209 1101 0,'-7'-6'302'0,"1"5"126"15,6-5-288-15,-3 6 6 16,-1 2-14-16,-3 11 14 16,-3 2-30-16,-2 9 2 15,-1 3-23-15,-4 10 9 16,8-2-14-16,-2 6-1 16,3 0-20-16,3 12 3 15,5-1-8-15,3 9 3 16,3-4-15-16,5-2-11 15,4-16-13-15,5-7-10 16,0-23-13-16,8-20-15 16,0-19-12-16,3-18-41 15,-1-13-18-15,-3-13-28 16,-4 8 9-16,-10-1 11 16,-6 16 40-16,-3 10 16 0,-4 24 47 15,1 17 32-15,3 15 9 16,0 24 14-16,0 5 11 15,7 8-6-15,2-2-28 16,7 0-8-16,0-23-14 16,10-10-9-16,-3-15-15 15,7-24-10-15,-5-10-11 0,6-14-31 16,-3-6-7-16,-3-18-17 16,-10 2 5-16,-3-15 10 15,-10 9 29-15,-4-13 13 16,-8 17 18-16,-5 2 7 15,-6 14 2-15,1 4 11 16,-1 21 4-16,1 9 11 16,5 12 6-16,1 21 5 15,1 18-9-15,2 25 9 16,7 9-2-16,2 25 10 16,5-7 2-16,13 11 1 15,6-20-11-15,4-4-12 16,1-24-16-16,8-9-4 15,-8-18-14-15,4-17-44 16,-2-21-50-16,10-14-253 0,-4-22-356 16,9-21-9-16</inkml:trace>
          <inkml:trace contextRef="#ctx0" brushRef="#br0" timeOffset="5156.3234">4864-1006 645 0,'2'2'320'0,"-2"-6"18"16,0 2-136-16,2 2-39 15,-2-1-43-15,0-14-11 0,2 6-37 16,-2-8-21-16,2 0-30 16,-2-5-4-16,0 7-4 15,0-5 4-15,0 3 1 16,-2 3 1-16,0 1-3 15,2 2-4-15,-4 3-5 16,3-1-3-16,1 0-2 16,-2 1-1-16,0 3 0 15,0 1 4-15,-2 1 3 0,1-1 3 16,-3 0 3-16,2 2 4 16,-1 2 0-16,-1-2 5 15,1 4 1-15,-3 2 9 16,1-2 2-16,-4 2 9 15,0-1-3-15,2 3 2 16,-2-3-10-16,-1 3-4 16,5-4-13-16,-4 3-5 15,2-1-6-15,0 3-1 16,-1 1 0-16,1 10 3 16,2 3 3-16,-3 12 0 15,5-4 2-15,-2 10 2 16,5-2 0-16,0 0-1 15,2-7 0-15,5 10 2 0,-1-10 0 16,3 3 1-16,1-3 0 16,3-5-1-16,-2-8-4 15,6 3-5-15,-4-10-5 16,4-1-2-16,-2-6 1 16,1 3-1-16,1-6 0 15,2 2 0-15,-2-4 0 0,-1-4-3 16,1-5 1-1,0-3-1-15,-6-5 0 0,2-3-3 16,-3 0 1-16,-5-6 0 16,-1 10 3-16,0-14-1 15,-4 6 4-15,2-5-4 16,2-2-2-16,-4-10-9 16,2 14-1-16,2-8-5 15,-2 4 5-15,-2 3 3 16,2 4 8-16,-4 0 1 15,3 8 4-15,1-1 0 16,-2 5 0-16,4 3-1 16,-1 1 1-16,-1 3-2 15,0 5 1-15,2 2 0 16,0 4 0-16,-2 1 4 0,0 5 6 16,2 6 13-16,-4 8 6 15,2 11 8-15,0 2 3 16,4 17 4-16,3-4-4 15,3 7 8-15,1-9-3 16,5 2-1-16,-1-15-9 16,5-2-8-16,-1-11-4 15,-1-5-41-15,-1-10-17 0,-2-1-223 16,-12-1-351-16,-8-7 21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6:59.285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19093C83-9353-4C05-B423-AA13301F9F73}" emma:medium="tactile" emma:mode="ink">
          <msink:context xmlns:msink="http://schemas.microsoft.com/ink/2010/main" type="inkDrawing" rotatedBoundingBox="1144,8842 1152,7334 1659,7336 1651,8845" shapeName="Other"/>
        </emma:interpretation>
      </emma:emma>
    </inkml:annotationXML>
    <inkml:trace contextRef="#ctx0" brushRef="#br0">-810 5247 133 0,'-2'17'186'0,"2"-1"-4"16,0 1 27-16,0-2-38 15,0-2 5-15,0-4-46 0,0-4-9 16,0-3-22-16,-2-4-6 15,4-7-16-15,-2-13-14 16,0-11-15-16,0-28-14 16,2-9-11-16,1-21-9 15,3-1-1-15,1-6-5 16,-1 19 4-16,-1-1 4 16,-3 21 10-16,0 9 10 15,2 19 8-15,-4 9 15 16,-2 16 13-16,2 19 5 15,4 20-5-15,3 28-3 16,2 10-13-16,2 30-14 16,0 3-10-16,-5 4 3 0,-2-15 1 15,1-1 1 1,-3-31-6-16,-2-13-5 0,4-22-7 16,-6-26-9-16,-2-22-4 15,0-37-4-15,-1-19 3 16,-4-35-5-16,7-3 2 15,-2-28-3-15,4 15 4 16,2-10-5-16,2 25 5 0,-6-6-2 16,2 37 1-16,-2 3-1 15,-4 25 2-15,1 14-3 16,1 23 0-16,-1 9 1 16,-1 25 3-16,6 32-1 15,-2 21 2-15,2 38 1 16,4 18-1-16,0 29-1 15,-4-14 3-15,2 13 5 16,-6-31 5-16,0-15 1 16,2-33 1-16,2-17-2 15,-2-31-4-15,-1-19-7 16,-5-21 1-16,-1-33-5 16,0-13 1-16,0-38-3 15,7-9 1-15,-2-36-3 16,6 5 4-16,-4-15-5 0,8 22 4 15,-8 3-1-15,-2 38 3 16,8 14-4-16,-12 34 2 16,-6 10-3-16,6 30 3 15,-1 17-2-15,-4 24 2 16,11 40-1-16,4 27 4 16,9 36-4-16,-3 11 3 15,3 15 0-15,2-30 2 0,-6-10-1 16,-9-45 3-16,15-18-4 15,-4-40 1-15,-1-36-6 16,1-29 3-16,-2-40-5 16,-3-18 3-16,-2-33-2 15,-2 8 5-15,-8-18-4 16,3 27 4-16,-4 1-2 16,-2 38 3-16,1 12-4 15,5 33 4-15,3 15-5 16,0 15 3-16,0 11 0 15,-1 4 1-15,10 9 0 16,-14 4 3-16,5 11-1 16,5-4-1-16,3 13-1 15,-13 2 0-15,14 11-3 16,0 3 2-16,-3 19-1 0,-2-7 3 16,3 14 1-16,-3-10 5 15,-2 14 4-15,4-13 2 16,0 8-2-16,-1-13-1 15,3 5-3-15,-2-20-4 16,1-2-3-16,-1-15 4 16,0-3-4-16,-4-17 0 0,1 2-1 15,-1-12 2 1,-1-8-1-16,-3-4 3 0,-5-10-1 16,-1-8 0-16,-3-10 0 15,-1-4-1-15,-8-8-1 16,5-5 0-16,-11-12-2 15,4 1 1-15,-5-7-2 16,3 4 1-16,-4 0 1 16,8 14 0-16,0 6 1 15,9 17-1-15,0 7-2 16,6 11 1-16,10 10-1 16,3 7-1-16,9 16 2 15,9 10 1-15,13 18-2 16,-2-2 2-16,9 13-1 15,-9-9 0-15,0-2 0 16,-9-15 1-16,-2 1 0 0,-11-21 1 16,2-10-1-16,-13-12 1 15,-13-15-2-15,-1-14 1 16,-13-20-1-16,-9-6 1 16,-6-19 0-16,-1-4 0 15,-9-7 1-15,8 17 0 16,-1-1-2-16,8 23 1 15,9 9 0-15,12 13-3 16,-3 7 0-16,15 17-2 0,11 5 2 16,6 15-1-16,11 24 2 15,15 12 0-15,7 16 1 16,-4 1-1-16,4 8 1 16,-11-18 1-16,-9-4 0 15,-8-21 2-15,-5-4-1 16,-12-16 0-16,-3-13 1 15,0-12 2-15,-13-19-2 16,-7-17 2-16,-13-24-3 16,-2-8 0-16,-15-16-1 15,6 10 2-15,-6-3-2 16,13 18 1-16,0 10-2 16,13 21 1-16,9 9-2 15,12 13-2-15,4 9 1 0,10 8-2 16,12 23 1-16,2 8 0 15,18 28 1-15,3 10 1 16,4 12 2-16,-6-7 1 16,4-7-2-16,-22-17 1 15,-6-12 1-15,-7-22 0 16,-3-7-3-16,-14-13 4 16,-4-13-1-16,-6-10 1 15,-12-10-2-15,-7-13 3 0,-12-13-2 16,-1-3 0-16,-7-12 0 15,8 10 0-15,-1 4 0 16,7 16-1-16,13 12-1 16,12 18-2-16,4 2-1 15,9 10-2-15,4 4 6 16,-1-2-8-16,2 3-29 16,3 1-31-16,10-1-83 15,5-1-77-15,15 16-312 16,7 8-20-16,4 20-132 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1:36.624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  <inkml:context xml:id="ctx1">
      <inkml:inkSource xml:id="inkSrc3">
        <inkml:traceFormat>
          <inkml:channel name="X" type="integer" max="11740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10-11T08:03:24.557"/>
    </inkml:context>
    <inkml:brush xml:id="br1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 contextRef="#ctx0" brushRef="#br0">218 250 678 0,'-9'0'235'16,"3"-2"50"-16,3 2-161 0,-3-2-15 15,-3 2 7-15,1-4-39 16,-5 1 15-16,2 3-25 15,-3 3 9-15,1 1-20 16,-2 7 6-16,2 8-25 16,-4 5 9-16,4 3-20 15,1 3 8-15,-3 1-13 16,2 1 5-16,4-3-14 16,-1 10 6-16,5 3-11 0,1 16 9 15,8-1-7-15,1 11 13 16,3-5-4-16,3 3 14 15,-2-16-8-15,4-4 6 16,-2-18-13-16,9-8 1 16,3-16-15-16,2-13 4 15,3-11-9-15,9-19 7 16,-6-15-5-16,4-16 7 16,2 0-9-16,2-11 8 15,-11 10-8-15,3 3 7 16,-7 15-8-16,0 10 8 15,-11 15-6-15,2 17 5 16,-6 13-7-16,-3 13 9 16,-4 11-2-16,7 24 12 0,2 1-1 15,2 12 11 1,3-6-4-16,10-5 6 0,-4-21-12 16,6-12 2-16,0-21-12 15,7-16 4-15,-6-16-11 16,7-19 8-16,-7-1-7 15,1-16 7-15,-6 9-7 16,-2-3 7-16,-11 10-9 16,0-12 8-16,-9 10-7 15,-6-5 7-15,-7 13-7 0,-4 4 7 16,-1 14-7-16,-5 12 7 16,-1 11-7-16,-2 8 6 15,6 16-8-15,-6 14 10 16,5 14-8-16,3 14 9 15,-1 2-5-15,4 2 7 16,6-8-7-16,5-3 3 16,4-14-6-16,11-6 8 15,1-12-34-15,12-11-86 16,4-9-76-16,10-9-344 16,-3-15-3-16</inkml:trace>
  <inkml:trace contextRef="#ctx0" brushRef="#br0" timeOffset="460.1112">1102-97 864 0,'8'33'301'16,"3"4"61"-16,4 18-201 15,-1 2-35-15,5 8 7 16,-8 0-28-16,-4-6 10 16,-5-13-26-16,-5-9 15 15,-5-17-23-15,-3-11-4 16,0-14-31-16,0-17-7 15,4-23-27-15,10-19-3 16,8-12-12-16,13 4 7 16,2 11-6-16,7 17 5 15,-7 27-6-15,6 21 4 16,-12 18-9-16,6 26 24 16,-6 15 9-16,4 12 26 0,-13-4 2 15,2-7 8-15,-2-23-23 16,2-17-6-16,6-20-39 15,8-32-52-15,3-13-74 16,3-27 374-16,8-12-825 16,-10-3 344-16</inkml:trace>
  <inkml:trace contextRef="#ctx0" brushRef="#br0" timeOffset="1879.0065">1686-751 969 0,'9'31'317'0,"2"15"100"16,6 4-262-16,3 22 35 15,2 0-35-15,-1 22 16 16,-3-5-47-16,2 9-5 16,-5-17-45-16,-4-3-4 0,-2-25-36 15,-1-10-5-15,-4-21-22 16,-3-11 1-16,-1-15-11 16,-3-10 7-16,-3-12-7 15,-5-11 7-15,-2-6-6 16,-3-1 1-16,-3 9-11 15,-3 4 8-15,0 8-8 16,-2 16 8-16,2 7-3 0,-6 17 8 16,6 7-8-16,7 14 7 15,8 3-7-15,5 9 10 16,11-10-3-16,11-4 8 16,4-16-7-16,11-15 6 15,4-19-8-15,7-18-1 16,-3-7 0-16,7-12 7 15,-13-5-6-15,7-3 7 16,-15 4 1-16,1-2-3 16,-12 9-5-16,1 0 6 15,-14 11-6-15,-1 9 5 16,-9 6-3-16,-7 7 5 16,-4 6-2-16,-6 7 4 15,1 2-1-15,3 17 8 16,1-3-4-16,12 23 6 0,5 8 1 15,3 17 17-15,5-6-1 16,7 14 12-16,-6-15-4 16,4-5-1-16,2-18-17 15,3-8-7-15,0-11-14 16,1-12-1-16,5-8-3 16,0-11 0-16,-4-10-1 15,1-15 4-15,-1-3-1 0,-3-11 3 16,-6 3-5-16,-2-1 3 15,-5 13-2-15,-1 5 3 16,-3 14-3-16,-3 9 4 16,4 10-4-16,3 10 0 15,-2 5-3-15,7 16 3 16,-1 8-1-16,-1 17 13 16,-3 2 3-16,1 3 15 15,-3-13 1-15,0-7 6 16,0-20-11-16,0-17-1 15,1-22-15-15,3-25-1 16,5-8-8-16,7-11 3 16,3 10-7-16,1 14 2 15,-4 18-6-15,3 14 2 0,-9 20-5 16,7 16 10 0,-6 5-2-16,2 15 9 0,-2-2 0 15,1 3 4-15,-4-20-6 16,6-10 5-16,-1-15-10 15,7-11 3-15,-3-14-6 16,6-8-1-16,-2 0-14 16,1-8-20-16,-4 6-17 15,-2-4-23-15,-5 5-14 0,0-7-15 16,-2-3 5-16,0-15-7 16,-3-8 7-16,-3-14 10 15,5-1 22-15,-5 1 21 16,-5 13 18-16,0 12 33 15,-4 21 28-15,-3 12 60 16,3 16 9-16,1 18 23 16,1 15-9-16,9 18 0 15,4 9-47-15,4 17-1 16,5-5-18-16,6 5 2 16,-2-8-21-16,2-3-6 15,-6-17-10-15,1 1-1 16,-5-16-7-16,1-5 1 15,-8-7-3-15,2-6 0 16,-5-7-3-16,-1-2-2 0,-5-6-9 16,-5-4-8-16,-3 7-5 15,-5-9 0-15,-5-3 4 16,-6 6 7-16,0-4 6 16,-11 7 6-16,2 8-1 15,3 11 1-15,4-2-3 16,11 7 3-16,14-3-3 0,14-3 3 15,11-6-2-15,12-12 2 16,3-7-3-16,11-17 3 16,-6-5 5-16,3-6-30 15,-9 8-29-15,1-8-112 16,-13 13-129-16,5-16-339 16,-9-1-12-16</inkml:trace>
  <inkml:trace contextRef="#ctx1" brushRef="#br1">4002-3835 0</inkml:trace>
  <inkml:trace contextRef="#ctx0" brushRef="#br0" timeOffset="2422.1231">3333-882 959 0,'-9'13'293'0,"7"-6"95"16,11-7-260-16,8-7 15 0,1-2-24 16,10-6 18-16,5-4-40 15,6-5-4-15,-2 2-42 16,0-4-7-16,-6 2-28 16,2-2 7-16,-12 8-31 15,-1 3-118-15,-5 6-57 16,-1 7-313-16,-19 6-46 15</inkml:trace>
  <inkml:trace contextRef="#ctx0" brushRef="#br0" timeOffset="4343.1505">1355 953 632 0,'-1'-5'288'16,"-5"5"33"-16,-1-2-158 15,-1 0 1-15,-5 6-39 16,-3 5 1-16,-1 2-32 15,-1 4 10-15,1 7-34 0,-3 7 4 16,7-1-22-16,-8 5 7 16,5 1-20-16,3 2 5 15,2 0-16-15,3 8 10 16,8-2-12-16,6 8 12 16,-2-6-12-16,9 8 10 15,1-15-10-15,7 2 5 16,-5-15-15-16,12-6 4 15,-4-16-12-15,6-11 0 16,-1-13-7-16,8-17 4 16,-4-9-4-16,8-11 3 15,-8 2-4-15,4-8 4 16,-4 8-5-16,-5-10 6 16,-6 1-7-16,-3-2 5 15,-8 10-5-15,-6 1 7 16,-3 18-8-16,-4 10 8 0,-3 10-7 15,-3 6 8-15,-3 8-7 16,0 3 7-16,2 6-8 16,0 7 7-16,1 9-8 15,3 10 7-15,-1 7-8 16,2 12 16-16,1 3-1 16,-3 4 19-16,4-5 0 15,1 3 12-15,1-14-10 0,1 3 7 16,5-8-17-16,3 0 5 15,4-4-12-15,2-3 2 16,0-11-12-16,5-8 3 16,-5-11-8-16,7-13 4 15,2-11-7-15,4-9 5 16,-4-9-1-16,7-8 3 16,-9-1-4-16,2-14 6 15,-7 6-7-15,-1 6 5 16,-6 9-5-16,-1 11 5 15,-5 24-6-15,3 16 7 16,0 16-7-16,1 17 6 16,-3 9-2-16,-1 10 12 15,-2-7 3-15,-4-2 15 16,-2-13-1-16,-1-11 4 16,1-11-10-16,-2-17-4 0,1-20-13 15,9-26-2-15,7-7-8 16,7-17 3-16,6 4-6 15,6 14 2-15,7 27-4 16,-8 21 1-16,-1 27-2 16,-2 27 5-16,-6 10-2 15,-11 6 10-15,0-4 4 16,1-16 2-16,-3-22-3 0,4-34 2 16,4-36-9-16,11-35-6 15,2-15-15-15,7-27-20 16,0 8-10-16,-2 12 0 15,-13 28-1-15,-7 7 19 16,-11 30 17-16,0 16 9 16,-4 18 10-16,2 12 20 15,0 18 0-15,7 21 12 16,3 6 1-16,3 22 6 16,1-1-14-16,3 7 2 15,-2-12-10-15,-4-2 4 16,0-23-15-16,-4-8 1 15,-1-16-8-15,-1-10 3 16,1-14-9-16,-6-8 7 0,-2-6-6 16,-4-6 6-16,-3 0-6 15,-4-5 5-15,0 5-7 16,-3-1 5-16,-1 5-7 16,1 2 7-16,3 7-6 15,0 8 8-15,5 8-6 16,-1 9 4-16,5 10-6 15,-1 17 6-15,3 3-7 16,-2 20 12-16,6-1 1 0,-2 9 12 16,0-18-2-16,4-6 7 15,3-16-11-15,8-23-1 16,5-25-11-16,10-21 1 16,-1-7-4-16,6-11 5 15,-1 11-5-15,-1 15 6 16,-7 20-5-16,0 19 4 15,-8 14-7-15,-5 15 7 16,-7-2-5-16,-3 2 6 16,-1-11-4-16,0-18 3 15,0-26-6-15,5-25 5 16,-1-12-7-16,3-19 6 16,-2-1-4-16,3-6 7 15,-5 22-5-15,6-2 3 16,-5 17-3-16,3 13-2 15,2 12-11-15,2 1-25 0,0 5-41 16,5-1-94-16,3 3-77 16,3-6 418-16,-2 3-792 15,2-1 367-15</inkml:trace>
  <inkml:trace contextRef="#ctx0" brushRef="#br0" timeOffset="5291.6805">3017 432 1112 0,'-7'15'431'0,"3"-6"46"16,4-9-315-16,6-7-35 15,1-10-77-15,6-7-15 16,0-3-33-16,3-6 5 16,-6 1-8-16,-3 1 7 15,-5 7-7-15,-4 5 8 16,-3 10-7-16,-7 9 21 0,1 7 12 16,-2 14 30-16,1 8 1 15,0 17 17-15,7 4-5 16,-1 19 18-16,6-5-16 15,4-1 6-15,3-11-15 16,8-17-12-16,7-24-37 0,10-28-8 16,5-18-11-16,3-20-29 15,1-2-16 1,-4-15-6-16,-9 18-8 0,-6 4 2 16,-7 21 26-16,-4 8 18 15,-8 18 5-15,1 14 17 16,-2 11 1-16,2 6 14 15,3 1 0-15,6 1 9 16,2-14-14-16,7-7-1 16,0-9-14-16,4-14 1 15,1-10-8-15,5-10 6 16,-3 1-7-16,1-20 6 16,-4 3-6-16,-6-7 3 15,-9 7-4-15,-13-2 6 16,-5 19-5-16,-17 3 7 0,-2 14-2 15,-9 1 4-15,2 15-6 16,-4 5 6-16,11 12-6 16,-2 20 4-16,10 11-3 15,1 15 10-15,6 3-1 16,6 6 7-16,5-18-3 16,7-1 5-16,4-16-8 15,8-5 2-15,-1-18-8 0,8-8 2 16,-4-13-7-16,8-16 4 15,-3-4-5-15,3-18 5 16,-4-3-3-16,-4-14 5 16,-6 1-5-16,-1-22 1 15,-7 5-4-15,3-12 0 16,0 6-7-16,-2 0 3 16,-4 13-3-16,3 12 4 15,-6 22 1-15,-4 17 4 16,0 16 2-16,-5 14 11 15,-6 2-2-15,11 20 9 16,-6 7 3-16,5 27 10 16,3 6 0-16,9 20 12 15,-2-3-5-15,12 0-1 16,1-25-13-16,10-6-9 0,1-27-11 16,6-20-20-16,0-15-10 15,0-10-132-15,-4-18-182 16,4-12-354-16,-9 9-57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1:01.719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 contextRef="#ctx0" brushRef="#br0">56 395 1012 0,'-25'4'272'0,"-3"-1"109"16,21 1-291-16,12-2 1 15,14-2 6-15,10-4-31 16,14-7-15-16,23-2-6 15,8-13-10-15,16-18-18 16,-3-4-3-16,9-4-13 16,-16 1 7-16,-5 1-9 15,-19 17 8-15,-10 1-7 0,-24 8 8 16,-9 7-7-16,-9 14 9 16,-6 3 3-16,-4 9 10 15,-3 13 0-15,5 8 9 16,-5 12-4-16,3 4-3 15,3 13-8-15,3-3 0 16,-4 5-7-16,0-6 4 16,-3 4-4-16,-4-7 9 0,-8 3 5 15,-3-7 14-15,-4-2 6 16,-3-14 9-16,-12-6-2 16,-1-4-7-16,-10-5-14 15,0-12-7-15,-1 1-18 16,10-8-34-16,12-11-114 15,20-11-72-15,33-13-339 16,8-11-14-16</inkml:trace>
  <inkml:trace contextRef="#ctx0" brushRef="#br0" timeOffset="1952.9773">974 301 749 0,'-16'15'277'0,"-7"-4"51"15,16-6-198-15,7-1-9 16,9-4-27-16,13-2-14 15,4-5-16-15,9-6-10 16,4-4-5-16,5-7-12 16,-7-2-9-16,11-7-11 15,-5 2-2-15,5-14-8 16,-8 5 2-16,5-8-6 16,-10 3 3-16,0-1-6 15,-9 11 6-15,-4-4-5 16,-9 10 6-16,-6 3-6 15,-5 4 9-15,-6 3 5 16,-1 5 11-16,-6 2 1 0,0 7 12 16,-4 5-4-16,0 2-3 15,-5 9-7-15,5 5-1 16,-11 8-5-16,4-1 1 16,-8 10-4-16,6 2 5 15,-7 6 1-15,2 1 5 16,-3 15 2-16,3 1 3 15,-5 15 3-15,5-1-3 0,1 10 1 16,6-10-1-16,4 1-5 16,6-17-6-16,11-4-5 15,4-21-8-15,8-3-4 16,10-17-3-16,8-13-3 16,1-11 3-16,16-13-3 15,0-13 3-15,11-12-4 16,-7 1 0-16,2 2-5 15,-15 7 7-15,-6 4-7 16,-16 15 9-16,-2 4-1 16,-9 8 5-16,-8 5-4 15,-5 10 5-15,-6 10-6 16,-4 7 5-16,-1 21-6 16,-4 7 4-16,2 12-3 0,7-1 5 15,4 6 0-15,4-17 3 16,12-4-3-16,6-15 2 15,4-5-4-15,5-9-2 16,10-6-3-16,1-13 2 16,10-11-3-16,-2-5 3 15,7-21-1-15,-4-4 3 16,3-7-1-16,-10 2 1 0,-2-11-2 16,-15 8 2-16,1-5-1 15,-15 5 1-15,-3-3-3 16,1 15 4-16,-4 2-3 15,-5 11 2-15,0 2-3 16,-4 13 5-16,-6 4-4 16,0 5 3-16,-1 2-2 15,1 6 1-15,-5 5-4 16,2 2 3-16,0 11-5 16,-1 3 4-16,5 10-3 15,1 2 4-15,6 7-3 16,3-3 7-16,12-1-6 15,3-7 5-15,9-7-5 16,8-13 2-16,7-10-3 0,4-8 2 16,8-12-3-1,-8-4 4-15,5-12-3 0,-7 1 4 16,6-7-3-16,-8 6 3 16,4-4-2-16,-8 7 1 15,-3 1-3-15,-11 6 4 16,-4 3-3-16,-5 10 4 15,-3 5-1-15,-4 6 2 16,-7 9-4-16,3 6 3 0,-5 8 0 16,-1 5 5-16,-5 14 13 15,3 4 9-15,-6 7 18 16,-3-1 5-16,0 6 6 16,7-11-12-16,6-8-7 15,5-12-20-15,15-12-9 16,8-16-11-16,14-20-1 15,6-10-1-15,11-13 0 16,-2-5 0-16,2-2-4 16,-12 11 2-16,-6 4-3 15,-12 18 3-15,-11 17-2 16,-9 13 7-16,-11 26 1 16,0 7 6-16,-2 13 2 15,4-6 4-15,7-3-2 16,11-21-4-16,12-7-6 15,4-17-3-15,14-16-2 0,2-13-1 16,7-11 0-16,-6-6 1 16,1-13-8-16,-12 8-3 15,-3-4-5-15,-11 6 1 16,-6-8 2-16,-6 13 9 16,-7-2 2-16,-1 11 8 15,-5 4-3-15,-1 15 4 0,-6 4-3 16,2 10 4-16,0 6 3 15,0 2 4-15,8 6-2 16,7 1 1-16,7-4-2 16,6-4-5-16,9-3-3 15,2-7 0-15,9-6 0 16,-6-5 1-16,6-1-2 16,-7 1-19-16,3-6-64 15,-10 3-33-15,3-1-113 16,-4-2-61-16,6 0-310 15,-2 6 41-15</inkml:trace>
  <inkml:trace contextRef="#ctx0" brushRef="#br0" timeOffset="3075.4598">3011 646 906 0,'0'7'278'16,"9"-5"76"-16,6-9-243 0,18-13-27 16,0-4-21-16,15-19-18 15,2-3-24-15,7-6-11 16,-3 10-8-16,-10 1 0 15,-12 19-1-15,-8 5 20 16,-19 16 25-16,-12 13 43 16,-4 12 13-16,-12 17 31 15,-4 9-9-15,-3 15-9 16,4-5-36-16,8-2-5 16,5-16-28-16,9-3-10 15,12-15-15-15,5-7-8 16,0-6-9-16,11-4-2 15,-2-11-1-15,0-12-3 16,2-3 4-16,5-12-4 16,3-8 2-16,1-7-6 15,0-2-2-15,6-7-2 16,-8 12 2-16,-5-1-1 0,-9 18 7 16,-6 13 2-16,-11 19 7 15,-4 19 8-15,-3 16 6 16,-4 14 2-16,-2 6 5 15,0 8 4-15,-6-16 0 16,1-5 12-16,0-13 2 0,5-7 3 16,3-22-5-16,9-6-8 15,6-17-17 1,12-14-7-16,7-12-8 0,11-18-3 16,9 0-7-16,10-3-19 15,-8 6-4-15,2 7-10 16,-9 21 1-16,-12 15 4 15,-12 19 17-15,-13 27 4 16,-11 17 22-16,-12 24 17 16,1 6 9-16,-4 3 8 15,11-9 4-15,6-11-12 16,16-22-17-16,11-11-2 16,14-17-21-16,10-15-55 15,0-7-38-15,-3-8-156 16,-6-1 32-16,-20-6-407 15,-12 2 51-15</inkml:trace>
  <inkml:trace contextRef="#ctx0" brushRef="#br0" timeOffset="3304.9314">3605-56 1482 0,'-22'0'326'0,"4"-5"148"16,23-3-464-16,21-1-125 15,5-9-345-15,8-3 49 16</inkml:trace>
  <inkml:trace contextRef="#ctx0" brushRef="#br0" timeOffset="17304.601">4942 349 425 0,'2'-4'285'15,"0"-1"-28"-15,-2-1-31 16,-2 2-116-16,2 2 10 16,-2 1-31-16,-2-1 22 15,-1 0-23-15,-3 4 16 16,-1 0-20-16,-7 1 11 16,-3 5-28-16,-3-1 6 15,4-1-25-15,-8 3 3 16,5 2-21-16,-1 4 4 15,-2 5-17-15,-3 2 7 16,4 4-10-16,1 5 12 16,0-8-8-16,-2 6 13 0,9-3-6 15,-1 3 11-15,1-3-11 16,6 8 6-16,1-10-13 16,3-2 4-16,5 0-13 15,0 2 2-15,5-7-10 16,3 1 3-16,1-3-5 15,6-4 3-15,3-9-5 16,6-4 6-16,4 2-3 0,11-4 5 16,-1-11-3-16,9 2 7 15,-5-3-6-15,4-8 6 16,-5-8-5-16,5-1 2 16,-9-7-4-16,9-8 3 15,-4 1-5-15,5-6 3 16,-5 7-3-16,10-6 2 15,-8 6-3-15,0-8 4 16,-8 8-4-16,4-7 2 16,-7 6-2-16,2-2 5 15,-7 4-7-15,4-1 8 16,-8 7-5-16,-6-3 4 16,-7 9-6-16,-5-2 8 15,-6 3-7-15,-8 6 7 0,1 12-4 16,-8-3 4-16,-2 11-4 15,-5 6 4-15,-2 0-8 16,-2 8 3-16,2 8-5 16,0 7 5-16,2 2-6 15,-2 16 12-15,0-10 1 16,-3 19 20-16,3-4 2 16,-4 19 19-16,2-2 0 0,2 16 11 15,2 1-11-15,-2 10 6 16,7-11-13-16,-1 6 2 15,1-14-14-15,-3-12 4 16,1-15-6-16,-3-3 6 16,6-14-3-16,-3-6 1 15,6-8-5-15,8-10-5 16,1-10-12-16,11-19-5 16,10-9-4-16,16-13-4 15,6 0-1-15,15-6-2 16,-6 12-3-16,1 9 0 15,-10 14-3-15,-7 12 2 16,-12 9 2-16,0 11 6 16,-11 7-1-16,-1 9 5 0,-4 6-4 15,-1 12 4 1,-6-5-3-16,-1 4 4 0,-2-7-2 16,3-6 4-16,-3-9-1 15,2 2 3-15,1-13 0 16,3 0 4-16,0-2-2 15,0 0 3-15,2-3-1 16,-1-1 0-16,-2 2-3 0,-1-3 1 16,0-4-4-16,0-4 0 15,0 4 0-15,0 1 5 16,0-6-1-16,1 6 5 16,1 1-3-16,-2-2 0 15,2-4-8-15,2 6 3 16,1-6-7-16,1 4 2 15,2-4-2-15,1 0 4 16,-2 2-5-16,3 2 2 16,-1-2-1-16,4 5 2 15,-3 5-3-15,3-9 4 16,4 5-3-16,3-8 1 16,0-7-4-16,12-11 0 15,-2-1-7-15,5-10-7 16,-5-1-7-16,3-3-2 15,-7 4-5-15,2-8 6 16,-8 4 7-16,-1 2 6 0,-6 5 6 16,-4 2 5-16,-8 12 1 15,-3 2 2-15,-2 11-1 16,-5 6 2-16,2 12-4 16,-6 14 2-16,2 4-2 15,0 6 3-15,4-8-3 0,0 4 3 16,9-7-2-16,4-6 2 15,1-8-3-15,8 3 2 16,2-12-2-16,3-16 0 16,3-2 0-16,4-11 0 15,5-10 0-15,3-12 1 16,2 7-1-16,-1-13-7 16,-10 4-3-16,-6 2 3 15,-9 7-2-15,-5 0 5 16,-6 9 5-16,0 0 3 15,-5 8-2-15,0-4 2 16,-1 6-1-16,-1 3 1 16,2 9-1-16,-5 3 2 15,1 8-2-15,-3 12 1 16,-5 1-3-16,-3 8 2 16,5 5-2-16,-7 10 5 0,4 0 0 15,0 7 5-15,-4-6 0 16,3 6 2-16,5-11-1 15,5 0-1-15,9-7-4 16,4-3-1-16,7-8-2 16,8-8-3-16,3-9-1 15,8-15 2-15,5-2-1 16,4-20 1-16,-4-4-2 0,4-9-8 16,-4 2-3-16,-5-8-2 15,-6 17 0-15,-9 12 5 16,-6 10 7-16,-9 17 5 15,-5 16-3-15,-6 23 7 16,-3 9 1-16,-8 9 6 16,7-4 5-16,0 8 6 15,6-19-2-15,9-5-5 16,4-13-7-16,9-10-5 16,4-16-5-16,11-11-1 15,7-7-8-15,10-10-16 16,-6-3-8-16,5-10-7 15,-9 4-5-15,-1-7 9 16,-8 5 14-16,-4 2 9 0,-7 11 6 16,-4 6 19-16,-5 16 5 15,-4 8 9-15,-6 11 1 16,-1 11 8-16,-1 9-13 16,-3 5 1-16,-2 1-2 15,1 0 6-15,0-3-2 0,0-8 5 16,-1-10-4-16,2 1 1 15,5-12-8 1,0-4 2-16,3-5-9 0,5-7-1 16,5-10-7-16,13-10 1 15,6-1-6-15,11-18 0 16,6 3-10-16,5-5-7 16,-8 11-5-16,-3-3 0 15,-9 21 2-15,-4 10 8 16,-9 11 6-16,-4 15 5 15,-6 8 0-15,-3 9 1 16,-6-1 3-16,-1 11 8 16,-4-11 5-16,-1 8 11 15,-1-8-1-15,4 1-2 16,3-9-4-16,8 5-8 16,5-19-11-16,10-5-1 15,5-14-7-15,9-12-24 16,2-12-10-16,4-3-15 0,-6 2-4 15,-2 4 4-15,-7 6 22 16,-14 16 10-16,-7 0 19 16,-6 12 11-16,-5 8 5 15,-5 11 5-15,6-4 2 16,1 14 2-16,4-7-7 0,8 1-3 16,1-9-5-16,4-1-2 15,2-9-3-15,10-3 1 16,-3-6-1-16,8-6 0 15,-3-5 1-15,14-5 0 16,-6-1-3-16,2-13-2 16,-5-3-3-16,3 2 0 15,-12-4-2-15,-5-8 3 16,-5 12 2-16,-1-4 5 16,-10 1-2-16,-4 7 7 15,-4 8-4-15,-4 1 8 16,0 9-3-16,0-1 5 15,-1 3-6-15,0 7 6 16,0 7-10-16,-6 10 7 0,1 5-3 16,-10 11 13-1,0 4 3-15,-1 4 12 16,5-2-1-16,2 5 2 0,7-7-10 16,6 5-6-16,9-6-9 15,5-3-4-15,3-11-6 16,14-4-3-16,2-18 0 15,15-14-5-15,-3-12-12 16,11-7-14-16,-7-8-4 0,3-5-5 16,-16 7 4-16,-3 0 14 15,-9 10 14-15,-4 5 8 16,-9 13 5-16,-4 11 5 16,-1 14 0-16,-8 14 4 15,-2 16-1-15,-6 27 4 16,1 4-6-16,-4 27 9 15,-1-3-2-15,-4 18 5 16,3-10 1-16,-10-4 2 16,3-14-7-16,-8 1 1 15,4-25-6-15,-4-10-1 16,4-10-4-16,-7-16 2 16,3-16-3-16,-3-9-1 15,5-15-6-15,3-15 1 0,14-11-5 16,11-17-1-16,16 1-7 15,15-8-1-15,12 4-4 16,12-12 2-16,4 14-1 16,12-19 0-16,1 8 2 15,13-14 2-15,-4 18-2 16,11-10 4-16,-13 14 5 16,11 1 4-16,-14 13 0 0,10-2 5 15,-6 7-3-15,10-2 3 16,-9 4-10-16,4-5-13 15,-10 3-10-15,-7-2 0 16,-16 12-4-16,-14-3 11 16,-16 12 13-16,-13 4 19 15,-5 6 5-15,-12 1 14 16,-2 9-5-16,-5 4 8 16,-1 7-9-16,-3 18 2 15,-2 10-3-15,-5 13 27 16,8 1 6-16,-1 16 18 15,6-14-1-15,5 1-7 16,13-10-23-16,6-6-13 16,11-14-19-16,11-11-10 15,9-11-18-15,6-17-44 0,6-4-58 16,3-9-238 0,-10 8-9-16,-4-12-333 0,-14-9-85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2:02.404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 contextRef="#ctx0" brushRef="#br0">19 787 722 0,'-13'9'314'16,"8"0"17"-16,3-3-156 15,4-6-61-15,3-7-13 16,5-6-18-16,1-19-10 16,7-5-12-16,4-18-21 15,0-6-11-15,6-5-14 16,-6 5-3-16,2-2-9 16,-7 11 3-16,0-5-7 15,-6 11 6-15,0-8-7 16,-8 6 6-16,1 2-5 15,-6 13 6-15,-1-2-7 16,-3 16 6-16,-1 3-7 16,-6 8 10-16,2 5 7 15,0 3 12-15,0 7 0 16,1 6 10-16,5 7-7 16,1 8-4-16,4 16-8 0,6 4 2 15,1 15-1-15,10 13 6 16,1 22 7-16,4-1 10 15,2 22 10-15,2-5 5 16,-4 2 6-16,-1-18-7 0,8-5-3 16,-5-31-12-16,4-10-10 15,-1-19-11-15,5-11-6 16,-6-12-7-16,-2-9-4 16,-2-6 0-16,0-19-3 15,-9-9 3-15,-2-21-3 16,-4-1 6-16,-1-12-4 15,-6 8 4-15,-7 0-6 16,3 13 3-16,-7 2-7 16,-2 7 4-16,-2 2-3 15,0 9 4-15,-1 4-2 16,3 7 6-16,0 4-5 16,2 7 4-16,3 2-6 15,7 8 3-15,-5 9-4 16,6 5 2-16,7 15-2 15,3 2 6-15,4 3 0 0,7-4 6 16,6-3 0 0,-1-13 3-16,7-11-3 0,-1-12-2 15,1-20-4-15,-3-13 1 16,1-20-4-16,-7-5 5 16,-2-3-4-16,-1 8 6 15,-10 3-5-15,-4 23 4 16,-3 4-5-16,-2 13 5 0,-2 8-4 15,1 7 3-15,5 9-4 16,-2 5 4-16,1 14 1 16,4 3 7-16,2 15 4 15,2 2 10-15,4 7 0 16,3-7 2-16,1 5-5 16,-3-12-2-16,2-6-11 15,-3-13 0-15,5-7-9 16,-2-17 1-16,3-15-4 15,1-17 6-15,-6-19-5 16,-3-8 4-16,3-15-3 16,-8 4 2-16,-3-4-4 15,0 18 5-15,-1 10-3 16,-6 20 3-16,2 6-3 16,-2 20 2-16,7 24-5 0,0 7 3 15,6 25 0-15,6 7 7 16,1 9 9-16,4-15 6 15,2-9-1-15,2-22-2 16,1-15-5-16,1-22-7 16,-1-23-4-16,-1-8 1 15,-4-12-2-15,-5-5 2 0,-3 2-4 16,-3 9 2 0,-9 0-1-16,-4 19 1 15,-2-3 1-15,-7 8-1 0,-8-5-1 16,2 3 2-16,-7-8-2 15,2 10 2-15,0 4-1 16,5 11 2-16,0 11-5 16,2 11 1-16,-2 14-2 15,4 3 1-15,0 18-1 16,4 4 5-16,3 12 3 16,8-8 4-16,7 3 2 15,2-20 0-15,5-14-4 16,8-28-2-16,2-27-5 15,-4-16 0-15,2-11-1 16,-6-2 0-16,-3 1 1 16,-6 20 0-16,-2 14-3 0,-2 14 0 15,8 22 0-15,0 13 0 16,11 29 3-16,3 18 6 16,10 24 5-16,-2 5 9 15,5 25 9-15,-7-13 1 16,2-1-2-16,-13-18-5 15,-3 8-6-15,-14-23-8 16,-7-1-4-16,-11-12-3 0,-6-1-1 16,-7-19 1-16,-5-3-9 15,-4-16 0-15,-8-4-7 16,6-20 4-16,-4-12-11 16,6-19 8-16,5-20-9 15,10-11 6-15,7-22-11 16,9 5 9-16,5-7-6 15,10 13 11-15,6-6-3 16,3 14 11-16,8-9-1 16,-1 18 6-16,8-8-3 15,-6 11 10-15,4 4-33 16,-9 7-10-16,-4 0-61 16,-9 10-25-16,-7 1-183 15,-10 2 500-15,-16 2-807 16,0 9 312-16</inkml:trace>
  <inkml:trace contextRef="#ctx0" brushRef="#br0" timeOffset="314.5889">756 30 1423 0,'-17'5'362'0,"10"-5"124"16,13-7-421-16,14-17-314 15,2 0-214-15</inkml:trace>
  <inkml:trace contextRef="#ctx0" brushRef="#br0" timeOffset="1343.837">2139 300 942 0,'0'14'371'0,"0"-6"35"16,4-5-261-16,9-12-20 15,1-2-54-15,5-18-21 16,-1-8-12-16,3-8-9 16,-5-1-4-16,-1-6-11 15,-4 8-4-15,0 2 0 16,-2 7 9-16,-3 3 2 16,-2 14 9-16,-1 5 1 15,-1 9 4-15,-2 6 7 16,4 9 7-16,0 9 2 15,1 2 3-15,6 17-5 16,0 4-7-16,6 12 1 16,0-5-1-16,1 9 8 15,0-11 2-15,3-5 1 16,-3-12-9-16,6-13-12 16,-3-16-14-16,4-13-6 0,-2-15-8 15,1-35-4-15,-4-9 4 16,0-17-5-16,-3-1 3 15,-2-8-3-15,-1 18 1 16,5 14-1-16,-4 23 3 16,-1 11-4-16,1 27 2 0,2 27 8 15,-3 9 7-15,7 22 16 16,-5 10 11-16,5 11 21 16,-7-8 1-16,-2 2 4 15,-7-18-14-15,-1-10-7 16,-1-20-21-16,-6-12-9 15,1-21-11-15,-7-19-2 16,-1-9-2-16,7-20 0 16,-1-4-1-16,6-14-6 15,7 9-10-15,10-6-12 16,-3 13-2-16,14 7-3 16,1 23 6-16,8 16 5 15,-6 21 15-15,2 21 1 16,-3 18 3-16,-3 17 10 15,-5 5 9-15,4 5 1 16,-2-15 2-16,1-13-1 0,3-18-4 16,0-16-31-16,-3-12-24 15,1-13-96-15,-8-9-96 16,-1-9 292-16,-17-1-719 16,-8-6 273-16</inkml:trace>
  <inkml:trace contextRef="#ctx0" brushRef="#br0" timeOffset="1612.675">2335-674 1283 0,'-24'39'431'0,"3"-15"42"16,14-18-322-16,14-8-136 15,8-13-126-15,7-11-365 16,-1-3 61-16</inkml:trace>
  <inkml:trace contextRef="#ctx0" brushRef="#br0" timeOffset="4440.6012">2314 1529 785 0,'-11'33'286'0,"6"-12"51"16,8-8-200-16,9-6-31 15,8-14-5-15,2-14-26 16,9-19 0-16,1-12-4 16,1-26-10-16,2-1-13 15,4-10-17-15,-8 5-14 16,3-14-13-16,-5 15 1 0,1-8-6 16,-14 14 5-1,5 10-5-15,-5 19 5 0,-1 13-4 16,-8 24 14-16,14 20 25 15,-8 21 16-15,11 25 16 16,-2 15 10-16,11 24 2 16,-5 1-21-16,9 8-1 15,-8-9-7-15,8 4 6 16,-13-22-6-16,0-4-3 16,-5-22-11-16,-7-19-14 15,-6-20-13-15,-4-20-9 16,-8-17-2-16,-7-18-2 15,0-8 4-15,-9-5-3 16,2 12 3-16,0 5-5 16,-4 12 3-16,-2 10-3 0,2 5 1 15,-2 5-1-15,0 5 3 16,8 6-5-16,3 5 2 16,4 8-2-16,5-1-1 15,8 7 0-15,7 2 3 16,10-3-2-16,7-12 3 15,11-9-4-15,3-15 2 0,8-15-1 16,-5-10 2-16,3-17-3 16,-6-8 6-16,3-20-3 15,-10 0 3-15,6-15-3 16,-10 8 4-16,-3-2-5 16,-11 16 5-16,-6 5-4 15,-11 25 4-15,-10 1-2 16,-3 27 4-16,-9 2-3 15,2 7 4-15,-8 5-4 16,10 8 3-16,-4-2-5 16,7 11 2-16,4 11-7 15,10 6 6-15,4 22 3 16,12 9 9-16,8 24 17 16,3 4 19-16,5 21 18 15,-3-10 7-15,-2 0 8 16,-9-26-14-16,0-9-14 0,-8-33-21 15,0-23-13-15,-1-31-14 16,3-35-3-16,0-17-4 16,10-14-18-16,1 3 0 15,10 19-5-15,3 31 0 16,9 26-1-16,-3 31 17 16,5 33 2-16,-10 8 12 15,-1 13 13-15,-11-7 5 0,2-19 1 16,-5-30 0-16,1-29-9 15,-2-28-13-15,6-35-17 16,-5-12-7-16,5-23-23 16,-2 3-8-16,-2-4-17 15,-7 27 11-15,-5 12-2 16,-7 25 23-16,-4 19 9 16,-3 16 17-16,-3 16 8 15,0 4 16-15,-2 6 14 16,0 4 7-16,1 10 18 15,-1-5 3-15,6 17 9 16,1 1-11-16,4 17-2 16,9-2-13-16,8 12-3 15,1-12-13-15,10-2-2 0,-2-18-7 16,2-15-6-16,-3-22-5 16,3-24-3-16,-2-20 2 15,5-22-5-15,-3-10-4 16,0-11-12-16,-6 19-1 15,-2 3-5-15,-9 25 5 16,-1 16 5-16,-5 16 12 16,4 18 2-16,-1 17 8 0,8 30 8 15,-1 4 8-15,7 19 9 16,0-10 2-16,4-5-2 16,-2-29-12-16,6-21-7 15,-4-30-9-15,1-25-2 16,-3-12-2-16,-2-20-4 15,-5 4-3-15,-4-4-7 16,-4 16-6-16,-9 1-2 16,-2 16 4-16,-7-5 5 15,-4 13 8-15,-7-3 5 16,0 7 1-16,-1 3 2 16,1 7-1-16,2 4 0 15,1 4 0-15,2 9 0 16,2 5-1-16,0 10-2 15,6 9 4-15,1 15 6 16,5 0 6-16,2 3 4 0,5-3 2 16,5 0-2-16,2-10-4 15,9 1-1-15,-5-2-5 16,5-8 3-16,2-4-7 16,-2-12 1-16,-2-11-3 15,6-19-1-15,-4-9-3 0,2-9-3 16,-3-3-5-16,1-10-6 15,-9 7 0-15,-4 0-2 16,-2 4 9-16,-5 7 3 16,-2 17 5-16,0 13 4 15,6 15 1-15,1 16 3 16,8 9 2-16,5 13 4 16,-3 4-1-16,7 6 3 15,-8-12-4-15,-3 5 2 16,-2-3-2-16,1-3 1 15,-5-4-1-15,0-2 3 16,3-4-8-16,-3-5 0 16,0-4-3-16,-1-7-1 15,-2-2-2-15,-4-8 4 16,0 1-1-16,-4-4 1 0,0-1 1 16,2-2-1-16,0-1-1 15,2-6-1-15,-1 3 0 16,-1-3-2-16,2-8 1 15,-4-4-2-15,0-4 1 16,1-10 0-16,-1-1-1 16,-2 0 2-16,6 4-1 15,-3-8 2-15,3 2-4 16,5-13 2-16,1 2-1 0,3-15-1 16,4 6 2-16,0 0-1 15,0 13 4-15,0 5-5 16,-2 17 4-16,-2 5-9 15,-5 10-9-15,-4 5-45 16,2 4-58-16,1 1-260 16,-1-4 138-16,7-1-477 15,-1-2-11-15</inkml:trace>
  <inkml:trace contextRef="#ctx0" brushRef="#br0" timeOffset="5381.6247">4927 370 971 0,'-2'26'483'0,"2"-6"11"16,6-9-227-16,-1-6-68 15,1-8-79-15,3-6-31 16,0-15-35-16,8-10-23 16,0-4-16-16,5-18-6 15,-6-1-2-15,5-6-6 16,-7 6 2-16,-2-6-1 15,-3 22 2-15,2 6-4 16,-6 13 4-16,-3 7 3 16,4 8 10-16,-6 7 14 15,2 4 11-15,1 12 13 16,1 7 1-16,3 13 6 16,3 7-7-16,-1 12 8 15,2-3-5-15,0 2 6 16,-2-10-14-16,2-5-5 0,-1-15-18 15,4-10-9-15,1-6-14 16,5-12-3-16,-3-9-4 16,7-14-2-16,-6-12-9 15,1-17-21-15,-4-3-8 16,1-11-17-16,-6 7-1 16,-3-3 2-16,-5 16 25 0,0 4 9 15,-6 16 16-15,2 12 17 16,-2 14 19-16,3 8 7 15,-3 9 4-15,4 14 10 16,5 3-7-16,1 22 3 16,5 3-3-16,7 17 12 15,5-4-7-15,-1 10 2 16,2-12-14-16,3 12-3 16,-1-8-13-16,-2 11-4 15,0-1-7-15,-2 21 0 16,-5-8-3-16,-8 16-2 15,-3-19 0-15,-12 4 0 16,-8-25 0-16,-5-5 0 16,-1-31 0-16,-10-1-6 0,3-17-2 15,-10-14-3-15,0-14 0 16,-2-3-3-16,4-10 5 16,9-16-1-16,6 3 3 15,9-15-3-15,12-3 2 16,11-17-1-16,8-2 4 15,13-21-1-15,4 4 3 16,5-6 0-16,-3 10 2 0,-2 10-1 16,-7 21 2-16,-3 10 0 15,-6 17-1-15,-1 3 1 16,-3 6 2-16,-4 0-20 16,-4 3-17-16,-7 1-94 15,-4 5-78-15,-6-11-505 16,-3 4 66-16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03:25.603"/>
    </inkml:context>
    <inkml:brush xml:id="br0">
      <inkml:brushProperty name="width" value="0.07" units="cm"/>
      <inkml:brushProperty name="height" value="0.07" units="cm"/>
      <inkml:brushProperty name="color" value="#FFFFFF"/>
      <inkml:brushProperty name="fitToCurve" value="1"/>
    </inkml:brush>
  </inkml:definitions>
  <inkml:trace contextRef="#ctx0" brushRef="#br0">17 0 846 0,'-11'10'263'0,"4"-3"75"16,5 8-241-16,11 7 17 16,4 0-23-16,4 13-10 15,3 10-18-15,8 16 2 16,-4 2-17-16,7 24 8 16,-1-2-10-16,-1 11 3 15,-1-7-6-15,0 7-3 16,-4-17-12-16,-2 10-4 0,-6-15-8 15,1 6-6-15,0-21-4 16,-6-2-13-16,-2-18-29 16,-4-15-90-16,-1-22-44 15,-6-11-297-15,-5-6 5 16</inkml:trace>
  <inkml:trace contextRef="#ctx0" brushRef="#br0" timeOffset="462.6279">562-142 609 0,'4'-5'326'15,"-3"1"3"-15,3 9-112 16,13 12-77-16,-1 7-18 15,7 24 9-15,4 8-13 16,3 19 19-16,-3 12-20 16,5 28 8-16,-1-13-24 15,2 18-8-15,-3-15-28 0,0-7-15 16,-5-25-22-16,-1-1-8 16,-7-22-14-16,-2-6 3 15,-8-16-17-15,1-8-48 16,-12-16-52-16,-4-13-91 15,-4-15-48-15,-3-8-292 16,0-7 45-16</inkml:trace>
  <inkml:trace contextRef="#ctx0" brushRef="#br0" timeOffset="957.6539">244 637 954 0,'-20'11'307'15,"2"4"92"-15,12-10-269 16,8-3 8-16,5-6-22 15,10 2-13-15,1-5-25 0,14-2 8 16,-1-2-10-16,10-4 1 16,-3-2-20-16,14-1-2 15,-6-6-14-15,12-11-5 16,-7 5-13-16,7-5-2 16,-10 2-10-16,-2-1-4 15,-11 10-3-15,0 2-3 16,-15 13 1-16,-3 0 4 15,-6 7 8-15,-2 4 16 16,-9 1 8-16,0-5 8 16,-4 6-1-16,-1 0-7 15,-1-2-17-15,1 3-7 16,1 1-10-16,-1-3-3 0,1 5 0 16,-4-3-2-16,3 1 4 15,1 1-17-15,-1-1-20 16,3-2-64-16,0-1-48 15,2 3-130-15,7 1-306 16,8 6 37-16</inkml:trace>
  <inkml:trace contextRef="#ctx0" brushRef="#br0" timeOffset="1535.8779">1153-149 928 0,'3'3'349'0,"7"8"52"16,8 12-213-16,1 3-47 0,6 16 3 16,3 8-36-16,2 6 9 15,-1 1-25-15,8 17 2 16,-11-15-23-16,4 15-5 16,-5-4-18-16,-1 2-2 15,-11-14-16-15,6-1-2 16,-8-16-8-16,-2-6-5 15,-5-11-7-15,-1 0-2 16,1-13-3-16,-2-2-2 16,-4-5 1-16,0-4-7 15,4-7-14-15,-6 1-44 16,-1-7-36-16,-8-2-113 16,13 2-49-16,-6-1-300 15,1-1 16-15</inkml:trace>
  <inkml:trace contextRef="#ctx0" brushRef="#br0" timeOffset="2404.2026">2451-415 888 0,'-9'-8'348'0,"-6"-1"56"16,-4 2-232-16,5 1-7 16,-3 3-43-16,-5-3-13 15,5 6-29-15,-1 0-2 16,-1-2-22-16,-1 4 2 16,2 2-12-16,-8 7 2 15,7 5-9-15,-8 12-2 16,3 5-12-16,1 10-2 15,1-2-9-15,0 7-3 16,5-2-2-16,3 13 2 0,4-6 2 16,3 12 9-16,3-10 4 15,6 14 10-15,4-10 4 16,9 7 0-16,1-10-5 16,6 7-4-16,2-17-10 15,10-7-7-15,-3-12-6 16,8-8-2-16,1-10-4 0,1-15-1 15,-2-3 1-15,0-17-5 16,-8-1-11-16,-5-10-40 16,-8 3-25-16,-3-4-65 15,-11-1-37-15,-4-2-73 16,-8 2 4-16,-5-1 5 16,-3 10-220-16,-10-5 93 15</inkml:trace>
  <inkml:trace contextRef="#ctx0" brushRef="#br0" timeOffset="2638.7215">2253 52 743 0,'-16'13'333'0,"10"6"23"16,8-14-191-16,15-12-11 15,1-4-53-15,12-10-10 16,-3-5-19-16,8 2 5 16,-7 8-12-16,5 14 19 0,-1 9 5 15,1 19 25 1,-7 9-3-16,-2 19 17 0,-6-2-13 15,-3 18-7-15,-8-11-33 16,1 2-17-16,-1-15-24 16,4-7-42-16,-1-17-49 15,-1-9-102-15,-2-15-94 16,1-5-369-16,-3-3 16 16</inkml:trace>
  <inkml:trace contextRef="#ctx0" brushRef="#br0" timeOffset="3048.8849">2741-581 822 0,'4'2'408'15,"5"16"33"-15,2 0-188 16,9 23-38-16,2 7-54 15,4 22-11-15,-2 2-47 0,6 21-5 16,-6-12-30-16,2 9-5 16,-6-18-20-16,2-3-10 15,-9-16-16-15,0-3 1 16,-2-15-10-16,-4-5-55 16,-5-12-64-16,9-16-65 15,-7-7-409-15,3-30 51 16</inkml:trace>
  <inkml:trace contextRef="#ctx0" brushRef="#br0" timeOffset="3749.3469">2942-94 850 0,'0'22'594'0,"4"-5"-38"16,5-8-149-16,17-3-155 16,2-12-98-16,18-7-45 15,0-7-63-15,9-2-22 16,-7-2-14-16,6-2-4 15,-14 8-4-15,1-1-2 16,-15 4-14-16,0 2-49 16,-11 6-62-16,-4-4-146 15,-4 5-330-15,-3 1 16 16</inkml:trace>
  <inkml:trace contextRef="#ctx0" brushRef="#br0" timeOffset="3458.0524">3217-685 819 0,'-4'13'432'0,"6"4"20"15,8 7-181-15,4 9-57 16,7 8-66-16,3 14-9 16,-2 4-44-16,6 15 1 15,-3 4-15-15,5 16 4 16,-6-7-15-16,2 5-9 16,-6-18-24-16,2-2-10 15,-7-20-11-15,3-12-51 16,-8-16-35-16,-3-9-123 15,-5-13-75-15,-6-4-346 16,-5-13 14-16</inkml:trace>
  <inkml:trace contextRef="#ctx0" brushRef="#br0" timeOffset="4828.7586">3822-731 819 0,'5'15'372'0,"-1"5"24"0,11 10-160 16,-4 1-90-16,5 20-3 15,3 4-42-15,5 15 0 16,-6-3-23-16,3 12-2 16,-3-9-11-16,2 1 9 15,-7-11-8-15,4-1 4 16,1-17-11-16,6-11-6 15,0-12-19-15,11-14-12 16,2-8-11-16,11-14-4 16,0-3-3-16,8-11-1 15,-6 1 2-15,1-1-3 16,-8 7 1-16,-3 3-2 16,-12 4 2-16,-2 6-8 0,-9 4-22 15,-6 1-54 1,-6 3-55-16,-5-1-110 0,-11-3-31 15,-11-3-287-15,-4 1 37 16</inkml:trace>
  <inkml:trace contextRef="#ctx0" brushRef="#br0" timeOffset="5121.7019">3938-267 1092 0,'2'5'385'0,"5"-5"73"16,8-5-302-16,15-10-18 15,-1-1-56-15,12-4-19 16,3-6-38-16,6 0-10 15,-11 2-5-15,3 4-29 16,-11 0-39-16,-1 4-99 16,-15 7-20-16,-2 5-314 0,-10 6 25 15</inkml:trace>
  <inkml:trace contextRef="#ctx0" brushRef="#br0" timeOffset="5486.4508">3684-745 828 0,'-7'14'432'0,"14"-2"10"15,6-7-187-15,22-7-60 16,6-7-64-16,16-9-22 16,-5-8-42-16,14-11-10 15,-10-6-26-15,8-1-7 16,-10 5-8-16,3 0-4 0,-13 14-4 15,2 2-9 1,-9 9-35-16,-5-1-118 0,-4 11-40 16,-4 2-330-16,-15 0-16 15</inkml:trace>
  <inkml:trace contextRef="#ctx0" brushRef="#br0" timeOffset="6468.6332">4698-965 979 0,'-2'-24'398'0,"8"2"59"16,6-6-257-16,11-3-19 15,1 1-60-15,9-7-19 16,2 6-43-16,7 1-10 15,-1 10-19-15,3 7 7 16,-3 6-3-16,3 3 9 0,-7 8-1 16,6 3 4-16,-5 2-14 15,1 10-5-15,-6 5-12 16,1 5-5-16,-10 3-6 16,-4 6 0-16,-2-2-1 15,-6 2-2-15,-3-1 2 16,-11 2-1-16,0-4 0 0,-15 4 1 15,-3-8 2-15,-11 1-3 16,-1-6 2-16,-16-2-1 16,6-6 0-16,-13 2-12 15,3-7-6-15,-2 4-16 16,14-6-1-16,-1 0-4 16,17-4 11-16,9 4 4 15,12-5 15-15,8 7 10 16,10-2 8-16,14 2 8 15,7-2 7-15,13 4 6 16,3-6-2-16,13 2 7 16,-6 2-3-16,9 2 9 15,-7 0-3-15,-2 5 1 16,-5 2-11-16,1 4-4 16,-16 0-9-16,3 3-5 15,-5 1-7-15,-2-1-2 0,-5-5-1 16,-2 0-10-16,-12-7-23 15,-1-8-83-15,-13-9-82 16,5 4-436-16,-5-8 42 16</inkml:trace>
  <inkml:trace contextRef="#ctx0" brushRef="#br0" timeOffset="5849.8706">4862-1078 1158 0,'-4'24'461'0,"6"11"49"15,9 8-315-15,6 16-40 16,3 6-72-16,8 14-17 0,-4-3-30 16,-2 5-3-16,0-11-11 15,-3 2-5-15,-8-15-5 16,-2 1-5-16,0-18-17 15,-7-8-93-15,-4-23-66 16,1-9-265-16,-7-17-120 16,-1-9-100-16</inkml:trace>
  <inkml:trace contextRef="#ctx0" brushRef="#br0" timeOffset="8331.0704">-239 2351 781 0,'11'35'261'16,"0"17"64"-16,9 9-214 16,4 14-5-16,-2-1-23 15,0 11-15-15,0-11-20 0,-1 6 1 16,-3-18-9 0,1 7 6-16,-3-16-4 0,-3 3 9 15,-2-18-2-15,0 3 7 16,2-17-6-16,2-7 3 15,4-5-10-15,8-8 7 16,3-6-8-16,7-5 2 16,2-2-5-16,10-12 0 15,-1 7-12-15,13-3-7 16,-7 2-6-16,7 2-6 16,-8 4-3-16,1 0 2 15,-13 3-6-15,-3 3-46 16,-17-1-33-16,1 0-85 15,-7 2-49-15,-10-5-298 16,-12-4 49-16</inkml:trace>
  <inkml:trace contextRef="#ctx0" brushRef="#br0" timeOffset="8699.5555">-66 2820 917 0,'-17'6'319'0,"3"-1"60"15,12 1-260-15,7-3-1 16,10-3-47-16,17-5-7 16,6-6-21-16,14-10 2 15,3 1-9-15,5-6-4 16,-9-3-12-16,8 3-5 16,-9 6-9-16,2-1-5 15,-12 6-19-15,-4 4-62 16,-18 2-31-16,-7 0-181 15,-16-4-144-15,-8 4-24 0</inkml:trace>
  <inkml:trace contextRef="#ctx0" brushRef="#br0" timeOffset="9062.4935">-214 2322 783 0,'4'1'269'0,"2"-4"54"16,10-5-199-16,14-5-14 15,3-1-16-15,15-7 5 16,6 5-15-16,12-8 5 16,-5 2-24-16,9-6-4 15,-7 4-17-15,7-9-10 0,-15 3-18 16,12-5-6-16,-10 7-2 16,-3-3-31-16,-17 14-20 15,3 6-89-15,-18 15 315 16,-12 11-630-16,-5 7 254 15</inkml:trace>
  <inkml:trace contextRef="#ctx0" brushRef="#br0" timeOffset="9733.5084">911 2021 887 0,'0'33'340'0,"5"28"55"16,10 9-225-16,11 20-32 16,0-5-25-16,7 15-17 15,4-11-17-15,0 1-2 16,-7-18-20-16,6 0-10 0,-15-22-17 15,-3-9-11 1,-7-19-11-16,-3-7-6 0,-8-17-8 16,-4-13-25-16,-5-11-13 15,-6-11-23-15,-2-5-4 16,-8-8 1-16,2 0 25 16,-4-7 11-16,3-1 22 15,-6-4 5-15,10-1 7 0,-4-7-1 16,9 9 2-16,4 2-1 15,5 11 0-15,6 7 6 16,6 15 7-16,5 8 14 16,4 7 8-16,12 1 12 15,5-1-1-15,12 4-2 16,4-4-12-16,8 5-5 16,-3 6-9-16,6 8-2 15,-5 7-3-15,-3 12 0 16,-1 3-1-16,2 5-1 15,-10 0 0-15,-3 2-1 16,-7-6-3-16,-6-1-2 16,-12-2-1-16,-3 7 10 15,-7 0 8-15,-6 5 12 16,-7-1 5-16,-9 4 12 16,-1-7-5-16,-14 7-3 0,-2-8-6 15,-6 6-6-15,-1-6-13 16,-17-4-5-16,7-9-1 15,-9 2-34-15,6-5-20 16,-1-6-74-16,12-4-87 16,7 0-368-16,13-3 46 15</inkml:trace>
  <inkml:trace contextRef="#ctx0" brushRef="#br0" timeOffset="10403.9979">1769 1884 896 0,'-1'11'364'0,"2"20"42"16,7 1-227-16,8 18-34 16,3-1-35-16,5 16-14 15,5-4-17-15,7 7-1 16,-1-9-17-16,11 1-6 15,-4-14-18-15,6-8-11 16,2-12-10-16,-4-7-7 16,-9-14-3-16,0-3-2 15,-9-9 0-15,-8-15-2 16,-1-6 1-16,-8-16-2 16,0-12 2-16,-6-10-1 15,-5-1 0-15,-5-10-2 16,-1 3 2-16,-9-7-1 0,6 10 1 15,-9-1 5-15,5 15 4 16,-4 2 1-16,8 18 2 16,-2 6-3-16,5 14-4 15,5 11 2-15,-7 6-5 16,6 13-74-16,-7-5-82 16,0 3-379-16,-2 5 20 0</inkml:trace>
  <inkml:trace contextRef="#ctx0" brushRef="#br0" timeOffset="11166.5048">2977 1404 665 0,'-9'-6'329'15,"-8"1"6"-15,1 1-113 0,-1 0-90 16,0 6-4-16,-5 4-35 16,0 12 3-16,4 4-22 15,-5 12 5-15,7 4-8 16,-1 14 5-16,2-8-9 16,4 14 5-16,6-5-14 15,3 16 5-15,2-10-7 16,11 16 7-16,-2-12-8 15,10 0 5-15,5-13-12 0,7-8-7 16,2-20-17-16,12-11-7 16,-1-14-11-16,6-21-5 15,-6-10 0-15,2-12-6 16,-9-2-31-16,-4-7-79 16,-7 12-118-16,0 10-354 15,-4 9 7-15</inkml:trace>
  <inkml:trace contextRef="#ctx0" brushRef="#br0" timeOffset="11998.6745">3444 2214 804 0,'0'-1'294'16,"2"-10"49"-16,5-6-203 15,8-15-41-15,-2-6-21 16,7-20-7-16,1-2-21 0,3-24-6 16,-4 3-17-16,4-18-4 15,-7 4-13-15,-4-3-2 16,-4 15 0-16,-4-3 7 16,-5 21 4-16,2 2 11 15,-2 13 3-15,2 4 9 16,4 13-2-16,-3 0 9 15,3 14-3-15,5 8 9 16,2 6-2-16,5 16 13 16,3 9 0-16,10 15 17 15,-1 9-3-15,5 17 10 16,-2 0-11-16,11 11-1 16,-7-5-16-16,9 5-7 0,-5-11-18 15,1-4-7-15,-8-11-13 16,-7-5-9-16,-6-12-4 15,-7-1-5-15,-4-8-20 16,-7-1-62-16,-3-10-32 16,-7-9-125-16,-1-4-62 15,-6-3-304-15,-1-6 22 16</inkml:trace>
  <inkml:trace contextRef="#ctx0" brushRef="#br0" timeOffset="12230.688">3557 1649 1126 0,'3'17'459'16,"10"-10"45"-16,17-14-276 15,9-8-85-15,16-5-42 16,0-4-60-16,6-6-11 15,-7 5-22-15,0-5-85 16,-10 2-64-16,2 1-386 16,-9 3 17-16</inkml:trace>
  <inkml:trace contextRef="#ctx0" brushRef="#br0" timeOffset="13310.1818">4271 1042 500 0,'-27'7'437'16,"4"-1"-59"-16,5-4 11 16,11 0-211-16,10-4 17 15,8-6-44-15,17-3-2 16,7 2-35-16,21-9-6 16,-1-1-30-16,15-7-12 15,-3 2-24-15,5-11-8 16,-6 4-13-16,1-10-8 15,-18 2-6-15,3-1-4 16,-11 7 0-16,-10 1-1 0,-11 8 0 16,-1 8 0-16,-14 4 0 15,-5 5 0-15,-7 7 2 16,-6 7 3-16,-3 3-3 16,-3 1-49-16,4 0-52 15,0-2-149-15,19-2-152 16,0-10-181-16,9-1-87 0</inkml:trace>
  <inkml:trace contextRef="#ctx0" brushRef="#br0" timeOffset="12963.0323">4583 909 863 0,'-5'9'347'0,"9"17"53"16,5 11-220-16,4 13-7 16,-2 5-39-16,9 25-10 15,0-5-17-15,-3 7-18 16,0-9-30-16,1 1-10 0,-7-22-20 16,4 2-21-16,-10-23 1 15,-5-11-8-15,2-14-33 16,-2-17-103-16,-11-17-53 15,9-11-328-15,-11-9-7 16</inkml:trace>
  <inkml:trace contextRef="#ctx0" brushRef="#br0" timeOffset="13731.4579">5226 656 781 0,'0'4'442'15,"0"3"0"-15,5 6-152 16,7 17-69-16,0 10-63 16,9 16-2-16,3 3-45 15,0 11-16-15,2-4-30 16,-1 8-5-16,-6-9-17 16,-4 3-7-16,-10-12-11 0,-1 4-9 15,0-17-9-15,-2 1 0 16,-1-16-15-16,7-6-57 15,-8-16-64-15,0-16-127 16,3-4-22-16,-10-20-304 16,5-3 29-16</inkml:trace>
  <inkml:trace contextRef="#ctx0" brushRef="#br0" timeOffset="14235.695">5806 510 478 0,'-15'2'590'16,"0"15"-117"-16,0 5 9 15,-1 15-244-15,5 2-92 0,3 16-37 16,5 4-59 0,4 13-6-16,5-7-5 0,7 12 15 15,2-7 4-15,7 2 9 16,2-13-11-16,11 2-10 16,-6-14-17-16,12-14-7 15,-4-17-12-15,7-14-4 16,-5-17-5-16,7-18-3 15,-7-7 0-15,-4-18-3 16,-11 1-3-16,-2-4-5 16,-9 6 0-16,-7-6-3 15,-1 9 4-15,-10-7 2 16,-4 4 6-16,-6-4 1 16,-7 5 4-16,-12-3 2 15,3 16 1-15,-10-1 3 16,-1 16 4-16,-4 7 0 15,5 10 0-15,8 6-7 16,7 4-34-16,9 3-88 0,8 2-108 16,15 14-369-16,-3-7 8 15</inkml:trace>
  <inkml:trace contextRef="#ctx0" brushRef="#br0" timeOffset="14899.0905">6491 339 941 0,'-4'5'360'0,"4"17"64"16,0 4-242-16,6 26 8 16,1 7-39-16,4 20 3 15,-2 1-32-15,2 16-8 16,-3-8-31-16,-6 6-11 15,-4-18-27-15,0 0-12 16,-4-21-16-16,5-10-13 0,-1-18-32 16,5-16-83-16,1-18-42 15,3-24-121-15,1-14 87 16,5-10-363-16,-10-19 119 16</inkml:trace>
  <inkml:trace contextRef="#ctx0" brushRef="#br0" timeOffset="15327.0046">6511 388 815 0,'-11'-9'451'0,"5"15"3"16,8 10-179-16,11 8-46 15,8 10-74-15,12 10-14 16,9 2-44-16,12 9-19 16,1 1-30-16,13 3-11 15,-5-7-18-15,4 1-2 16,-12-10-6-16,2-3-1 15,-14-14-3-15,-1 0-2 16,-7-6-1-16,6-3 0 16,-11-13-2-16,1-1-2 15,-5-6 3-15,-6-12-5 16,-9-4 3-16,0-3-2 16,-9-13 3-16,-7-20 0 15,-5-8 2-15,-4-22 5 0,-3-11 5 16,0-9 5-16,-3 7 5 15,-2-2 5-15,0 28-2 16,1-4 1-16,5 21-5 16,3 5-6-16,7 13-7 15,-3-2-5-15,5 14-4 16,-1 2-3-16,3 14 2 0,2 4-11 16,0 3-9-16,2 11-28 15,2 4-22-15,-3 5-74 16,-6 5-41-16,10 6-212 15,-1-10-170-15,-6-5-37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10:29.963"/>
    </inkml:context>
    <inkml:brush xml:id="br0">
      <inkml:brushProperty name="width" value="0.07" units="cm"/>
      <inkml:brushProperty name="height" value="0.07" units="cm"/>
      <inkml:brushProperty name="color" value="#4472C4"/>
      <inkml:brushProperty name="fitToCurve" value="1"/>
    </inkml:brush>
  </inkml:definitions>
  <inkml:trace contextRef="#ctx0" brushRef="#br0">32 1193 648 0,'-14'17'284'0,"1"-10"20"15,7 1-127-15,8-7-113 16,4-6 5-16,6-8 13 15,5-7-18-15,5-12 14 16,0-8-7-16,4-19-6 16,0-2-23-16,2-21-9 15,-1-1-16-15,7-16-7 16,-5 10-6-16,3-16-2 16,-5 16 1-16,-1-9 0 15,-9 19 0-15,1-1 1 16,-7 23-1-16,2 4 0 0,-4 18-1 15,-1 11-1-15,-3 11 6 16,-5 3 6-16,6 14 8 16,3 15 14-16,-1 6 7 15,10 29 4-15,4 11-1 16,4 25 1-16,0 4-8 16,9 23 4-16,-4-10-3 15,8 16 4-15,-7-14-2 0,1 4 3 16,-9-23-9-16,0-5-1 15,-6-22-10-15,-3-15-6 16,-4-13-7-16,-4-13-4 16,-1-9-4-16,-6-9-3 15,-4-10 0-15,-1-16-3 16,-4-5 2-16,-6-14-2 16,0 2 1-16,-3-9-4 15,-5 6 1-15,1-6-2 16,-2 7 0-16,-3-5-3 15,6 9 2-15,1 2 0 16,1 11 2-16,5 7-1 16,4 10 3-16,-1 5 1 15,0 9 2-15,6 8-3 16,1 0 4-16,-1 5 1 16,5 2 2-16,7 8 2 0,-2-8 6 15,5 11 0-15,1-7 2 16,5 0 1-16,-1-6 1 15,5 1 0-15,3-10 1 16,2-4 0-16,-6-7-3 16,9-11-3-16,-4-11-3 15,-2-22-2-15,2-10-1 16,0-20-1-16,-4 4 0 0,-5-9 0 16,-6 14 0-16,-7-3-1 15,-4 20 1-15,-9 2 0 16,0 14 2-16,-2 10-3 15,2 16 4-15,-4 8 7 16,6 8 3-16,0 14 6 16,3 1 4-16,6 7 3 15,9-1-6-15,8-5-5 16,3-11-7-16,8-13-4 16,-2-15-6-16,9-17-3 15,-6-7 2-15,3-11 0 16,-6 4 1-16,1 0 0 15,-8 9 0-15,-1 10-3 16,-3 18 0-16,-2 13-2 0,-4 20 1 16,1 20 1-16,-1 7 1 15,-2 14 3-15,2-3 4 16,2 3 6-16,-1-19 6 16,1 3-1-16,5-10 1 15,1-4-4-15,-2-13-8 16,5 0-5-16,4-9 1 15,-9-6 0-15,3-5-11 0,1-14-51 16,-8-8-73-16,0-15 346 16,-6-4-821-16,-16-26 328 15</inkml:trace>
  <inkml:trace contextRef="#ctx0" brushRef="#br0" timeOffset="1335.2979">1576 95 776 0,'-15'-4'335'0,"2"6"20"16,4 5-175-16,2 0-71 15,1 5-33-15,2 2-5 16,1 8-17-16,-5 4 8 16,3 6-2-16,1 8 20 15,-3 3 3-15,3 16 8 16,0-4-14-16,4 4-6 16,0-1-20-16,2-5-4 15,2-18-14-15,5 0-3 16,-3-11-8-16,5-7-3 15,-2 0-7-15,2-17-7 16,2-12-5-16,2-13-2 16,-4-18 0-16,-2-25-6 15,-3 5-2-15,-3-16-6 16,-3 14 0-16,-2 2 0 0,1 17 5 16,-5 7 5-16,2 19 6 15,4 7 1-15,2 24 3 16,7 21 9-16,4 10 10 15,6 24 19-15,1 7 12 0,8 8 20 16,0-15-3-16,-1-9-9 16,-1-25-16-16,4-16-15 15,-6-25-22-15,0-20-10 16,-2-19-7-16,0-26-25 16,-5-4-2-16,-3-10-3 15,-3 16 2-15,0 13 6 16,-1 23 23-16,1 22 1 15,4 27 2-15,3 22 13 16,-1 15 9-16,8 16 9 16,1-1 5-16,0-4 3 15,-2-21-12-15,8-10-7 16,-10-21-9-16,4-24-6 16,-4-18-2-16,4-15-5 15,-6-9-6-15,-2-17-5 16,-5 9-1-16,-3-3-10 15,-12 11 2-15,-6-2 5 0,-5 16 8 16,-11 6 4-16,2 13 11 16,-5 11 2-16,1 8 2 15,-2 10-1-15,9 5 2 16,-3 14-1-16,9 3 0 16,2 23-2-16,8 4-1 15,6 12 4-15,7-3 1 0,4 0 2 16,5-17 1-16,3-17-1 15,-2-16-4-15,2-22-2 16,-3-17-2-16,7-27-1 16,-4-12-1-16,0-22-6 15,-3 2-4-15,-7-13-3 16,-8 15 0-16,-8-9 1 16,-3 16 5-16,-6 2 6 15,2 19 3-15,2 11-1 16,1 23 4-16,7 20 7 15,1 15 0-15,7 31 4 16,6 16 8-16,4 20 10 16,1 2 1-16,4 15 8 0,2-22-2 15,4-4-8-15,0-24-13 16,3-6-10 0,-3-22-7-16,1-12-5 0,-3-12 0 15,-2-14-2-15,-7-16-3 16,3-19-12-16,-7-4-3 15,-2-8-1-15,-4 0 3 16,-1 1 3-16,-6 14 10 16,0 7 5-16,-4 14 4 15,6 14 0-15,2 21 3 0,5 18 4 16,6 9 3-16,7 19-1 16,4 8 1-16,0 14 9 15,-4-11-20-15,-6-2-101 16,-1-22-98-16,-9-17-429 15,-8-20-1-15</inkml:trace>
  <inkml:trace contextRef="#ctx0" brushRef="#br0" timeOffset="1461.5156">2547-675 1331 0,'-9'-13'303'0,"9"3"516"15,13 9-1207-15,3 12 389 16</inkml:trace>
  <inkml:trace contextRef="#ctx0" brushRef="#br0" timeOffset="2051.4313">2988-72 1114 0,'0'-9'291'0,"2"-15"102"15,8-16-306-15,1-23-48 16,-6-9-9-16,1-32-3 16,3 1-23-16,0-19-3 15,-5 13 3-15,-4 4-2 16,-2 31 18-16,0 19 47 16,-2 29 26-16,6 26 25 15,6 26 13-15,3 31 9 16,4 17-40-16,9 29-7 15,0 1-18-15,3 6-4 16,1-19-24-16,-2-10-9 16,-2-33-19-16,-2-7-7 15,-9-23-16-15,-2-14-30 16,-5-13-9-16,-8-10-20 16,-4-9-8-16,-9-10-3 0,-3 3 27 15,-8-2 9-15,-2 11 18 16,-5 11 4-16,5 17 14 15,6 20 11-15,7 13 7 16,10 13 13-16,7 0 11 16,7 0 6-16,4-18-8 15,5-4-3-15,-1-17-11 0,7-15-8 16,2-16-9 0,2-13-3-16,-4-17 0 15,3-16-2-15,-6 1 1 0,-5-3 0 16,-5 11 1-16,0 15-5 15,-5 25 6-15,3 23 32 16,0 28 14-16,2 23 5 16,2 6 4-16,0 9-7 15,0-9-24-15,2-11-45 16,2-15-43-16,-1-9-127 16,-1-11-115-16,-6-28-342 15,-9-19-22-15</inkml:trace>
  <inkml:trace contextRef="#ctx0" brushRef="#br0" timeOffset="2172.6603">3385-906 1141 0,'-14'-17'402'16,"3"8"33"-16,11 3-343 16,3 6-482-16,5 13 79 15</inkml:trace>
  <inkml:trace contextRef="#ctx0" brushRef="#br0" timeOffset="2578.111">3707-744 924 0,'-8'15'581'0,"1"13"-27"15,3 3-186-15,2 12-130 16,2-1-98-16,8 13-39 16,-3-1-56-16,3 0-19 15,8-8-15-15,-1-2-5 16,0-13-2-16,5-5-2 16,0-13 1-16,-1-13-4 15,3-7-2-15,0-19 0 0,-3-5 0 16,-1-19-4-16,1-6 0 15,-6-8 1-15,-6 3 3 16,-7-8-2-16,-7 12 7 16,-6 6 8-16,-8 15 15 15,-8 5 25-15,3 18 10 16,-5 9 8-16,5 10-7 16,2 5-13-16,7 6-24 0,6 3-65 15,7-3-67-15,23 3 263 16,7-2-821-16,11-7 303 15</inkml:trace>
  <inkml:trace contextRef="#ctx0" brushRef="#br0" timeOffset="3051.3954">4109-1023 1001 0,'-7'12'279'0,"1"0"116"0,12-2-252 16,-4 10 10-16,1 8-1 15,10 11 25-15,2-4-33 16,4 18-2-16,1-3-31 15,0 7 5-15,-7-3-19 16,4 5-1-16,-10-15-22 0,-1-5-5 16,-3-13-17-16,-5-13-5 15,-1-17-15-15,-1-26-9 16,0-18-10-16,3-31-17 16,8-10-16-16,8-8-27 15,3 15-7-15,4 16-4 16,2 33 10-16,2 14 6 15,-2 27 27-15,2 27 48 16,-2 9 25-16,-5 15 22 16,-5 6 7-16,1-1-3 15,-8-14-31-15,5-6-42 16,-1-18-78-16,0-20-261 16,16-10-259-16,-4-16-109 15,6-6-289-15</inkml:trace>
  <inkml:trace contextRef="#ctx0" brushRef="#br0" timeOffset="3740.9295">4744-1209 1101 0,'-7'-6'302'0,"1"5"126"15,6-5-288-15,-3 6 6 16,-1 2-14-16,-3 11 14 16,-3 2-30-16,-2 9 2 15,-1 3-23-15,-4 10 9 16,8-2-14-16,-2 6-1 16,3 0-20-16,3 12 3 15,5-1-8-15,3 9 3 16,3-4-15-16,5-2-11 15,4-16-13-15,5-7-10 16,0-23-13-16,8-20-15 16,0-19-12-16,3-18-41 15,-1-13-18-15,-3-13-28 16,-4 8 9-16,-10-1 11 16,-6 16 40-16,-3 10 16 0,-4 24 47 15,1 17 32-15,3 15 9 16,0 24 14-16,0 5 11 15,7 8-6-15,2-2-28 16,7 0-8-16,0-23-14 16,10-10-9-16,-3-15-15 15,7-24-10-15,-5-10-11 0,6-14-31 16,-3-6-7-16,-3-18-17 16,-10 2 5-16,-3-15 10 15,-10 9 29-15,-4-13 13 16,-8 17 18-16,-5 2 7 15,-6 14 2-15,1 4 11 16,-1 21 4-16,1 9 11 16,5 12 6-16,1 21 5 15,1 18-9-15,2 25 9 16,7 9-2-16,2 25 10 16,5-7 2-16,13 11 1 15,6-20-11-15,4-4-12 16,1-24-16-16,8-9-4 15,-8-18-14-15,4-17-44 16,-2-21-50-16,10-14-253 0,-4-22-356 16,9-21-9-16</inkml:trace>
  <inkml:trace contextRef="#ctx0" brushRef="#br0" timeOffset="5156.3234">4864-1006 645 0,'2'2'320'0,"-2"-6"18"16,0 2-136-16,2 2-39 15,-2-1-43-15,0-14-11 0,2 6-37 16,-2-8-21-16,2 0-30 16,-2-5-4-16,0 7-4 15,0-5 4-15,0 3 1 16,-2 3 1-16,0 1-3 15,2 2-4-15,-4 3-5 16,3-1-3-16,1 0-2 16,-2 1-1-16,0 3 0 15,0 1 4-15,-2 1 3 0,1-1 3 16,-3 0 3-16,2 2 4 16,-1 2 0-16,-1-2 5 15,1 4 1-15,-3 2 9 16,1-2 2-16,-4 2 9 15,0-1-3-15,2 3 2 16,-2-3-10-16,-1 3-4 16,5-4-13-16,-4 3-5 15,2-1-6-15,0 3-1 16,-1 1 0-16,1 10 3 16,2 3 3-16,-3 12 0 15,5-4 2-15,-2 10 2 16,5-2 0-16,0 0-1 15,2-7 0-15,5 10 2 0,-1-10 0 16,3 3 1-16,1-3 0 16,3-5-1-16,-2-8-4 15,6 3-5-15,-4-10-5 16,4-1-2-16,-2-6 1 16,1 3-1-16,1-6 0 15,2 2 0-15,-2-4 0 0,-1-4-3 16,1-5 1-1,0-3-1-15,-6-5 0 0,2-3-3 16,-3 0 1-16,-5-6 0 16,-1 10 3-16,0-14-1 15,-4 6 4-15,2-5-4 16,2-2-2-16,-4-10-9 16,2 14-1-16,2-8-5 15,-2 4 5-15,-2 3 3 16,2 4 8-16,-4 0 1 15,3 8 4-15,1-1 0 16,-2 5 0-16,4 3-1 16,-1 1 1-16,-1 3-2 15,0 5 1-15,2 2 0 16,0 4 0-16,-2 1 4 0,0 5 6 16,2 6 13-16,-4 8 6 15,2 11 8-15,0 2 3 16,4 17 4-16,3-4-4 15,3 7 8-15,1-9-3 16,5 2-1-16,-1-15-9 16,5-2-8-16,-1-11-4 15,-1-5-41-15,-1-10-17 0,-2-1-223 16,-12-1-351-16,-8-7 21 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7:00.121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64BFF8B7-F59B-4854-A3F4-535F17CF5A2E}" emma:medium="tactile" emma:mode="ink">
          <msink:context xmlns:msink="http://schemas.microsoft.com/ink/2010/main" type="inkDrawing"/>
        </emma:interpretation>
      </emma:emma>
    </inkml:annotationXML>
    <inkml:trace contextRef="#ctx0" brushRef="#br0">-781 5511 998 0,'-26'0'295'16,"-11"-20"88"-16,6-6-275 0,-6-13-12 15,-16-3-17-15,16-10-18 16,5 11-15-16,3 1 8 16,7 10-1-16,1 8 15 15,7 13 7-15,2 3 10 16,5 6-14-16,7 13-8 15,7 2-22-15,14 7-11 16,5 6-20-16,16 5-5 16,2-3-3-16,8 1-2 15,-6-3 1-15,2-2-1 16,-13-4 1-16,-1-2-1 16,-14-5 3-16,-4-4-1 15,-10-4-2-15,-8-3 16 16,-9-9 7-16,-7-7 3 15,-10-8 3-15,-16-9 3 16,-4-10-14-16,-15-7-6 0,0 3-4 16,-7 3 9-16,16 4 2 15,8 14 11-15,11 11 0 16,9 6 0-16,15 7-11 16,6 5-4-16,5 0-13 15,18 4-2-15,8 4-3 0,16 9 0 16,3-2 0-16,8 6 3 15,-1 0-1-15,0-1 2 16,-12-4 0-16,-1-3 0 16,-11-7 0-16,-8-4-1 15,-11-7 1-15,12-6 3 16,-31-1 2-16,-10-14 0 16,-9-1 1-16,-16-12-2 15,-18-3-1-15,3-13-1 16,6 6-2-16,-1-2 1 15,10 10-2-15,1 10 1 16,22 13-3-16,0 4 3 16,12 5-4-16,7 8 1 15,10 1-1-15,6 4 1 16,9 6-3-16,19 5 1 0,3 2 1 16,12 4 0-16,1-3 2 15,7 1 0-15,-12-4 1 16,0 1 2-16,-13-7-1 15,-8-1-1-15,-14-4 1 16,-6-4 0-16,-8-3 2 16,1-2-17-16,-2 0-11 15,-6-4-60-15,2-5-43 16,2-5 350-16,-2 0-802 0,-1-1 360 16</inkml:trace>
    <inkml:trace contextRef="#ctx0" brushRef="#br0" timeOffset="1351.2537">-705 5524 1041 0,'-35'4'330'0,"-2"-8"68"15,7-5-293-15,-8-6 17 16,10 0-35-16,-13-12 0 15,-3 1-6-15,-8-6 3 16,4 5-20-16,-2 1 2 0,8 7-9 16,3 6 4-16,10 8-12 15,3 5 2-15,5 4-16 16,10 3-5-16,6-1-16 16,9 3-9-16,3-2-6 15,17 6-1-15,4-2-1 16,10 6 1-16,7-2 2 15,12 1-1-15,-7-1 1 16,9 0-1-16,-11-2 2 0,-6-6-3 16,-12 0 3-16,-10-5 0 15,-9-2 1-15,-3-3 0 16,-6 1 4-16,-15-2 0 16,-6 4 1-16,-18-5 3 15,-11-1 5-15,-16-1 5 16,3-3 4-16,-15-3 7 15,17 8 0-15,-8 1 1 16,14 4-6-16,3 6-2 16,17-1-9-16,1 1-2 15,18 1-7-15,8 2-2 16,12-1-6-16,10 3 1 16,10-2-2-16,13 0 0 15,5 1 1-15,10-7 0 0,-3 3 2 16,7-4-1-16,-7 0 0 15,1-2 2-15,-9 3 0 16,-8-5 0-16,-11 1 0 16,-6-1 0-16,-14 0 0 15,-8-6 2-15,-5-1-1 16,-19-2 1-16,-7-7 2 16,-6-4-1-16,-5-1-1 0,-11-1 0 15,7 6 0-15,-5 3-1 16,9 2-1-16,3 4 0 15,12 7-2-15,7 0 1 16,11 0-2-16,0 1 1 16,7 1 0-16,3 0-1 15,1 0-1-15,7 0 0 16,8 3-1-16,6 1-2 16,3 0 1-16,9 5-3 15,1 0-12-15,6 0-25 16,-4 1-11-16,3-3-21 15,-6-3-2-15,-3-1 6 16,-10 1 26-16,1 0 11 16,-12-2 22-16,-1-2 8 15,-6-2 9-15,-8-8 0 0,-1 1 1 16,-6-9 1-16,-9-3-2 16,-7-1 5-16,1 2 2 15,-12-6 11-15,3 8 4 16,-3 3 9-16,6 4 0 15,0 3 3-15,12 10-7 16,0 0-6-16,12 2-8 0,7 3-7 16,7 1-7-16,13 3-5 15,9 2 1-15,14 5 0 16,10 1-1-16,8-1 2 16,-3-1 1-16,5 1 1 15,-7-3-1-15,-6-4 2 16,-9-2-1-16,0-5 1 15,-16-2-1-15,-5-6 1 16,-8 0 1-16,-9-3 1 16,-5 0 1-16,-12-10 1 15,-7-2 2-15,-10-5-2 16,-7 4-1-16,-9-11 0 16,-1 10-1-16,-6 3-2 15,3 3 1-15,-1 0 2 16,7 10 3-16,6-2 2 0,13 7 2 15,7 0-3-15,12 1-1 16,12 7-6-16,12-1-4 16,17 6-1-16,6 2-2 15,13 3 2-15,4-1 1 16,9-2 2-16,-17-4-1 16,8-2 3-16,-13-2-3 15,-4-3 1-15,-11-2 0 0,-2 0 2 16,-13-6-2-16,-5-3 3 15,-10-4 1-15,-1 1-5 16,-4-3-19-16,0-5-79 16,3 9-117-16,18 0-372 15,-10-1 11-15</inkml:trace>
    <inkml:trace contextRef="#ctx0" brushRef="#br0" timeOffset="2086.3578">-1106 4887 732 0,'-26'-7'332'16,"12"7"35"-16,6 5-157 16,6 6-86-16,8 2-26 0,12 8-15 15,5 4-38-15,12 9-7 16,7 3-7-16,6 9 5 16,-4-6-5-16,4-1 1 15,-16-4-4-15,-8-9-3 16,-9-9-8-16,-4-8-5 15,-13-5 5-15,-7-14 5 16,-6-4 3-16,-11-16 3 16,-5-7 4-16,-19-11-1 15,7-4-5-15,-10-1 2 16,3 9-2-16,-7 3 2 16,9 10-3-16,3 3 1 15,18 15-8-15,4 0-2 16,16 6-4-16,11 14-1 0,3 2-6 15,13 13 1-15,8 12-1 16,11 16-3-16,3 1-2 16,12 12 1-16,-10-6 0 15,4-3 1-15,-11-17-1 16,-5-6 1-16,-18-11 1 16,-1-12-1-16,-11-8 3 15,-7-9 0-15,-12-10 1 16,-3-14-1-16,-8-6 1 15,-11-14-4-15,2 3 2 16,-5-9-2-16,5 12 0 0,-13-2-1 16,11 12 1-16,-1-4 0 15,10 13-2-15,4 4 0 16,15 10 0-16,7 6 0 16,6 10-1-16,8 7 1 15,4 4 0-15,12 6 0 16,-4 1-1-16,10 8 0 15,1-4 14-15,2 2-37 16,-4 3-68-16,6 4-135 16,2 1-310-16,-4 2-22 15</inkml:trace>
    <inkml:trace contextRef="#ctx0" brushRef="#br0" timeOffset="2578.878">-1183 5330 445 0,'-52'-5'545'16,"4"-12"-140"-16,0-3-249 15,7 1 280-15,3 3-315 16,10-1-52-16,8 10-4 16,10 5-9-16,7 4-10 15,10 3-17-15,8 12-7 16,7-4-10-16,8 5-8 16,5 3-1-16,3-1-1 15,-1-7 1-15,4 2-1 16,-10-8 0-16,-3-2 0 15,-11-5 1-15,-6 0 0 16,-9-1 2-16,-8-5 3 16,-7-5 4-16,-7 4-1 0,-8-4 4 15,-9-1 8-15,0 7 0 16,-5 3 6-16,3 2 2 16,6 7-3-16,7-1-9 15,6 0-5-15,5-3-7 16,11 3-5-16,4-6-24 15,11 0-76-15,6 0-59 16,12 0 290-16,-5 0-664 0,0-2 282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6:59.285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F6EEA3E0-AAF3-484E-A082-10DF12426336}" emma:medium="tactile" emma:mode="ink">
          <msink:context xmlns:msink="http://schemas.microsoft.com/ink/2010/main" type="inkDrawing"/>
        </emma:interpretation>
      </emma:emma>
    </inkml:annotationXML>
    <inkml:trace contextRef="#ctx0" brushRef="#br0">-810 5247 133 0,'-2'17'186'0,"2"-1"-4"16,0 1 27-16,0-2-38 15,0-2 5-15,0-4-46 0,0-4-9 16,0-3-22-16,-2-4-6 15,4-7-16-15,-2-13-14 16,0-11-15-16,0-28-14 16,2-9-11-16,1-21-9 15,3-1-1-15,1-6-5 16,-1 19 4-16,-1-1 4 16,-3 21 10-16,0 9 10 15,2 19 8-15,-4 9 15 16,-2 16 13-16,2 19 5 15,4 20-5-15,3 28-3 16,2 10-13-16,2 30-14 16,0 3-10-16,-5 4 3 0,-2-15 1 15,1-1 1 1,-3-31-6-16,-2-13-5 0,4-22-7 16,-6-26-9-16,-2-22-4 15,0-37-4-15,-1-19 3 16,-4-35-5-16,7-3 2 15,-2-28-3-15,4 15 4 16,2-10-5-16,2 25 5 0,-6-6-2 16,2 37 1-16,-2 3-1 15,-4 25 2-15,1 14-3 16,1 23 0-16,-1 9 1 16,-1 25 3-16,6 32-1 15,-2 21 2-15,2 38 1 16,4 18-1-16,0 29-1 15,-4-14 3-15,2 13 5 16,-6-31 5-16,0-15 1 16,2-33 1-16,2-17-2 15,-2-31-4-15,-1-19-7 16,-5-21 1-16,-1-33-5 16,0-13 1-16,0-38-3 15,7-9 1-15,-2-36-3 16,6 5 4-16,-4-15-5 0,8 22 4 15,-8 3-1-15,-2 38 3 16,8 14-4-16,-12 34 2 16,-6 10-3-16,6 30 3 15,-1 17-2-15,-4 24 2 16,11 40-1-16,4 27 4 16,9 36-4-16,-3 11 3 15,3 15 0-15,2-30 2 0,-6-10-1 16,-9-45 3-16,15-18-4 15,-4-40 1-15,-1-36-6 16,1-29 3-16,-2-40-5 16,-3-18 3-16,-2-33-2 15,-2 8 5-15,-8-18-4 16,3 27 4-16,-4 1-2 16,-2 38 3-16,1 12-4 15,5 33 4-15,3 15-5 16,0 15 3-16,0 11 0 15,-1 4 1-15,10 9 0 16,-14 4 3-16,5 11-1 16,5-4-1-16,3 13-1 15,-13 2 0-15,14 11-3 16,0 3 2-16,-3 19-1 0,-2-7 3 16,3 14 1-16,-3-10 5 15,-2 14 4-15,4-13 2 16,0 8-2-16,-1-13-1 15,3 5-3-15,-2-20-4 16,1-2-3-16,-1-15 4 16,0-3-4-16,-4-17 0 0,1 2-1 15,-1-12 2 1,-1-8-1-16,-3-4 3 0,-5-10-1 16,-1-8 0-16,-3-10 0 15,-1-4-1-15,-8-8-1 16,5-5 0-16,-11-12-2 15,4 1 1-15,-5-7-2 16,3 4 1-16,-4 0 1 16,8 14 0-16,0 6 1 15,9 17-1-15,0 7-2 16,6 11 1-16,10 10-1 16,3 7-1-16,9 16 2 15,9 10 1-15,13 18-2 16,-2-2 2-16,9 13-1 15,-9-9 0-15,0-2 0 16,-9-15 1-16,-2 1 0 0,-11-21 1 16,2-10-1-16,-13-12 1 15,-13-15-2-15,-1-14 1 16,-13-20-1-16,-9-6 1 16,-6-19 0-16,-1-4 0 15,-9-7 1-15,8 17 0 16,-1-1-2-16,8 23 1 15,9 9 0-15,12 13-3 16,-3 7 0-16,15 17-2 0,11 5 2 16,6 15-1-16,11 24 2 15,15 12 0-15,7 16 1 16,-4 1-1-16,4 8 1 16,-11-18 1-16,-9-4 0 15,-8-21 2-15,-5-4-1 16,-12-16 0-16,-3-13 1 15,0-12 2-15,-13-19-2 16,-7-17 2-16,-13-24-3 16,-2-8 0-16,-15-16-1 15,6 10 2-15,-6-3-2 16,13 18 1-16,0 10-2 16,13 21 1-16,9 9-2 15,12 13-2-15,4 9 1 0,10 8-2 16,12 23 1-16,2 8 0 15,18 28 1-15,3 10 1 16,4 12 2-16,-6-7 1 16,4-7-2-16,-22-17 1 15,-6-12 1-15,-7-22 0 16,-3-7-3-16,-14-13 4 16,-4-13-1-16,-6-10 1 15,-12-10-2-15,-7-13 3 0,-12-13-2 16,-1-3 0-16,-7-12 0 15,8 10 0-15,-1 4 0 16,7 16-1-16,13 12-1 16,12 18-2-16,4 2-1 15,9 10-2-15,4 4 6 16,-1-2-8-16,2 3-29 16,3 1-31-16,10-1-83 15,5-1-77-15,15 16-312 16,7 8-20-16,4 20-132 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7:04.308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8AC00F1E-5B31-4197-9DC7-2A088F78F388}" emma:medium="tactile" emma:mode="ink">
          <msink:context xmlns:msink="http://schemas.microsoft.com/ink/2010/main" type="inkDrawing"/>
        </emma:interpretation>
      </emma:emma>
    </inkml:annotationXML>
    <inkml:trace contextRef="#ctx0" brushRef="#br0">66 1655 707 0,'-4'12'270'0,"1"-6"38"16,3-6-179-16,-2-9-47 15,2-13-7-15,-2-4-32 16,4-15 1-16,0-3 3 16,3-19 6-16,-1-2-4 0,5-12-6 15,0-2-8-15,1-21-6 16,-3 6-8-16,2-23-6 16,-3 10-1-16,-1-5-4 15,-3 21 1-15,2-7 0 16,-4 23 3-16,-2-10-2 15,-2 11 3-15,1-6-5 16,-3 21 0-16,-1 4-5 16,1 24 2-16,2 8 9 15,-1 18 12-15,-2 20 0 16,1 16 5-16,0 35-2 16,3 16-11-16,-5 27-10 15,7 9-2-15,-1 28-4 16,-2-8 5-16,4 21 9 15,0-17 10-15,2 8 4 16,-10-32 6-16,5-4-5 0,-5-38-8 16,5-8-9-16,-3-27-5 15,6-17-6-15,2-20 1 16,4-14-7-16,-3-12 4 16,5-22-3-16,-3-10 2 15,1-25-1-15,-4-10 2 16,12-25-3-16,-1-1 3 0,2-25-4 15,2 13 2-15,1-8 1 16,-9 28 0-16,-1-8-2 16,-3 32 4-16,-1-2-4 15,-4 17 2-15,0-2-1 16,-2 24 2-16,0 7-3 16,0 19 0-16,-1 9 6 15,-3 14 3-15,2 21-3 16,-3 19 5-16,-2 36 0 15,0 8-6-15,-2 27-1 16,-4 3 3-16,2 21 3 16,-2-18 5-16,2 9 1 15,-3-22-1-15,25-12 0 16,-24-40-5-16,9-14-3 16,1-34-3-16,3-22-2 0,-18-20-2 15,22-35-2-15,1-20 2 16,12-32-1-16,-2-6 1 15,0-18 0-15,-4 12 2 16,0-9-2-16,-9 35 2 16,4 6-2-16,2 30 2 15,-5 26-4-15,1 29 2 16,-5 17-1-16,1 24 4 0,-6 43-2 16,7 27 4-16,-7 35-1 15,1 15 0-15,16 33-1 16,-18-14 2-16,-4 1 3 15,5-20 3-15,5-11-2 16,-18-41 0-16,21-25-2 16,4-34-4-16,11-29-3 15,-8-32-3-15,4-29-1 16,0-24 1-16,1-28-5 16,-14-2 3-16,9-13-4 15,-3 19 2-15,-1 9-1 16,1 35 4-16,0 22-4 15,-6 36 5-15,6 34-2 16,-4 35 2-16,-2 45 3 16,-2 15 12-16,0 29 8 0,-3-9 9 15,2 9 6-15,3-30-2 16,0 1-5-16,4-36-8 16,-2-12-8-16,3-30-7 15,1-17-7-15,-2-18-13 16,2-5-50-16,-3-10-41 15,-2-4-125-15,-7-12-335 16,6 1 44-16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8:21:16.574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4DAAF6-48E5-461A-ACCE-BFC9934F6A6D}" emma:medium="tactile" emma:mode="ink">
          <msink:context xmlns:msink="http://schemas.microsoft.com/ink/2010/main" type="writingRegion" rotatedBoundingBox="21807,6256 32734,6378 32669,12184 21742,12062"/>
        </emma:interpretation>
      </emma:emma>
    </inkml:annotationXML>
    <inkml:traceGroup>
      <inkml:annotationXML>
        <emma:emma xmlns:emma="http://www.w3.org/2003/04/emma" version="1.0">
          <emma:interpretation id="{D0B4E301-F454-47FA-8C2E-93FD65B08B05}" emma:medium="tactile" emma:mode="ink">
            <msink:context xmlns:msink="http://schemas.microsoft.com/ink/2010/main" type="paragraph" rotatedBoundingBox="21845,6235 26277,6394 26186,8916 21754,8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A5A936-73A0-4A4C-8B06-2FFB2D62AFEB}" emma:medium="tactile" emma:mode="ink">
              <msink:context xmlns:msink="http://schemas.microsoft.com/ink/2010/main" type="line" rotatedBoundingBox="21845,6235 26277,6394 26186,8916 21754,8756"/>
            </emma:interpretation>
          </emma:emma>
        </inkml:annotationXML>
        <inkml:traceGroup>
          <inkml:annotationXML>
            <emma:emma xmlns:emma="http://www.w3.org/2003/04/emma" version="1.0">
              <emma:interpretation id="{E0DC357C-AB69-4C53-99FE-8241BBBC0864}" emma:medium="tactile" emma:mode="ink">
                <msink:context xmlns:msink="http://schemas.microsoft.com/ink/2010/main" type="inkWord" rotatedBoundingBox="24458,6334 26276,6399 26186,8916 24368,88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11546 441 480 0,'-13'-10'312'0,"-4"12"-19"15,1 13-72-15,-1 15-113 0,4 12-25 16,4 12-10 0,3-1-22-16,8 8 3 0,5-15-11 15,8-13-5-15,2-21-12 16,3-29-6-16,4-24-11 16,-4-29-3-16,-3-9 1 15,-6-10 13-15,-11 19 11 16,-9 11 22-16,-4 24 12 0,-9 24 12 15,2 25-10-15,-6 38-8 16,-2 16-20-16,2 30-4 16,8 6-13-16,3 3-2 15,11-31-3-15,8-17-3 16,9-30-10-16,9-34-3 16,4-32-1-16,2-33-3 15,3-8 3-15,-11-25-2 16,-12 12 4-16,-14 10 12 15,-11 31 10-15,-12 17 11 16,-2 36 4-16,-12 36-1 16,4 24-11-16,-1 22-10 15,8 7-13-15,8 6-3 16,15-28 5-16,18-16-31 0,15-32-37 16,17-33-120-16,5-28-269 15,-18-14-63-15,-21 1-161 16</inkml:trace>
          <inkml:trace contextRef="#ctx0" brushRef="#br0" timeOffset="-5626.447">11215 548 562 0,'-2'-4'252'0,"2"8"8"16,0 14-140-16,0 12-36 16,0 7-32-16,6 20-17 15,5-4-1-15,0 5-2 16,0-14 7-16,2-7-8 16,-2-24 1-16,2-22-13 15,4-23 0-15,5-25-13 16,0-15 6-16,-4-15-10 15,-5 13 6-15,-5 10-1 0,-10 18 21 16,-9 23 13-16,-2 36 13 16,-7 28-1-16,-6 14 9 15,2 34-7-15,7-2-9 16,0 0-7-16,10-23 4 16,9-10-15-16,9-28-6 0,6-25-15 15,9-32 2 1,9-32-10-16,-6-11 5 0,-5-27-7 15,-4 9 9-15,-12-1-7 16,-16 29 7-16,-3 12 3 16,-5 33 16-16,-12 30-2 15,0 30 7-15,3 27 1 16,-3 16 1-16,6 17-9 16,7-14 2-16,13-11-5 15,9-27 0-15,14-21-13 16,5-37 1-16,12-34-9 15,-1-16 4-15,8-18-5 16,-14-3 5-16,-9-3-3 16,-14 22 5-16,-12 10-4 15,-9 16 6-15,-11 22-3 16,0 22 9-16,-11 30-2 0,3 12 10 16,-3 31-1-16,11 1 5 15,6 3-9-15,16-19 4 16,9-12-11-16,12-33 0 15,14-29-8-15,6-30 3 16,7-31-7-16,0-12 6 16,-1-17-6-16,-12 4 7 15,-13 6-3-15,-14 23 3 0,-14 10-3 16,-8 27 5-16,-12 14-4 16,-2 20 4-16,-7 30-3 15,2 22 6-15,-2 24-4 16,8 10 5-16,5 10-2 15,15-24 5-15,9-14-8 16,11-36 3-16,13-29-7 16,5-31 3-16,8-30-7 15,-5-16 6-15,-3-19-4 16,-14 9 5-16,-8 11-4 16,-7 24 3-16,-11 10-2 15,-11 27 4-15,-4 21-4 16,-1 18 3-16,-10 31-2 15,7 21 5-15,4 9-6 16,8-6 7-16,9-5-4 16,12-33 4-16,14-30-9 0,7-21 6 15,9-26-7-15,-5-20 5 16,1-12-5-16,-14 3 6 16,-8 1-4-16,-12 17 3 15,-14 12-2-15,-3 19 3 16,-11 16-3-16,0 16 2 15,-2 23-3-15,9 9 3 0,0 13-5 16,9-6 5-16,14-8-6 16,12-23 6-16,13-19-8 15,2-18 7-15,9-16-7 16,-5-8 6-16,0-8-6 16,-12 3 5-16,-3 5-6 15,-7 13 6-15,-8 7-4 16,-5 16 5-16,-10 21-4 15,2 11 5-15,-5 14-5 16,5 8 5-16,4-3-6 16,6-13 23-16,6-9-62 15,9-15-39-15,-3-12-202 16,-5-1-247-16</inkml:trace>
          <inkml:trace contextRef="#ctx0" brushRef="#br0" timeOffset="-8277.2039">11884-625 652 0,'-13'-9'275'0,"2"7"27"15,0-5-155-15,5-1-45 16,0 1-12-16,-1 5-18 16,-4-9 1-16,2 4 5 15,-4 3-1-15,-4 2 0 0,-3-1-4 16,-4 4-8-16,-8 3-6 16,3 0-6-16,-8-1-5 15,6 5-9-15,-4 1-9 16,7 0-4-16,-9 4-8 15,9-4 0-15,-9 6-4 16,8 0 5-16,-6 3-3 16,3 1 6-16,-6 3-3 15,2 6 2-15,-2 11-5 16,1 5 3-16,-2 13-7 16,8 2 3-16,-5 2-4 15,9-17 5-15,-3 19-5 16,4-13 4-16,4 9-5 15,6-3 1-15,-7 14-5 16,11-17 3-16,-1 16-3 0,-4-12 1 16,6 20-2-16,4 1 5 15,1 3-4-15,0-13 4 16,8 17-2-16,0-18 3 16,4 9-4-16,-3-6 3 15,1 2 1-15,2-13 2 16,-3 9-2-16,3-12 2 0,3 3-5 15,10 0-2-15,5 2-3 16,3-10 1-16,5 3-4 16,3-8 3-16,2 4-3 15,-6-10 3-15,8 7-3 16,-2-7 4-16,11 1-5 16,-4-13 4-16,15-1-3 15,-3-6 3-15,8-3-3 16,-7-11 3-16,6 8-3 15,-11-7 3-15,3 1-2 16,-9-5 1-16,6 3 0 16,-9-2-1-16,8-1 0 15,-10-9 0-15,9-5-2 16,-4-4 3-16,2-16-2 16,-6 4 5-16,8-9-3 15,-11 4 3-15,0-8-4 0,-6 2 3 16,0-11-3-16,-3 6 2 15,5-16-4-15,-7 5 3 16,1-16-2-16,-1 12 2 16,-2-7-1-16,-8 12 2 15,6 4-2-15,-7 13 0 16,1-6 0-16,-1 8 2 16,-1-8-1-16,-4-1 4 0,2-14-2 15,1 3 2-15,0-8-3 16,-2 11 2-16,0-7-3 15,-2 9 4-15,-6 0 5 16,1 2 8-16,-4-4 3 16,-2 6 5-16,-2-4-4 15,2 7-3-15,-2-3-8 16,0 1-4-16,2-3-6 16,-4 7 3-16,-1-5-5 15,-2 7 4-15,-1 0-1 16,-1 9 5-16,2-10-1 15,-1 4 3-15,-1-3-2 16,2 6 0-16,-1-8-3 16,1 8 0-16,-2-10-3 15,-1 4 1-15,-4-3 1 0,1 3 3 16,-6 2 3-16,6 13 4 16,-3-2-2-16,3 5 2 15,-4 1-2-15,0-1-3 16,-1-1-4-16,1 0 0 15,-3 1-2-15,-4 6-1 16,0 2 2-16,-2 0-1 0,-9 4 0 16,11 3 4-16,-7-2-1 15,5 3 1-15,-4-1 1 16,4-2-3-16,-7-1-3 16,7-2 2-16,-7 0-4 15,4-4 1-15,-1 2 0 16,4 3 4-16,-5 5-3 15,5 1 3-15,-4 5 0 16,3 1-1-16,-3 2-1 16,3-1 2-16,-1 1-2 15,0 1-1-15,-3-5 0 16,7 2-1-16,-2 3-1 16,2-5 0-16,7 5 9 15,4 10-24-15,2-4-73 16,8 2-54-16,6 20-151 0,-5-10-371 15,-16 5 39 1</inkml:trace>
        </inkml:traceGroup>
        <inkml:traceGroup>
          <inkml:annotationXML>
            <emma:emma xmlns:emma="http://www.w3.org/2003/04/emma" version="1.0">
              <emma:interpretation id="{A82A3B50-5880-4A9A-B887-9331E4E7C599}" emma:medium="tactile" emma:mode="ink">
                <msink:context xmlns:msink="http://schemas.microsoft.com/ink/2010/main" type="inkWord" rotatedBoundingBox="21845,6235 23711,6302 23625,8698 21758,8631"/>
              </emma:interpretation>
            </emma:emma>
          </inkml:annotationXML>
          <inkml:trace contextRef="#ctx0" brushRef="#br0" timeOffset="-1081.2038">8878 143 659 0,'-2'-22'256'15,"-6"17"46"-15,-1 18-181 16,-2 12 8-16,-7 22-23 16,-1 12-34-16,-3 18-6 15,5-10-3-15,4-1-10 16,10-20-8-16,6-29-18 15,12-35-8-15,7-32-13 16,8-19-1-16,-1-17-9 16,-3 8 9-16,-9 4-5 15,-13 26 7-15,-14 17-6 0,-4 20 13 16,-9 27-4-16,-4 23 8 16,-5 26 5-16,1 12 14 15,0 25-3-15,5-15 6 16,9-8-5-16,12-24-6 15,12-21-16-15,10-38-2 0,8-35-11 16,9-18 4-16,6-19-8 16,-6-5 9-16,-7-2-8 15,-6 20 8-15,-16 8-6 16,-10 18 7-16,-8 15-5 16,-8 11 7-16,-5 18-7 15,-1 13 7-15,-5 21-4 16,3 11 6-16,1 25-3 15,10 8 8-15,5 9-4 16,9-18 5-16,17-10-9 16,7-32 3-16,15-36-9 15,8-33 2-15,10-34-7 16,-3-8 7-16,0-16-5 16,-13 9 5-16,-13 8-4 15,-15 24 7-15,-14 10-7 16,-8 21 8-16,-15 18-4 0,-1 19 5 15,-10 25-3-15,-2 11 8 16,2 20-4-16,8 1 5 16,5 7-7-16,13-17 3 15,11-13-9-15,8-28 3 16,14-33-8-16,6-30 5 0,7-16-6 16,2-8 7-1,0-11-6-15,-12 21 8 0,-7 5-6 16,-10 11 7-16,-12 14-4 15,-7 19 6-15,-7 12-6 16,-4 16 6-16,-7 24-6 16,-1 11 3-16,3 17-6 15,5 0 5-15,11-2-5 16,9-20 5-16,10-21-7 16,7-35 6-16,14-27-7 15,-3-13 6-15,4-19-5 16,-4 2 6-16,-7 2-5 15,-10 22 7-15,-7 9-5 16,-9 19 7-16,-10 5-5 16,3 17 5-16,-14 9-5 15,4 15 4-15,-3 17-7 16,8 7 5-16,3-2-7 0,11-11 7 16,8-24-8-16,9-22 6 15,6-34-7-15,6-14 7 16,2-13-7-16,-3 2 7 15,-3-1-3-15,-5 22 6 16,-11 4-7-16,-4 14 6 16,-9 5-3-16,-2 9 3 0,-5 11-5 15,1 6 7-15,-3 17-6 16,3 7 4-16,2 13-6 16,8-2 7-16,3 0-7 15,10-19 6-15,7-14-9 16,5-24 8-16,8-32-10 15,-2-3 8-15,0-12-5 16,-7 1 8-16,-6-6-7 16,-9 24 9-16,-6-2-6 15,-4 12 5-15,-6 8-5 16,-3 14 7-16,-3 20-8 16,3 12 7-16,-3 21-8 15,7 13 6-15,0 15-6 16,6-12 7-16,5-8-8 15,7-19 7-15,10-24-8 0,4-24 5 16,3-17-6-16,-6-5 17 16,-1-4-39-16,-13 0-14 15,-2 13-69-15,-7 15-36 16,-1 22-347-16,-5 14 67 16</inkml:trace>
          <inkml:trace contextRef="#ctx0" brushRef="#br0" timeOffset="-3514.1047">8883 260 229 0,'-5'-6'343'0,"-3"2"-83"16,1 12 3-16,-2 5-112 16,5 5-68-16,-2 12-6 15,3 1-34-15,3 8 10 16,0-11-21-16,7-4 7 16,2-10-20-16,4-15 7 15,2-18-16-15,2-16 7 16,-3-9-13-16,1-14 9 15,-7 3-9-15,-5 2 13 16,-5 17-1-16,-7 12 30 16,-2 19-5-16,-6 12 18 15,1 14-13-15,-4 25 8 16,-1 5-21-16,3 18 13 0,7 6-15 16,3 3 10-16,8-19-18 15,6-9-1-15,1-26-19 16,6-24 7-16,4-20-13 15,1-28 8-15,-3-15-7 16,0-7 8-16,-8 5-7 16,-5-1 9-16,-8 19-10 15,-5 12 7-15,-3 8-7 16,-3 12 13-16,-1 17-4 0,-1 13 13 16,-1 10-8-16,3 25 9 15,2 15-10-15,2 23 5 16,10 5-12-16,5 3 9 15,3-20-9-15,8-17 6 16,4-35-12-16,7-28 8 16,2-27-11-16,1-34 9 15,-1-13-8-15,-4-21 10 16,-13 8-8-16,-9 10 10 16,-9 26-10-16,-9 10 9 15,-6 23-7-15,0 18 9 16,-4 8-5-16,2 26 11 15,2 14-7-15,-2 24 9 16,6 2-8-16,5 10 5 0,10-14-10 16,8-16 5-16,10-24-10 15,8-24 5-15,1-22-9 16,6-32 6-16,-6-5-5 16,0-15 8-16,-6 7-6 15,-6 8 8-15,-10 22-8 16,-6 7 9-16,-5 17-8 0,-7 15 8 15,-1 10-7-15,-1 20 6 16,1 15-6-16,-1 22 5 16,7-5-6-16,4 1 9 15,9-14-8-15,5-22 6 16,10-27-8-16,9-30 6 16,2-16-8-16,4-23 7 15,-8-7-6-15,-2-7 8 16,-9 22-8-16,-7 3 8 15,-8 17-5-15,-3 15 6 16,-4 16-7-16,-10 17 7 16,1 15-5-16,-2 26 5 15,3 16-7-15,3 15 10 16,10-3-3-16,4-6 10 16,12-23-9-16,4-27 8 15,9-33-12-15,6-39 4 0,3-16-10 16,-1-20 7-16,-11 1-6 15,-1 6 9-15,-14 29-8 16,-7 7 6-16,-9 19-5 16,-3 16 9-16,-9 18-4 15,-2 17 10-15,-3 12-5 16,0 12 7-16,4-1-9 16,6-6 4-16,10-20-10 0,8-13 3 15,8-21-10-15,8-12 6 16,-1-13-6-16,0 0 6 15,-4 3-5-15,-6 10 8 16,-6 14-8-16,-9 12 7 16,-6 1-7-16,-10 10 6 15,0 3-6-15,-2-5 8 16,8-6-8-16,3-3 7 16,10-8-7-16,9-15 5 15,2 6-7-15,5 2-3 16,4 7-11-16,-4-5 4 15,0 10-7-15,-3 5 7 16,-1-3 3-16,-5 3 12 16,2 6-4-16,-4 7 9 15,0-1-7-15,1-5 8 0,-1-6-9 16,2-9 5-16,5-9-6 16,3-13 5-16,1-12-8 15,2-4 8-15,0 4-4 16,-2 9 4-16,-1 8-4 15,-3 11 7-15,-5 19-7 16,-3 11 6-16,-7 8-5 16,-3 16 5-16,-1 3-6 0,1 3 7 15,7-8-6-15,4-11 7 16,8-22-8-16,5-22 5 16,7-24-7-16,6-23 6 15,0-5-8-15,-1-3 8 16,-7 18-5-16,-7 14 8 15,-7 25-6-15,-11 18 9 16,-8 15-7-16,-5 25 7 16,0 14-8-16,-4 13 7 15,11-8-6-15,6-2 6 16,9-31-9-16,11-22 7 16,4-34 20-16,13-27-76 15,-4-26-114-15,2 9-325 16,-13 4-8-16</inkml:trace>
          <inkml:trace contextRef="#ctx0" brushRef="#br0" timeOffset="-19695.2039">8995-734 908 0,'-19'2'343'0,"-8"-5"55"0,-1-1-216 16,6 2-53-16,-9 2-10 16,3 6-37-16,0-3-16 15,4 5-13-15,-5 5-16 16,5 5-3-16,-2 8-7 16,-2 9 5-16,-5 13 1 15,1 2 6-15,-6 14 0 16,-1 1 2-16,-4 11-3 15,5-2-2-15,-1 22-6 16,6-2-2-16,-2 18-9 16,7-5-1-16,4 21-4 0,2-10 5 15,5 13-3 1,12-15 7-16,3 14-1 0,4-21 1 16,16-2-5-16,4-24-1 15,13 5-7-15,4-21-2 16,18 3-6-16,-1-15 2 15,10 6-5-15,-1-18 5 16,14-3-4-16,-9-10 6 16,12 0-6-16,-9-12 4 0,16-3-3 15,-13-6 5-15,7-7-6 16,-9-8 5-16,5-5-4 16,-18-5 2-16,7-7-4 15,-12-4 5-15,-1-8-5 16,-7-2 6-16,6-13-5 15,-10 4 6-15,6-8-7 16,-8 4 6-16,3-3-5 16,-14 5 5-16,4-8-5 15,-9-3 5-15,7-5-4 16,-11-1 4-16,6-11-5 16,-8 8 4-16,8-4-4 15,-6 13 2-15,-3-6-4 16,-8 14 4-16,2-3-3 15,-10 13 5-15,-5-7-4 16,2 6 6-16,-3-13-6 0,-3-1 4 16,1-10-4-16,-3 5 4 15,1-6-4 1,0 18 4-16,-5 1-5 0,5 11 5 16,-4 0-3-16,2 13 6 15,-2-10 1-15,0 7 5 0,-4-10-3 16,4 2 4-16,-6-2-5 15,1 2-3-15,-5 3 5 16,3 5 5-16,-6-1 5 16,3 8 4-16,-1 1 1 15,4-1-2-15,-4 0-6 16,0 1-6-16,-2 1-5 16,3 3-1-16,-5-4-3 15,-1 5 0-15,-1 3-1 16,0-6 3-16,-3-3-4 15,3 5 3-15,0-2-3 16,4-3 2-16,-3 7-3 16,1 2 5-16,-4 4-3 15,3 5 6-15,-5 4-2 0,6-1 4 16,-5 1-4 0,3-4 2-16,1-1-5 0,3-7 1 15,-2 1-2-15,2 2 0 16,0 1-1-16,-4 6 0 15,-1 4-1-15,-1 7-1 16,1 2-1-16,-1 2 1 16,-1 3 0-16,3-1 2 0,-5-4-1 15,5 0 4-15,-3-4-2 16,7-4-4 0,1 1-47-16,9-2-19 0,3 1-119 15,12 4-99-15,1-14-373 16,0 3 22-16</inkml:trace>
        </inkml:traceGroup>
      </inkml:traceGroup>
    </inkml:traceGroup>
    <inkml:traceGroup>
      <inkml:annotationXML>
        <emma:emma xmlns:emma="http://www.w3.org/2003/04/emma" version="1.0">
          <emma:interpretation id="{9531F8E1-E152-4BCC-8B54-5C27504F9075}" emma:medium="tactile" emma:mode="ink">
            <msink:context xmlns:msink="http://schemas.microsoft.com/ink/2010/main" type="paragraph" rotatedBoundingBox="25174,8792 32706,8876 32669,12184 25137,121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A8C996-DA3B-4A31-B1CB-E0CD64BAB1C3}" emma:medium="tactile" emma:mode="ink">
              <msink:context xmlns:msink="http://schemas.microsoft.com/ink/2010/main" type="inkBullet" rotatedBoundingBox="25162,9896 25827,9903 25821,10410 25156,10402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30955.7961">12028 3075 918 0,'-26'10'262'0,"-2"-5"80"16,10-1-266-16,-1 0 6 15,4-1-19-15,-3 3-10 16,-1 3-12-16,-1 10 7 15,0 1-5-15,-10 6 5 16,3 3-2-16,-3 1 2 16,4-4-9-16,-5-4 0 15,10-2-11-15,1-5-2 16,4-4-5-16,3-2-5 16,5-9-5-16,5-2-4 0,6-3-3 15,14-8-3-15,3-6-1 16,19-6 0-16,0-7 1 15,16-10-2-15,-1 1 3 16,10-3-2-16,-10 7-1 16,7-4 1-16,-13 12 1 15,-2-5-1-15,-11 12 1 0,-2 0 0 16,-12 7 0-16,-5-3-1 16,-8 9 2-16,-5-1-1 15,-1 5 1-15,-9 1 5 16,-3 6 4-16,-6 2 5 15,-4 3 3-15,-10 2 5 16,-1 10-3-16,-10 8 3 16,-1 3-3-16,-6 5 5 15,0-2-2-15,0 2-1 16,5-5-6-16,2 3-3 16,10-5-6-16,1 1-4 15,12-8-1-15,7-3-2 16,4-9-1-16,10-5-2 15,6-6 1-15,12-11-1 16,6-3 1-16,22-14 0 16,2-3 1-16,12-9 0 0,-6 5 2 15,2-6-2-15,-11 12 2 16,-3-3-1-16,-12 12 0 16,-5 2-1-16,-14 11 1 15,-3 0-1-15,-7 7 2 16,-9 2-1-16,-8 3 2 15,-4 5 0-15,-7 3 0 16,-7 13 0-16,-6 2 1 16,-8 11 10-16,3 1 5 0,-8 9 7 15,8-7 1-15,-3 3 1 16,12-12-8-16,2-5-5 16,14-11-7-16,4-6-5 15,9-7-2-15,12-8-2 16,5-3 0-16,14-8-2 15,10-5 3-15,17-13-2 16,-1-4 2-16,12-9-2 16,-6 2 2-16,2 4 0 15,-17 3-1-15,-5 8 1 16,-15 12 1-16,-7 4-2 16,-19 4 0-16,0 9 2 15,-5 4 1-15,-10 6-1 16,-3 1 0-16,-10 11 1 0,-9 4-1 15,-9 9 1-15,0 3-1 16,-5 0 1-16,10-2-1 16,3-10 0-16,14-10-1 15,6-4 0-15,12-12-1 16,10-9 0-16,15-4-1 16,12-15 0-16,10-5 0 15,11-2-1-15,2 2 3 0,-1 0-11 16,-6 13-5-16,-3 4-6 15,-18 3 0-15,-4 4-2 16,-7 2 12-16,-11 1 4 16,-4 6 7-16,-7 0 2 15,-4-1 0-15,-11 10-1 16,-2-3 2-16,-12 11 1 16,1 5 4-16,-8 8-76 15,5-3-57-15,8 11-392 16,12-16 32-16</inkml:trace>
      </inkml:traceGroup>
      <inkml:traceGroup>
        <inkml:annotationXML>
          <emma:emma xmlns:emma="http://www.w3.org/2003/04/emma" version="1.0">
            <emma:interpretation id="{66BC09B5-E2B6-4465-99EA-F16C8AE7E173}" emma:medium="tactile" emma:mode="ink">
              <msink:context xmlns:msink="http://schemas.microsoft.com/ink/2010/main" type="line" rotatedBoundingBox="28430,8828 32706,8876 32669,12184 28393,12136"/>
            </emma:interpretation>
          </emma:emma>
        </inkml:annotationXML>
        <inkml:traceGroup>
          <inkml:annotationXML>
            <emma:emma xmlns:emma="http://www.w3.org/2003/04/emma" version="1.0">
              <emma:interpretation id="{FB8C4CB1-A339-4762-BD47-B0FD78C5053F}" emma:medium="tactile" emma:mode="ink">
                <msink:context xmlns:msink="http://schemas.microsoft.com/ink/2010/main" type="inkWord" rotatedBoundingBox="28430,8828 32706,8876 32670,12039 28394,119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6.38148E6">14895 2054 541 0,'-4'-1'283'0,"3"1"-1"16,1 7-131-16,3 8-14 16,5 5-54-16,-3 2-4 0,3 2-17 15,3 6-2-15,3-4-11 16,5 7 4-16,1-2-2 15,2 4 3-15,0 0-4 16,2 6 4-16,-3-2-7 16,8 7 1-16,-1 0-6 15,7 8 1-15,0-6-8 16,8 9 5-16,-5-9-4 16,5 9 4-16,-2-3-4 0,3 12 1 15,-5-7-7-15,3 13 4 16,-5-9-8-16,0 9 2 15,2-9-6-15,3 5 1 16,-5-5-9-16,7 1 7 16,-3-10-1-16,-6 7 9 15,-3-2-4-15,1 9 4 16,-7-3-4-16,5 7-5 16,0-7-8-16,4 3 0 15,-3-11-5-15,-1 4-2 16,-1-6 4-16,-4 3 2 15,-4-5 1-15,-2-3 4 16,2-7-2-16,-3-6 0 16,-1-8-4-16,-3-3 0 15,0-6-3-15,-2 1 2 16,-2-3-4-16,0 4 3 0,-4-2-4 16,1 1 1-16,-3-5-4 15,6 3 2-15,-3-6-1 16,-1 2 1-16,-1-6-2 15,3 4 0-15,-2 0-1 16,-1-2 1-16,-1 2-3 16,1 3 4-16,-3-3-2 15,-3-4 1-15,2-1-1 0,2-3 2 16,-2-1-2-16,-2-2 3 16,-6 0-3-16,6-2 2 15,0 0-1-15,-2-4 1 16,4-2-1-16,-2 3 4 15,0-3-3-15,2-1 1 16,2-2-1-16,-6-6 2 16,4-4-4-16,-8-5 3 15,-3 0-1-15,4-3 3 16,-3-1-5-16,-3-2 4 16,4 1 0-16,-4-2 0 15,-2-1-3-15,0-5 4 16,2-2-3-16,-4-1 0 15,0-5-2-15,-1-1 2 16,-1 2 0-16,-3-6 5 0,-3 2 3 16,-1-5 4-16,-1 6 2 15,-7-10 1-15,1 6-6 16,1-12-2-16,3 6-3 16,-1-10-2-16,4 10-3 15,-6-4 0-15,3 11-1 16,-7-4 1-16,1 5 0 15,-4-1 2-15,8 2 1 0,-5-2 2 16,9 6-4-16,-5-6 3 16,8 5-3-16,-4-6 2 15,6 1-5-15,-4-9 4 16,3 5-4-16,-6 1 3 16,3 8-5-16,-4-1 5 15,6 11-3-15,-4-5 2 16,2 3-2-16,2-8 3 15,0 5-3-15,-6-10 1 16,4 9 0-16,-2-3-1 16,2 9 1-16,0 0 0 15,2 7 1-15,2-2 0 16,5 8-1-16,-2-5 0 16,-1 4 1-16,3 3-1 15,0 2-1-15,2 1 1 0,6 6 0 16,0-2-2-16,3 4 2 15,0 1 0-15,0 1-1 16,3-2 1-16,-1 3 0 16,4-1 0-16,-4 5 0 15,0-2-2-15,2 3 1 16,0 2-1-16,-2-1 0 0,4 4-1 16,2 3 1-16,5 6 1 15,0-2-1-15,6 8 0 16,0-1 1-16,1 10 1 15,5 2 0-15,4 10 0 16,1 5-1-16,6 12 0 16,-1 0 1-16,6 19 0 15,0-10-1-15,9 17 1 16,-2-9 0-16,4 17 0 16,-5-8-2-16,7 22 2 15,-6-11 0-15,8 19 0 16,-2-23-1-16,14 10 3 15,-10-17-3-15,3 15 3 16,-7-13-2-16,2 15 1 0,-10-14-2 16,4 18 3-16,-5-21-3 15,-4 4 2-15,-6-19-2 16,-3-5 3-16,-4-25-2 16,-4-1 1-16,-3-13-2 15,-4 0 4-15,-4-5-4 16,-4-6 2-16,-3-4 0 15,-4-7 2-15,1-2-4 16,-3-4 7-16,-3 0-4 0,-3-8 4 16,1-3-5-16,-8-18 5 15,-1-1-6-15,-6-16 2 16,2-9-2-16,-13-20 3 16,0 7-4-16,-4-17 2 15,4 8-1-15,-11-9 1 16,5 12-1-16,-7-11 2 15,2 12-1-15,-8-12-1 16,10 14 0-16,0-16 1 16,3 10-3-16,0-13 3 15,12 16-2-15,-10-9 1 16,4 21-3-16,-2-4 4 16,0 12-3-16,-2-4 3 15,4 12-3-15,0-9 5 16,11 11-2-16,2-8 1 15,2 12-1-15,7-6 1 0,4 13-2 16,-2-5 1-16,1 10-2 16,1 3 0-16,-6 3 2 15,2-2-2-15,2 4 0 16,-3-3 3-16,1 1-2 16,3 0 0-16,-1 9-1 15,0 1 1-15,8 8-3 0,1 6 4 16,-2 4-2-16,2 0 2 15,4 4-3-15,-2-1 3 16,0-1-2-16,4 5 1 16,-1 2-1-16,1 0 2 15,0 2-3-15,3 8 1 16,1 3 0-16,1 5 1 16,-2 4-1-16,4 8 1 15,4 1-1-15,2 5 0 16,-1-5-1-16,10 10 3 15,-7-6-2-15,6 7 4 16,-2-3-4-16,6 9 1 16,-7-11-2-16,11 11 3 15,-5-7-4-15,9 9 6 0,-6-4-4 16,6 14 2-16,-7-9-2 16,9 10 2-16,-10-5-4 15,14 5 5-15,-6-11-1 16,3 0 0-16,-8-13-3 15,3-4 5-15,-13-9-6 16,4 0 3-16,-10-9-1 16,1-2 3-16,-6-4-3 0,-2 2 4 15,-3-12-3-15,-1-1 3 16,1-4-4-16,-4-1 4 16,-4-9-4-16,-4-12 5 15,-5 4-2-15,-7-18 3 16,-2-3-4-16,-8-10 4 15,-2 3-5-15,-8-23 1 16,2 7-2-16,-10-19 4 16,6 2-4-16,-3-15 2 15,4 17-2-15,-9-9 3 16,6 9-4-16,-8 4 3 16,2 16-2-16,2-11 3 15,5 10-4-15,3-10 2 16,4 4-1-16,1-6 1 15,7 10-1-15,0 0 1 0,8 10 0 16,-1 3 0-16,7 7-1 16,-3 3 0-16,2 6 1 15,4 4-2-15,-1 4 2 16,3 3 0-16,0 6-2 16,5 1 2-16,0 7 0 15,2 1-2-15,2 1 0 16,1 5 1-16,3 5-2 0,3 9 0 15,4 6 2-15,7 19-1 16,3 3 1-16,12 16 0 16,0 5 1-16,7 10-2 15,-3-11 2-15,9 8-2 16,-11-13 2-16,5-4-1 16,-8-11 0-16,1 3 3 15,-8-12-3-15,-4-6 4 16,-11-7-4-16,3-11 4 15,-11-9-5-15,0-8 6 16,-3-9-4-16,-1-11 5 16,-9-10-4-16,-7-12 4 15,-7-2-4-15,-4-10 2 16,-8 3-4-16,-8-14 3 16,6 10-2-16,-9-11 2 15,4 7-3-15,-3-6 2 0,8 16-1 16,-3-7 1-16,8 7-3 15,1-3 2-15,5 8 0 16,-2-2 0-16,14 13-1 16,-1 5 2-16,8 10-4 15,1 7 3-15,4 8-2 0,2 3 1 16,-2-2-2-16,4 11 2 16,4 3-4-16,7 10 4 15,1 6-2-15,10 16 1 16,2 4 0-16,9 14 3 15,-9-5 0-15,11 11-3 16,-5-10 2-16,-1-1 1 16,-7-12-2-16,2-3 1 15,-11-14 1-15,-3-7 0 16,-4-14-1-16,-3-9 3 16,-3-8-3-16,-4-14 4 15,-1-8 0-15,-8-10-1 16,-2-2-2-16,-8-8 0 15,1 8-2-15,-6-5 1 16,6 3 0-16,-4 0 1 16,2 5-2-16,0-1 3 15,3 11-4-15,-3-1 3 0,3 8-1 16,5 6 1-16,3 4-3 16,1-3 5-16,9 14-5 15,-5-5 2-15,6 5-2 16,0 3 2-16,2 6-5 15,3 9 4-15,3 9-2 0,3 13 3 16,2 9-4 0,5 11 5-16,-1-1-4 0,7 7 4 15,-7-9-3-15,1 5 3 16,-3-9-2-16,1-2 3 16,-3-13-2-16,2-3 1 15,-6-17 0-15,-1-6 0 16,-5-9-1-16,-1-9 2 15,-5-9 0-15,-1-8 0 16,-4-7 0-16,-4-11 0 16,-3-2-2-16,-2-9 1 15,2 5 0-15,-5 0-1 16,2 10-1-16,-6-4 2 16,3 11-2-16,-3-2 1 0,2 2 0 15,2 0 0 1,3 9-1-16,2 5 4 0,6 5-4 15,2 5 1-15,3 1-1 16,0 7 0 0,4-1-2-16,4 6 2 0,0 3-2 15,3 7 4-15,2 2-4 16,6 10 3-16,0 8-3 16,7 8 3-16,-3-1-3 0,6 16 4 15,3 3-2-15,-2 10 1 16,-2-3-2-16,7 16 3 15,1-11-3-15,3 19 1 16,2-12 1-16,9 14 0 16,-2-12 0-16,6 15 2 15,-6-14-2-15,4 14 1 16,-11-7-2-16,9 16 4 16,-12-16-5-16,8 9 3 15,-3-15-3-15,7 6 3 16,-9-17-2-16,11 15 2 15,-9-11-1-15,7 14 2 16,-4-12-3-16,5 16 0 16,-9-23 0-16,7 8 1 0,-12-20-1 15,0 3 2-15,-7-20-1 16,0 6 2-16,-6-18-4 16,-1 3 3-16,-1-3-1 15,-3 4 1-15,-4-7-2 16,0 3 4-16,-4-8-3 15,-1-3 3-15,-2-11-3 16,-1-5 2-16,-4-6-2 0,1-8 3 16,-6-4-4-16,-3-14 5 15,-2-2-4-15,-6-13 4 16,-5-1-4-16,-11-21 4 16,-2 2-5-16,-15-19 5 15,-2 5-5-15,-9-8 2 16,4 12-1-16,-8-13 2 15,8 15-5-15,0-7 5 16,9 5-2-16,-2-12 1 16,13 16-3-16,6-8 4 15,5 14-6-15,4 7 4 16,5 20-3-16,4 6 4 16,4 14-3-16,1 7 3 15,5 2-3-15,-1 7 3 16,4 1-7-16,6 7 3 0,3 5-2 15,7 12 2-15,5 4-3 16,8 22 6-16,-1 0-3 16,7 16 3-16,0 1-2 15,9 14 3-15,-5-7-4 16,11 26 3-16,-2-11 0 16,9 22 0-16,-7-10 0 15,11 12 2-15,-9-18-2 0,1 1 1 16,-10-22-1-16,-3 0 3 15,-12-13-5-15,2 2 5 16,-12-6-5-16,2-1 4 16,-7-12-3-16,-2-3 3 15,-5-11-3-15,-2-3 3 16,-2-4-3-16,-4 3 4 16,0-4-2-16,0 2 2 15,0-3-3-15,2-3 3 16,2-5-4-16,2 0 3 15,-1-5-4-15,-1 0 4 16,2-1-3-16,-4 1 2 16,0-1-3-16,0 1 4 15,-4-1-3-15,2-3 3 16,2 2-4-16,2-2 3 16,2 1-2-16,1 1 2 0,-1-2-2 15,0 2 4-15,0-4-4 16,-4 1 3-16,1 1-3 15,-1-2 3-15,0 0-3 16,4 4 3-16,0-4-3 16,-1 6 4-16,3-3-6 15,0-1 3-15,-5 0-2 0,5 0 3 16,-2-6-4-16,-1-1 7 16,1-1-3-16,3-9 4 15,3-3-2-15,6-8 2 16,5-2-4-16,10-18 3 15,4-2-3-15,13-20 0 16,2-2-2-16,11-15 2 16,0 2-4-16,14-30 4 15,-6 8-2-15,14-28 3 16,-7 7-2-16,7-20 3 16,-15 28-3-16,15-6 0 15,-11 23 0-15,9-8 0 16,-9 26 0-16,4-9 2 15,-17 16-3-15,-4 2 0 16,-14 26 1-16,-10 4-1 0,-12 14-1 16,-8 6 2-16,-4 11-1 15,-5 8 2-15,-5-1-4 16,-1 12 4-16,-5 8-3 16,-14 18 4-16,-8 10-4 15,-17 30 4-15,-15 17-3 16,-22 29 3-16,-9 8-3 15,-15 29 1-15,4-13-1 16,-9 19 4-16,16-23-3 0,-2 6 1 16,21-26-1-16,-6 11 1 15,18-25-4-15,-1 5 4 16,20-17-2-16,-4 0 4 16,17-25-4-16,4-6 4 15,12-22-4-15,3-10 4 16,8-21-4-16,14-12 4 15,3-20-5-15,15-22 3 16,9-13-4-16,21-30 3 16,5-9-1-16,26-18 1 15,2 3-1-15,18-36 2 16,-7 5-1-16,20-30 2 16,-17 13-2-16,10-20 1 15,-15 30-1-15,9-4 2 0,-25 33-3 16,-1 0 2-16,-18 30-2 15,-4 3 2-15,-16 26-4 16,-2-3 4-16,-11 9-3 16,-1 5 0-16,-10 13-3 15,-6 6 1-15,-4 15-6 16,-5 12 3-16,-9 10-1 16,-8 9 2-16,-3 13 0 0,-16 22 4 15,-6 7-1-15,-14 30 2 16,-7 5 0-16,-20 30 0 15,2-1 1-15,-19 26 2 16,5-12-3-16,-10 24 3 16,12-15-2-16,-19 23 1 15,16-21-2-15,-10 7 3 16,14-25-3-16,-1-3 4 16,27-32-2-16,3-2 0 15,18-17 0-15,4-4 0 16,15-18-1-16,4-10 3 15,9-14-3-15,5-13 2 16,10-18-2-16,13-27 1 16,14-14-4-16,19-28 1 15,7-11 0-15,19-22 1 0,0 0 0 16,14-24 1-16,-14 5 0 16,18-23 1-16,-13 10-3 15,6-5-1-15,-15 21 1 16,7-5-2-16,-10 30 0 15,-6 6 4-15,-17 24-2 16,-2 5 1-16,-18 21 1 16,-8 5 0-16,-7 11-1 0,2 0-1 15,-7 13 1-15,-2 2-2 16,-3 9-2-16,-6 11-2 16,-8 15 3-16,-15 26-1 15,-11 15 0-15,-23 38 4 16,-12 6 2-16,-17 30-1 15,5-5 0-15,-16 25 2 16,10-20-2-16,-8 12 0 16,17-29 0-16,-4-2 3 15,21-31-3-15,8-10 1 16,27-29 0-16,3-8 0 16,19-18-1-16,4-13 2 15,8-13-2-15,6-14 0 16,4-8-2-16,17-22 2 15,7-10-2-15,26-29 2 0,14-11 0 16,21-35 0-16,2-2-2 16,20-22 3-16,-17 15-2 15,6-10 2-15,-15 23 0 16,8-2 1-16,-21 22-1 16,4-4 1-16,-22 28-2 15,-4 7 2-15,-18 24-3 16,-10 6 2-16,-13 17-4 0,1 5 4 15,-10 7-4-15,-2 4 5 16,-1 6-4-16,1-1 4 16,-3 3-3-16,-2-1 2 15,2 3-3-15,1-1 4 16,-3-2-4-16,-4 3 3 16,2-1-3-16,2 0 4 15,-4-3-3-15,0 1 4 16,4 3-4-16,4-5 3 15,-10 1-3-15,4 7 2 16,2 2-4-16,-6-4 3 16,0 4-2-16,3 0 3 15,1-1-4-15,-2-4 4 16,4-1-3-16,-2 2 4 0,-2 0-4 16,2-1 5-16,-2 1-4 15,0 5 3-15,2-4-2 16,-2 1 2-16,0-4-4 15,2 6 4-15,-1-4-4 16,-1 2 3-16,0-6-2 16,4 5 3-16,-2-5-4 15,0 4 5-15,0-2-5 16,0 6 4-16,-2 2-3 16,-4-4 3-16,6 2-4 0,-3 2 3 15,3-3-3-15,-2-1 3 16,2-1-3-16,-4 1 3 15,8-2-1-15,-6 0 1 16,-2 0-2-16,6 4 3 16,2 2-3-16,-8-1 3 15,6-1-4-15,2 2 5 16,-6-6-6-16,-4 0 6 16,10 4-5-16,-2-2 6 15,-4-2-6-15,6 2 6 16,1-2-6-16,-7 2 3 15,2-2-4-15,4 4 4 16,-6-4-4-16,2 2 4 16,-2-3-2-16,4 3 2 0,0-2-2 15,4-2 3-15,1-1-3 16,0-3 4-16,-1-1-4 16,1 0 2-16,4 1-3 15,2 3 3-15,8-3-2 16,15-1 1-16,11 0-1 0,14-4 1 15,9 0-3 1,9 2 2-16,-9 4 1 0,-1 3 1 16,-14 4-2-16,-5 4 2 15,-15 1-2-15,-2 4 1 16,-9 1-2-16,-2-1 2 16,-7-4-1-16,0-1 2 15,-8-8-2-15,2 1 3 16,-7-3-3-16,4 3 4 15,-10-3-4-15,0 0 4 16,-1 3-5-16,-6 1 4 16,-13 0-4-16,-6 4 3 15,-10-2-3-15,-16-2 3 16,5 0-1-16,-10 0 1 16,7-5-1-16,1 1 1 15,12 3-1-15,2-1 1 16,15-1 1-16,9 3-2 0,15-2 1 15,11 0-1-15,13 1-2 16,17 3 0-16,7 0 0 16,22 7 0-16,-1 2 1 15,4 2 2-15,-6 2-1 0,-1 0 2 16,-16-2-3-16,4-3 2 16,-8-3-2-16,2-1 2 15,-7-6-3-15,-4-2 4 16,-17 4-2-16,-9-3 1 15,-15-3 0-15,-12 6 0 16,-16 0 0-16,-12-2 0 16,-4 0-1-16,-15 6 0 15,2-4-1-15,-9 2-1 16,5-2-3-16,-16 4-2 16,13-3-1-16,-8 1-1 15,11 0 1-15,3 0 1 16,17 0 2-16,10 0 2 15,17-4-1-15,16 2-1 16,13 4 0-16,24-3 0 16,11 1 0-16,26-2-1 0,10-3 4 15,19-5 0-15,-9 1-1 16,8-1 2-16,-20 3 0 16,-1 1 0-16,-24 2 1 15,3 2 0-15,-20 4 1 16,-10-4 0-16,-13 0-2 15,-11 0 2-15,-12-4 1 16,-10 4-1-16,-8 4 0 0,-18-4 1 16,-4 4-3-16,-10 3 3 15,1-3-3-15,-13-1 2 16,7 1-1-16,-13-2 2 16,6 0-3-16,-2-2 1 15,11 2 1-15,10 3 0 16,17-3-2-16,8 4 0 15,21-5-1-15,12 1-2 16,12 0 1-16,25-4 0 16,15-3 0-16,30-8 1 15,-1 0-2-15,21-4 2 16,-18 3-2-16,5 1 3 16,-24 3 0-16,-6 5 2 15,-21 5-2-15,-7-2 3 16,-21 0-2-16,-6 2-1 0,-11-2 2 15,-11-1 1 1,-7 1-1-16,-14 0-1 0,-7 4 1 16,-14 3-3-16,-10 3 0 15,-11 1 1-15,0 6 1 16,-12-1-1-16,8-1-1 16,-5 4 0-16,18-4-1 15,4 0 0-15,21-4 0 16,12 0 3-16,17-7-2 0,11 2-1 15,11-2-2-15,20-10-1 16,18 3-2-16,21-4 0 16,5-4 1-16,21 0 0 15,-11 5-2-15,6-1 2 16,-19 4 2-16,2-1-1 16,-26 0 4-16,-10 5 0 15,-17-1 1-15,-14-2 1 16,-16 2 3-16,-22 2-3 15,-14-2 2-15,-23 4-2 16,-6 0 0-16,-22 7 1 16,4 1 0-16,-10 1 0 15,15 0-1-15,4 2 1 16,24-8-1-16,15 1-1 16,22-4 1-16,11-1-1 0,14 3-1 15,18-6-1-15,6 2 0 16,21-2-2-16,8 1 0 15,18-7-12-15,-4 3-4 16,7 3-6-16,-12-2-1 16,-2 0 0-16,-17 4 12 15,-9-3 5-15,-13 1 5 0,-8 0 5 16,-14-2 1-16,-13 1 0 16,-5-1 0-16,-20-2 1 15,-4 3-2-15,-16 3 2 16,3 5 0-16,-17-1-1 15,13 3 0-15,-8 3 1 16,6-3-2-16,-6 2 1 16,10 2-1-16,-12 0 0 15,10-1 2-15,9 1 0 16,17-6-2-16,12-3 2 16,27-2-2-16,16-2-18 15,13-7-10-15,16-4-51 16,-1 0-20-16,7 4-119 15,-11-15-301-15,-9-8 55 0</inkml:trace>
        </inkml:traceGroup>
        <inkml:traceGroup>
          <inkml:annotationXML>
            <emma:emma xmlns:emma="http://www.w3.org/2003/04/emma" version="1.0">
              <emma:interpretation id="{B17DDE02-7492-4F12-AD6C-188B9E92C5B4}" emma:medium="tactile" emma:mode="ink">
                <msink:context xmlns:msink="http://schemas.microsoft.com/ink/2010/main" type="inkWord" rotatedBoundingBox="28657,9423 30090,9440 30060,12155 28626,12139"/>
              </emma:interpretation>
              <emma:one-of disjunction-type="recognition" id="oneOf3"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r</emma:literal>
                </emma:interpretation>
                <emma:interpretation id="interp6" emma:lang="" emma:confidence="0">
                  <emma:literal>*</emma:literal>
                </emma:interpretation>
                <emma:interpretation id="interp7" emma:lang="" emma:confidence="0">
                  <emma:literal>k</emma:literal>
                </emma:interpretation>
              </emma:one-of>
            </emma:emma>
          </inkml:annotationXML>
          <inkml:trace contextRef="#ctx0" brushRef="#br1" timeOffset="6.38903E6">15497 3162 712 0,'-2'-3'247'0,"-3"1"41"16,3 2-195-16,4 0-20 15,-1 2-30-15,5 7-6 0,5 4-8 16,13 16 3-1,0 14 5-15,17 27 19 0,5 15 1 16,7 26 12-16,1 5-1 16,16 30 3-16,-11-11-13 15,11 16-1-15,-1-14-17 16,5 8-6-16,-10-26-12 16,6 8-7-16,-12-24-9 0,-3 4-1 15,-14-22-3-15,-3 0 0 16,-14-29-1-16,-7-17 3 15,-10-14-3-15,-12-26 2 16,-12-23 0-16,-10-32 1 16,-7-10-1-16,-21-47 0 15,0-7 1-15,-18-24-2 16,5 4 0-16,-17-38-2 16,10 18 3-16,-10-23-4 15,9 15 3-15,0-11-1 16,13 37 0-16,-7-8-1 15,15 30 1-15,3 11-1 16,8 33 0-16,5 10-1 16,17 35 1-16,3 8 1 15,10 14 0-15,2 4 3 16,5 8-1-16,11 14 0 0,6 11-1 16,18 38 2-16,12 17-4 15,23 48 7-15,0 15 4 16,25 41 4-16,-7-12 7 15,20 32 3-15,-16-34-5 16,15 12-2-16,-20-37-3 16,0-4-9-16,-24-39-2 0,-6-7 1 15,-19-26-4-15,-9-15 2 16,-14-22-1-16,-7-18 3 16,-8-21-3-16,-17-25 3 15,-10-23-3-15,-25-39 3 16,-7-12-4-16,-25-35 1 15,-3-10 0-15,-11-40-1 16,10 14 0-16,-12-31 1 16,17 17 0-16,-5-12-1 15,12 40 0-15,1 3 0 16,18 40-1-16,0 7 1 16,14 30-1-16,1 3-1 15,11 12 1-15,-2-3 0 16,5 16-1-16,4 2 1 15,11 19-2-15,6 9-5 0,7 16 1 16,12 19-1 0,6 20 2-16,17 37 2 0,10 17 4 15,25 35 0-15,6 15 0 16,18 31 0-16,1-9-1 16,10 23 2-16,-11-10-1 15,6 11 1-15,-15-28 1 16,-1 0 0-16,-18-33-1 0,-3-15 1 15,-18-31-2-15,-6-21 1 16,-15-24-1-16,-11-16 3 16,-13-17-1-16,-16-23 2 15,-10-20-2-15,-26-47 0 16,-7-19-2-16,-18-44 1 16,0-2-2-16,-16-37 2 15,14 22-2-15,-9-25 2 16,10 36-1-16,1 2 1 15,20 49-1-15,3-1 1 16,18 41-2-16,8 1 0 16,8 14 1-16,-4-2-1 15,9 16 0-15,1 4 0 16,3 11 0-16,2 8-4 16,11 11 1-16,2 12-1 15,5 12 1-15,10 20 0 0,1 13 3 16,17 29 1-16,6 8 0 15,27 51-1-15,12 8 1 16,32 48 2-16,-3-4-3 16,20 37 4-16,-16-31 0 15,1 14 2-15,-25-42-1 0,-2-11 6 16,-24-44-4-16,-8-13 2 16,-16-41-2-16,-11-15-1 15,-17-22-6-15,-6-18 3 16,-12-24-2-16,-25-27 1 15,-5-15-1-15,-29-51 3 16,-15-22-3-16,-19-46-1 16,0 2 1-16,-16-31 1 15,22 38-2-15,9 11 1 16,18 47 1-16,16 14-1 16,19 39-2-16,6 19 1 15,14 22-4-15,6 14 1 16,12 26-2-16,23 41 3 15,17 26-1-15,24 46 2 16,17 28 4-16,26 45 8 16,-2-10 3-16,7 11 10 15,-22-35 0-15,-2-10 3 0,-29-49-9 16,-4-12 0-16,-25-31-9 16,-4-3 3-16,-16-25-4 15,-3-8 3-15,-9-14-4 16,0-7-1-16,-6-11-3 15,0-10 2-15,-5-8-5 16,-4-16 2-16,-6-7-2 16,-1-14 3-16,-3 1-3 0,5-7 3 15,-3 9-3-15,6 6 4 16,-2 7-4-16,3 9 2 16,2 12-3-16,5 3 1 15,3 5-4-15,9 14 2 16,3 3-2-16,2 12 4 15,7 3-3-15,-1 5 5 16,1-7-2-16,1-1 3 16,-7-10-4-16,2-2 4 15,-6-5-3-15,-2-1 1 16,-1-1-1-16,-2 2 2 16,-1-2-3-16,-1 1 2 15,2 5-2-15,-2-5 2 0,0-1-2 16,-2 0 2-16,1-2-1 15,-1 0 3-15,0 0-3 16,2 0 0-16,0 2-14 16,-4 0-59-16,0 0-30 15,2 1-434-15,-11 3 77 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09:53:31.297"/>
    </inkml:context>
    <inkml:brush xml:id="br0">
      <inkml:brushProperty name="width" value="0.07" units="cm"/>
      <inkml:brushProperty name="height" value="0.0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0AF91B3E-9B23-4E4C-B5B7-26D0F7FE7652}" emma:medium="tactile" emma:mode="ink">
          <msink:context xmlns:msink="http://schemas.microsoft.com/ink/2010/main" type="writingRegion" rotatedBoundingBox="13084,432 19163,-73 19425,3083 13346,3588"/>
        </emma:interpretation>
      </emma:emma>
    </inkml:annotationXML>
    <inkml:traceGroup>
      <inkml:annotationXML>
        <emma:emma xmlns:emma="http://www.w3.org/2003/04/emma" version="1.0">
          <emma:interpretation id="{A1C82C2A-11BF-4677-9007-A5D48D311DB3}" emma:medium="tactile" emma:mode="ink">
            <msink:context xmlns:msink="http://schemas.microsoft.com/ink/2010/main" type="paragraph" rotatedBoundingBox="14180,46 19373,290 19282,2241 14088,1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44F47F-A758-4AF5-830D-476CABE95816}" emma:medium="tactile" emma:mode="ink">
              <msink:context xmlns:msink="http://schemas.microsoft.com/ink/2010/main" type="line" rotatedBoundingBox="14180,46 19373,290 19282,2241 14088,1997"/>
            </emma:interpretation>
          </emma:emma>
        </inkml:annotationXML>
        <inkml:traceGroup>
          <inkml:annotationXML>
            <emma:emma xmlns:emma="http://www.w3.org/2003/04/emma" version="1.0">
              <emma:interpretation id="{AF9D68A7-5C2E-4274-925C-10B50C9D44C9}" emma:medium="tactile" emma:mode="ink">
                <msink:context xmlns:msink="http://schemas.microsoft.com/ink/2010/main" type="inkWord" rotatedBoundingBox="14180,46 19373,290 19282,2241 14088,1997"/>
              </emma:interpretation>
              <emma:one-of disjunction-type="recognition" id="oneOf0">
                <emma:interpretation id="interp0" emma:lang="" emma:confidence="0">
                  <emma:literal>iahe*</emma:literal>
                </emma:interpretation>
                <emma:interpretation id="interp1" emma:lang="" emma:confidence="0">
                  <emma:literal>iliacae*</emma:literal>
                </emma:interpretation>
                <emma:interpretation id="interp2" emma:lang="" emma:confidence="0">
                  <emma:literal>Sieoriane*</emma:literal>
                </emma:interpretation>
                <emma:interpretation id="interp3" emma:lang="" emma:confidence="0">
                  <emma:literal>Siealiase*</emma:literal>
                </emma:interpretation>
                <emma:interpretation id="interp4" emma:lang="" emma:confidence="0">
                  <emma:literal>Sieaale*</emma:literal>
                </emma:interpretation>
              </emma:one-of>
            </emma:emma>
          </inkml:annotationXML>
          <inkml:trace contextRef="#ctx0" brushRef="#br0">5363-6096 1040 0,'11'2'329'0,"4"-9"54"16,5 7-286-16,13 0-44 16,-7-8-27-16,7 3-20 15,-5 3-27-15,7-2-79 16,-11 0-285-16,0 12 42 15</inkml:trace>
          <inkml:trace contextRef="#ctx0" brushRef="#br0" timeOffset="-298.802">4874-6411 809 0,'0'0'442'16,"-2"1"-3"-16,7-1-192 0,12-9-76 15,3-6-78-15,15-12-41 16,8-3-30-16,9-7-29 16,-8 0-12-16,-2 8-48 15,-12 10-24-15,-2 8-79 16,-17 9-275-16,3 12 56 16</inkml:trace>
          <inkml:trace contextRef="#ctx0" brushRef="#br0" timeOffset="-619.4987">4340-6437 890 0,'-11'-11'353'15,"-9"-12"45"-15,7-1-234 0,7-9-30 16,6 2-43-16,-2-10-39 16,12 4-22-16,-5-1-19 15,8 10 0-15,-4 0-20 16,1 15-24-16,-12 4-89 15,13 22-301-15,-15 4 39 16</inkml:trace>
          <inkml:trace contextRef="#ctx0" brushRef="#br0" timeOffset="342.1037">5494-5463 1002 0,'-11'26'577'0,"16"-11"-49"15,10-15-190-15,7 0-197 0,12 1-65 16,-1-2-46-16,2-3-18 16,-4 6-2-16,-1 0-9 15,-6-1-3-15,0 1-70 16,-7 7-34-16,-5 1-124 16,-6 1-315-16,-6 13 34 15</inkml:trace>
          <inkml:trace contextRef="#ctx0" brushRef="#br0" timeOffset="-957.7387">3959-6179 773 0,'-8'-1'306'15,"-5"-7"46"-15,8 4-197 16,-3-1-12-16,1-10-31 0,-4 0-17 16,0-3-16-16,-4-4-10 15,-2-2-8-15,-5 2-15 16,2 9-3-16,-1 7-21 15,-1 1-2-15,4 3-24 16,10 5-15-16,7-10-135 16,12-2-300-16,16-10 38 15</inkml:trace>
          <inkml:trace contextRef="#ctx0" brushRef="#br0" timeOffset="-42682.1396">1068-5530 543 0,'-3'-2'345'16,"-5"-1"-20"-16,8 4-82 15,-3-1-94-15,1 2-28 16,4-2-9-16,-4 0-14 16,2 2 2-16,0-2-9 15,-6-11 0-15,1 0-3 0,1-15-6 16,-7-3-12-16,-2-16-12 16,4 3-8-16,-4-15-18 15,0 3-3-15,-2-23-16 16,8 3 0-16,-6-13-14 15,7 11 8-15,-1-12-11 16,1 17 10-16,-3-1-9 16,3 15 9-16,-6 2-10 15,2 20 10-15,-3-2-9 16,0 22 9-16,1 6-9 16,2-1 9-16,1 7-8 15,2 10 8-15,3-14-11 16,2 3 11-16,4 6-11 15,0-6 10-15,0 1-10 16,-2 3 10-16,3 0-11 0,-6 3 11 16,-1-6-9-16,4 6 11 15,0-3-9-15,-4 2 9 16,4 2-9-16,0 7 7 16,0 0-11-16,2 2 11 15,-2 2-10-15,-2-4 8 16,2 2-8-16,0 0 11 0,2 1-13 15,2-1 12-15,1 4-9 16,1 1 9-16,-6 6-10 16,0 4 9-16,4 13-8 15,-1 9 10-15,1 9-6 16,3 5 11-16,6 23-8 16,-2-8 10-16,0-1-11 15,-1-2 8-15,-3-2-10 16,-5-23 10-16,-2 6-9 15,-2-5 11-15,0-2-8 16,-1-13 10-16,4 5-12 16,-1-10 10-16,2-3-12 15,2 1 7-15,0 1-9 16,-1-12 9-16,-5-12-10 16,1-1 11-16,-1-12-9 0,0-9 9 15,-4-12-10-15,3 1 10 16,-3-7-13-16,-1-10 11 15,-1-7-11-15,-1 2 10 16,-2-16-10-16,6-3 11 16,-3-9-14-16,3 3 8 15,1-7-18-15,2 25 6 16,-4-1-11-16,1 16 11 16,-4 8-7-16,-2 14 18 0,0-8-8 15,-1 2 14-15,3 11-11 16,4-3 11-16,-3-3-11 15,5 12 10-15,1-1-10 16,2-3 11-16,-2 0-12 16,4 7 13-16,-2-5-11 15,3 9 10-15,5 0-12 16,3-3 11-16,9-7-11 16,4 5 11-16,15-12-9 15,4 1 11-15,14-1-6 16,0 4 14-16,8-4-6 15,-6 1 11-15,2 7-10 16,-7-1 8-16,12-3-14 16,-7 8 6-16,11-8-12 15,2-4 7-15,12-3-7 0,-14 0 10 16,9-2-11-16,-8 7 10 16,-3 2-8-16,-11 2 7 15,2 1-10-15,-12 3 11 16,8-6-10-16,-9-3 9 15,6-1-9-15,-4 2 11 16,6-3-12-16,-14 3 11 0,8 2-10 16,-11 4 9-16,2-2-9 15,-8 5 10-15,5-3-10 16,-9 2 11-16,5-5-11 16,-3 3 10-16,3-6-11 15,-5 3 11-15,5-3-10 16,-6 6 9-16,0 3-10 15,-8 4 11-15,-5 2-10 16,-8 2 12-16,-1 0-9 16,-2 0 10-16,-2-6-10 15,-4-2 9-15,12 5-12 16,-6-5 9-16,1 1-11 16,1 3 12-16,3 7-13 15,-5-3 13-15,-4-2 4 0,4 7 17 16,-2-3-3-1,0 5 11-15,-3-1-8 0,4 8-5 16,-2-3-17-16,2 8 2 16,-2-1-8-16,8 6 8 15,-3 7-4-15,-1-2 16 16,-1 8-3-16,4 0 13 16,-4 9-9-16,1-4 6 0,6 10-15 15,1-2 3-15,6 8-13 16,-1-2 8-16,0 3-12 15,-6-12 9-15,6 9-10 16,-10-8 10-16,1 5-11 16,1-7 12-16,1 9-10 15,-4-1 11-15,3 5-12 16,0-8 11-16,4 8-11 16,-1-4 10-16,4-1-12 15,-4-14 12-15,4 8-12 16,-2-13 11-16,-5 0-8 15,-2-6 9-15,7 15-11 16,-11-12 12-16,9 12-11 16,-1-9 10-16,2 5-9 0,-2-16 9 15,4 0-10-15,-5-11 9 16,3 3-8-16,-4-5 8 16,-1 4-8-16,-5-6 9 15,1 5-8-15,-2-6 9 16,-2-1-11-16,6-7 9 15,-4 3-10-15,2-7 9 16,-2 4-10-16,0 0 13 0,-2-2-10 16,0-4 11-1,-3 4-11-15,7-2 11 0,-4-7-12 16,-4 2 10-16,2-10-10 16,1-9 9-16,-6-16-9 15,3-4 11-15,-3-21-12 16,-1 10 11-16,-6-6-10 15,-1 8 11-15,-10-13-12 16,4 18 12-16,-6-20-12 16,5 9 11-16,2-17-12 15,-2 4 11-15,5-9-12 16,1 4 12-16,-1-8-11 16,4 22 11-16,4 1-9 15,-4 12 9-15,3 0-12 16,0 12 14-16,-2-14-12 15,4 14 8-15,-4-14-8 0,3 8 11 16,-2-4-12-16,0 2 11 16,2-4-10-16,5 8 10 15,-1 3-13-15,3 6 10 16,6 8-10-16,-2 6 11 16,3 5-10-16,1 1 9 15,4 0-11-15,-5-3 8 16,7 3-14-16,-1 0 11 0,-2 6-11 15,1 9 12-15,-8 0-8 16,-4 11 14-16,-5 7-10 16,-12-7 13-16,-5 8-10 15,1 1 14-15,-11 1-10 16,-1-10 10-16,-5 7-9 16,-4-5 11-16,-10 0-11 15,1 0 10-15,-13 5-10 16,3-1 10-16,-15 1-13 15,8-1 10-15,-5 3-11 16,3-5 10-16,-8 0-12 16,10 3 11-16,-11 3-9 15,2-3 10-15,-4 6-13 16,5-2 14-16,-5 0-11 16,15-1 9-16,-4-1-10 0,11-5 13 15,-3 0-12-15,11-6 9 16,-12-2-10-16,12-1 9 15,-5 1-10-15,12-3 9 16,-3 0-10-16,4 1 12 16,5-1-12-16,7-4 10 15,3 0-9-15,12 2 9 16,11-1-15-16,7-2 12 0,11-5-12 16,8 1 9-16,12-3-10 15,5-5 14-15,12 0-10 16,2 0 12-16,17-3-10 15,5-1 11-15,17-5-12 16,0 2 11-16,14-6-13 16,-3 7 14-16,13-8-14 15,-8 8 13-15,18-3-10 16,-16 7 11-16,6-11-13 16,-15 6 14-16,6-6-12 15,-21 0 11-15,8 2-11 16,-14 6 12-16,1-1-12 15,-19 8 12-15,-3 4-10 0,-21 1 11 16,-9 5-11 0,-15 2 15-16,-9-1-10 0,-11-1 10 15,-11-1-8-15,-4 0 11 16,-16 2-14-16,-10 0 8 16,-13 7-11-16,-1 4 8 15,-12 0-11-15,6 2 11 16,-11 6-8-16,5-6 10 0,-8 3-10 15,4-1 9-15,-6-2-12 16,15-4 12-16,0 2-13 16,12-3 12-16,0-1-11 15,11 2 11-15,-8-1-12 16,10 1 12-16,-2 0-12 16,2-1 11-16,4 1-12 15,7-2 9-15,0-3-12 16,17 3 12-16,3-5-12 15,4 2 13-15,6 7-9 16,-2 0 10-16,1 4-9 16,3 5 12-16,-1-1-12 15,4-3 9-15,4 5-8 16,0-1 8-16,4 6-11 16,1 0 11-16,0 3-10 0,6 4 11 15,-3 4-9-15,-1-2 11 16,6 13-9-16,-1-2 10 15,-1 14-10-15,4 2 11 16,0 12-9-16,-3-5 8 16,-1 8-8-16,-2-12 10 15,6 3-10-15,-11-14 11 16,1-3-5-16,-3-10 8 0,-6-8-6 16,0-5 11-16,6-1-10 15,-10-10 5-15,1-8-8 16,5 4 4-16,-8-7-11 15,4-8 9-15,-1 4-11 16,3 0-3-16,-2-13-41 16,-1 5-18-16,-6-7-103 15,7 4-55-15,-5-8-103 16,5-1-280-16,-11-17 31 16</inkml:trace>
          <inkml:trace contextRef="#ctx0" brushRef="#br0" timeOffset="-24432.3291">823-6573 620 0,'-2'-4'341'0,"0"15"-6"15,6 15-136-15,5 26-43 16,4 16-51-16,2 26 9 15,3 10-26-15,-1 10 18 16,-4-12-33-16,0 5 16 16,-6-15-23-16,-5 6 11 15,-4-15-26-15,-2-9 6 16,-1-11-25-16,1-8 5 16,0-25-22-16,1-19 8 15,-1-15-21-15,0-27 9 16,-1-15-14-16,-3-28 9 15,5-2-12-15,1-31 13 16,2 9-13-16,3-9 11 0,3 9-14 16,3 4 7-1,-1 20-15-15,-3 0 10 0,-3 19-10 16,-2 12 12-16,-6 10-5 16,-3 5 12-16,-4 12-7 15,-3-1 10-15,-1 2-11 16,2 6 10-16,2-2-8 15,-1-2 10-15,4 4-11 0,5-2 10 16,-1-4-9-16,3 11 10 16,8-1-11-16,8-3 14 15,5-1-7-15,14 0 17 16,10-13-7-16,14 2 20 16,-3-1-7-16,12 3 20 15,-6 9-12-15,4 3 17 16,-7 2-16-16,12 2 13 15,-3-1-21-15,10-6 7 16,1-1-20-16,9-3 6 16,-11-1-22-16,9 3 10 15,-9 3-11-15,-7 3 10 16,-21 8-10-16,4 7 11 16,-21-3-11-16,-3 2 12 15,-2-1-11-15,2-10 10 16,-9-2-11-16,5 0 10 0,-7 2-11 15,-4-1 10-15,-4 5-8 16,-7-1 12-16,-9 5-9 16,0-2 12-16,-6 1-10 15,-7-1 9-15,1 1-10 16,-8-3 9-16,-6-2-12 16,-12 4 9-16,5 2-10 15,-23-3 10-15,2 5-11 0,-12 3 10 16,3-6-10-16,-12-1 9 15,16 0-11-15,-4 1 12 16,9 3-12-16,-5 3 10 16,12 2-9-16,1 1 10 15,14-3-10-15,10-3 9 16,16-3-10-16,19-5 10 16,14 0-11-16,23 0 15 15,11-3-4-15,20-1 17 16,2-2-7-16,20-3 15 15,-5 0-13-15,18-2 13 16,-11 0-17-16,7 0 9 16,-18 1-14-16,2-1 8 15,-20 2-13-15,3 4 19 16,-15 1-4-16,5-2 20 16,-14-1-7-16,7-2 13 0,-5 0-17 15,4-6 4-15,0 6-20 16,0 1 7-16,-6 3-14 15,-6 3 7-15,-14 2-12 16,-9-2 12-16,-4 6-7 16,-4-4-25-16,-5-4-36 0,3-11-119 15,6 4-119-15,-5-4-393 16,6 6 0-16</inkml:trace>
          <inkml:trace contextRef="#ctx0" brushRef="#br0" timeOffset="-40531.8158">1222-6279 785 0,'-9'3'273'0,"-1"8"52"15,12 11-207-15,-2 6-10 16,6 9-16-16,12 26-9 16,-3-2-8-16,-2 5-6 15,0-1-6-15,-2 0-5 16,-6-10 0-16,-3 0-4 15,-4-12 3-15,2-3-12 16,-5-14-5-16,-1-9-15 16,8-12-2-16,-7-8-15 15,-1-7 6-15,-1-10-13 16,3-6 7-16,-3-11-11 16,3-1 10-16,-2-21-12 0,6 3 11 15,-5-14-11-15,-3 2 10 16,10 5-10-16,-2 13 11 15,-3 4-9-15,-5 14 8 16,3 12-8-16,-10 0 10 16,4 9-11-16,5 13 9 15,1 1-8-15,-1-3 9 0,6 10-11 16,0-7 12-16,-2-6-7 16,8 3 10-16,-2-8-7 15,9 4 16-15,-1-1-7 16,9 5 11-16,5-2-6 15,7 9 10-15,4-7-5 16,2-1 8-16,9-5-5 16,-2-1 10-16,6-1-6 15,-4 1 5-15,7 0-8 16,-5 1 6-16,4-3-14 16,-4 0 3-16,5-8-14 15,-7 0 4-15,6-3-12 16,3 3 7-16,2-1-10 15,-11 3 10-15,9 4-10 16,-9 4 9-16,-3-3-9 0,-5 5 10 16,1 1-11-16,-8 1 12 15,2 1-9-15,-3 2 11 16,-3 0-9-16,-1-4 12 16,2 0-10-16,-4-5 8 15,-1-6-10-15,1 2 9 16,-2-11-12-16,-9 10 11 15,0 2-10-15,-8 7 10 0,-1 1-9 16,-6 10 14-16,4-6-7 16,-4 0 10-16,0 2-8 15,-2-1 9-15,2 11-10 16,2 2 8-16,-2 5-4 16,-2 1 10-16,4 6 0 15,-1-2 11-15,-1 4-5 16,-1 3 6-16,2-3-10 15,7-1-1-15,-6 3-13 16,3-2 2-16,6-2-8 16,-1 3 11-16,1 2-3 15,-2-3 12-15,-2 4-3 16,1 4 9-16,1 3-12 16,-5-4 1-16,5 8-13 15,0-6 4-15,2 2-12 0,-3-8 8 16,-5 11-8-16,5-10 9 15,-7 7-10-15,-1-3 10 16,0 3-9-16,6-2 9 16,-6 0-10-16,2-9 10 15,3 1-10-15,1-1 8 16,-2-6-8-16,-1-3 10 16,-1 5-11-16,-4-6 10 0,-1-7-8 15,3-5 7-15,-2-1-9 16,0-1 11-16,4 1-12 15,1 1 11-15,-4-2-10 16,-1-2 9-16,2 1-7 16,-6-8 8-16,1 7-9 15,-3-2 10-15,-3-2-10 16,-2-2 10-16,4 8-9 16,-9-6 10-16,1 0-9 15,-2-2 8-15,-6-1-10 16,-5 1 11-16,-3-1-12 15,-1 5 10-15,-10 0-9 16,3-8 9-16,-3 3-10 16,0-1 10-16,-8-7-10 15,11 6 11-15,-7 1-11 0,4-7 11 16,0-1-11-16,3 2 11 16,0-4-11-16,8 3 9 15,0 9-9-15,0-3 10 16,-12 3-10-16,3 4 11 15,-10-2-12-15,4-3 13 16,-4-3-12-16,12 3 10 0,-7-3-12 16,12 3 12-16,-7-4-11 15,12 7 10-15,-5 0-10 16,9 4 12-16,-3 2-11 16,8-3 10-16,-3 3-10 15,6 0 10-15,-1-2-10 16,6 1 10-16,-7-5-11 15,2 2 10-15,-3-3-10 16,-1 3 10-16,-2-6-9 16,7 12 11-16,-1-6-10 15,-1 2 9-15,5-1-8 16,8 5 2-16,-3-2-45 16,1-2-14-16,12 3-104 15,-8-10-68-15,14-1-69 16,-5-7-323-16</inkml:trace>
          <inkml:trace contextRef="#ctx0" brushRef="#br0" timeOffset="-23195.0171">2517-6828 511 0,'-28'-2'380'0,"-1"6"-26"16,10 2-69-16,5 3-93 15,3-4-50-15,11 1 12 16,9-6-44-16,7-4 17 16,8 0-32-16,10 1 12 15,1-3-28-15,7 3 11 16,3 1-34-16,1 2 9 16,-5-2-26-16,1-2 3 0,-9-1-20 15,-1-3 3-15,-8-5-18 16,-4 2 6-16,-3 2-14 15,-6 2 8-15,-2 1-11 16,-3 2 10-16,-1 4-10 16,-3-1 11-16,0-1-11 15,-4-4 11-15,-2 2-10 16,4 1 10-16,2 6-11 0,-4 1 9 16,2 5-11-16,8 6 10 15,-10 0 0-15,-4 2 1 16,6 3-9-16,0-4 11 15,-5-4-10-15,5 2-1 16,2 1-1-16,-1 2 10 16,1-1-10-16,4 8 9 15,-4-3-9-15,3-3 12 16,-3 1-10-16,0-1 15 16,0-5-7-16,0 9 11 15,1-5-11-15,1 10 8 16,5 3-14-16,-1 1 8 15,-3 3-10-15,1 3 9 16,1-6-10-16,-3 4 11 16,3 0-11-16,1 6 8 15,-3-3-9-15,-1 5 10 0,1-2-10 16,-5-1 10-16,2-7-10 16,4 14 10-16,3-5-12 15,-3 2 13-15,1 1-10 16,2 5 9-16,0-10-9 15,1 4 9-15,-3-1-12 16,4 5 12-16,-5-6-9 0,1 8 9 16,0-7-9-16,1 7 10 15,-3-12-12-15,5-1 10 16,-7-11-10-16,5 9 12 16,-3-11-11-16,-1-4 11 15,3 10-10-15,-3 0 10 16,-2-16-11-16,0 9 11 15,3-5-10-15,-7 0 9 16,4 1-9-16,0 3 8 16,-2-9-10-16,0 7 11 15,2-3-10-15,0 0 11 16,0-6-12-16,0 2 11 16,-1-6-12-16,3 0 11 15,0-3-10-15,-1 3 11 16,-1-1-13-16,0 1 8 0,-4 1-13 15,2 3 8-15,-2-2-13 16,1-2-6-16,-3 1-28 16,4-1-53-16,-7-7-82 15,3 2-392-15,0-2 59 16</inkml:trace>
        </inkml:traceGroup>
      </inkml:traceGroup>
    </inkml:traceGroup>
    <inkml:traceGroup>
      <inkml:annotationXML>
        <emma:emma xmlns:emma="http://www.w3.org/2003/04/emma" version="1.0">
          <emma:interpretation id="{8BE84E84-0CB0-48E6-9D8F-EBF69C7A1350}" emma:medium="tactile" emma:mode="ink">
            <msink:context xmlns:msink="http://schemas.microsoft.com/ink/2010/main" type="paragraph" rotatedBoundingBox="13166,1423 19054,934 19234,3099 13346,3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21214C-F75C-4F5E-B608-6E605C9F3B43}" emma:medium="tactile" emma:mode="ink">
              <msink:context xmlns:msink="http://schemas.microsoft.com/ink/2010/main" type="line" rotatedBoundingBox="13166,1423 19054,934 19234,3099 13346,3588"/>
            </emma:interpretation>
          </emma:emma>
        </inkml:annotationXML>
        <inkml:traceGroup>
          <inkml:annotationXML>
            <emma:emma xmlns:emma="http://www.w3.org/2003/04/emma" version="1.0">
              <emma:interpretation id="{1E7D84D6-4E34-4E6B-AD1D-AFF4B7A0C2E0}" emma:medium="tactile" emma:mode="ink">
                <msink:context xmlns:msink="http://schemas.microsoft.com/ink/2010/main" type="inkWord" rotatedBoundingBox="13166,1423 19054,934 19234,3099 13346,3588"/>
              </emma:interpretation>
              <emma:one-of disjunction-type="recognition" id="oneOf1">
                <emma:interpretation id="interp5" emma:lang="" emma:confidence="0">
                  <emma:literal>ER/GN</emma:literal>
                </emma:interpretation>
                <emma:interpretation id="interp6" emma:lang="" emma:confidence="0">
                  <emma:literal>ERG*</emma:literal>
                </emma:interpretation>
                <emma:interpretation id="interp7" emma:lang="" emma:confidence="0">
                  <emma:literal>ER/GN*</emma:literal>
                </emma:interpretation>
                <emma:interpretation id="interp8" emma:lang="" emma:confidence="0">
                  <emma:literal>ERNE/GN</emma:literal>
                </emma:interpretation>
                <emma:interpretation id="interp9" emma:lang="" emma:confidence="0">
                  <emma:literal>ER*</emma:literal>
                </emma:interpretation>
              </emma:one-of>
            </emma:emma>
          </inkml:annotationXML>
          <inkml:trace contextRef="#ctx0" brushRef="#br0" timeOffset="-39221.5985">1107-5209 476 0,'8'-11'320'16,"-7"2"-23"-16,5 0-46 15,-4 2-110-15,5 8 13 16,-10 1-30-16,3 11 7 0,-8-2-25 15,-8-2 0-15,-3 6-36 16,-1 2-12-16,-1 1-25 16,-3 4-10-16,6 2-13 15,-2-3-4-15,-1-6-5 16,8-3 1-16,8 0-1 16,5-5 0-16,7-2-2 15,12 3 2-15,6-6-2 0,24 0 3 16,2-1 3-16,16-2 13 15,1 4 8-15,13 8 19 16,-16 2 1-16,13 6 4 16,-6 1-11-16,15 2-9 15,-10-5-17-15,10 3-5 16,-6-1-7-16,-5-3 2 16,-20 1 1-16,-3 1-2 15,-10-1 0-15,-1-2 0 16,-8-1-2-16,3-3 0 15,-6 1 1-15,-5-5 0 16,-8 0 0-16,1 3 1 16,-6-5-1-16,-6 1 2 15,-7-6 0-15,-5-6 0 16,-3-3 1-16,-1-2 1 16,-4-2-3-16,4 4 2 0,-2-6-2 15,1 0-1-15,3-5-1 16,1-2 0-16,3-2-2 15,-1 1 1-15,0-2-2 16,1 8 1-16,-1 8 1 16,0-4 0-16,2 9 0 0,-3 10 1 15,-2-10 0 1,-1-5-1-16,-5 9 0 0,-5-8 1 16,1-3 0-16,-9 9 0 15,-5 1 0-15,-8-5 1 16,-2 1-1-16,-16-1 3 15,3-3 2-15,-3 1 5 16,4-1 4-16,-8-6 7 16,13 1 1-16,-10-5 6 15,-1-1-1-15,-6 1 3 16,3 3-3-16,-7 7 3 16,6 1-6-16,6 8-1 15,9 0-9-15,6 0-3 16,14-2-4-16,9-1-24 15,10-1-27-15,11-3-144 16,11 14-76-16,4 15-324 0,1 8-40 16</inkml:trace>
          <inkml:trace contextRef="#ctx0" brushRef="#br0" timeOffset="-46370.5643">277-4213 540 0,'-48'-17'217'16,"2"2"47"-16,4 4-134 15,-8 0 11-15,11 4-17 16,4 9-1-16,5-4-16 0,4 2 5 16,17 5-6-16,4-1-2 15,10 0-10-15,1-3-3 16,27 1-5-16,17-5-2 15,16 1 0-15,25-2 2 16,20 2-2-16,5 2-9 16,1 8-8-16,23 3-14 15,-10 3-10-15,17 12-18 16,-14 0-2-16,13 0-13 16,-24-6 4-16,15-1-10 15,-19-12 8-15,12-7-12 16,-25 0 8-16,-7 0-12 15,-24 4 10-15,-11 1-12 16,-23 12 12-16,-8-4-13 16,-16 2 14-16,-4-4 8 0,-12-4 17 15,-8-1-5-15,-1-1 14 16,2-1-11-16,-3 1-9 16,3-1-16-16,0-2 4 15,-5 0-11-15,1 0 7 16,-2-2-10-16,-3 0 10 15,-3 0-9-15,5 2 9 16,-5-6-10-16,2 2 12 16,3-4-5-16,-1 3 9 0,-4-5-7 15,6 5 11-15,0-1-12 16,4 0 6-16,-6-3-9 16,3 3 6-16,-7-1-9 15,-3-1 9-15,-13-3-10 16,0 2 10-16,-17-5-9 15,4 3 11-15,-21-2-8 16,1 2 10-16,-13-2-5 16,5 2 10-16,-15-4-10 15,6 3 8-15,-12 1-12 16,8 2 9-16,-7-1-14 16,13 3 11-16,-4-6-10 15,15-2 10-15,-6-4-12 16,8 1 12-16,-17-3-11 15,6 4 10-15,-17-3-11 0,11 7 11 16,-7 4-11-16,20 1 10 16,3-1-10-16,23 3 10 15,10-7-11-15,15 3 12 16,9-4-14-16,4 0 14 16,7 7-11-16,3-1 9 15,-2-5-11-15,0 8 14 16,4 3-14-16,0-8 12 0,0 1-11 15,-2-1 11-15,3 3-13 16,1-6 14-16,-2 7-13 16,0 2 13-16,1-3-11 15,1-1 11-15,3 3-14 16,3-12 13-16,10 0-12 16,6 2 13-16,9-7-13 15,-20-2 14-15,31-8-14 16,-3-1 12-16,6-3-11 15,1-3 10-15,32-7-10 16,-27 0 11-16,13-15-8 16,3 3 8-16,15-6-11 15,-4 8 10-15,8-1-10 16,-10 16 11-16,-8-2-11 0,-19 15 12 16,-8 2-10-16,-21 8 9 15,-9 7-10-15,-15 7 12 16,-13 5-10-16,-11 7 8 15,-13 10-10-15,-6 4 11 16,-16 7-14-16,-6 1 13 16,-16 8-9-16,3 1 9 15,-12 7-10-15,7-4 10 0,-10 14-11 16,14-14 11-16,3-2-9 16,15-12 10-16,21-6-10 15,19-13 9-15,10-4-13 16,9-12 12-16,13-8-12 15,4-9 10-15,18-8-8 16,15-7 11-16,30-11-13 16,3 0 13-16,23-13-11 15,-4 2 10-15,10-5-10 16,-19 10 12-16,0-5-11 16,-27 20 11-16,-8 6-10 15,-25 13 10-15,-11-1-10 16,-12 14 10-16,-8-2-10 15,-9 1 10-15,-6-5-9 16,4 10 9-16,-2 3-9 0,2 0 9 16,1-2-11-16,9 6 10 15,-1-3-12-15,7 7 11 16,10-3-12-16,7 5 12 16,17-3-12-16,9 2 10 15,17-5-8-15,3 0 10 16,21-1-9-16,-2 1 10 0,16 5-7 15,-5 6 11-15,20 7-7 16,-12 2 10-16,8 9-8 16,-14-5 9-16,9 3-9 15,-24-7 9-15,11 0-10 16,-11-3 11-16,13 1-10 16,-13-9 9-16,17 3-11 15,-23-3 10-15,-1 2-13 16,-19-2 9-16,2 2-11 15,-20-4 9-15,3 2-10 16,-9-4 10-16,0-2-9 16,-11-1 12-16,8 1-11 15,-5-5 9-15,9 0-8 16,-7-4 8-16,4 4-12 16,-9 0 11-16,-3 0-11 0,-14-4-1 15,1 4 1-15,-8 0 12 16,1-6-11-16,-2 4 12 15,-1 0 0-15,-2 0-1 16,-3-2-11-16,-5 4 10 16,0 3-10-16,-7 5 10 15,-7 6-11-15,-3 5 11 16,-14 8-10-16,1 3 10 0,-12 8-11 16,-1-3 12-1,-1 11-12-15,1-11 11 0,-12 6-10 16,8-3 10-16,-15 4-11 15,-3-1 11-15,-3 16-10 16,8-4 9-16,-4 10-10 16,19-10 12-16,-4 1-11 15,13-14 11-15,-8 1-11 16,18-10 11-16,1 2-12 16,7-7 12-16,2-2-13 15,14-10 12-15,-3-3-10 16,0-7 10-16,12-6-10 15,3-6 17-15,11-9-46 16,0-10-22-16,15-12-300 16,1-2-317-16</inkml:trace>
          <inkml:trace contextRef="#ctx0" brushRef="#br0" timeOffset="-38104.4795">934-4945 425 0,'-2'-11'411'0,"-4"8"-68"16,-5 1-1-16,-2 7-195 16,-2 6-31-16,-1 10-8 0,1 1-27 15,-4 6-15-15,5-1-22 16,-7-5 3-16,8-7-10 15,-3-2-7-15,3-7 2 16,2 1-1-16,5-1-9 16,1-5-1-16,5 1-7 15,5 0 3-15,4-2-2 16,12 0 11-16,8 6-1 16,8-6 11-16,4 2 3 15,13-1 5-15,-8-2-12 0,17-1 0 16,-4 5-10-16,9 8-4 15,-3 4-9-15,9 7-2 16,-17-3-4-16,8 1 0 16,-3 0-3-16,-2-7 1 15,-7 4-1-15,12 0 1 16,-12-4 0-16,8-2-1 16,-1 7 1-16,1-10-1 15,-17-3 0-15,0 1 0 16,-10-3 0-16,-10 1 0 15,-12-2-1-15,5 2 2 16,-2 3-1-16,2-5 1 0,-3-6-1 16,1 0-1-1,4 10-7-15,-8-17-8 0,0 11-3 16,-2 2-3-16,-3-6 1 16,-6-5 7-16,0 7 9 15,-4-2 2-15,6-1 2 16,5 10 1-16,-3-8-2 15,1-7 1-15,1 5 1 0,-4-6 0 16,-4-2 0 0,2 4 2-16,-2 5-2 0,-2-4 0 15,-1 1 0-15,1 3 0 16,0 6-1-16,3-6 0 16,-3-3 1-16,0 2 0 15,0-1 0-15,-3-3 0 16,0 11-1-16,-3-2 1 15,1 1-1-15,-11-4 1 16,-4-5 1-16,-2 1 7 16,-4 0 3-16,-1-3 8 15,0 1 1-15,1 5 3 16,-3-5-5-16,-4-4-1 16,3 2-7-16,-1-2-1 15,0-1-3-15,-9-3-1 16,5 6-1-16,-14-4 2 0,-3 4-1 15,-14-2 2-15,5 0-1 16,-7-2 0-16,9-3-1 16,-1-13-1-16,14 12-2 15,0-1-1-15,2 5 0 16,-2 4 0-16,7 11-1 16,-5-6 0-16,8 6 0 15,-1-3 3-15,6 3-13 16,13 3-31-16,7-3-32 0,15 2-112 15,9-5-57-15,12 4-295 16,-7-2 5-16</inkml:trace>
          <inkml:trace contextRef="#ctx0" brushRef="#br0" timeOffset="-37033.0589">671-4751 630 0,'-13'-5'318'0,"0"-3"17"16,0 1-130-16,0 7-60 15,2 2-29-15,-11 0-7 16,4 3-34-16,-5 12-3 15,-2-4-27-15,-5 2-1 16,12 3-12-16,-5 2 1 16,7-3-8-16,-3-4 3 15,10-4-8-15,-4 0-1 16,8-3-4-16,-3-2-3 16,12 1-8-16,-2 1 1 15,1-8-5-15,14 6 1 16,9 1-1-16,11 1 3 15,2-5 0-15,18 5 10 16,-3 3 5-16,3-3 10 16,-4 7 0-16,16 1 3 0,-10-4-9 15,6 1-2-15,-3-2-10 16,9 0-2-16,-14 0-2 16,9 15 0-16,-12-5-2 15,5 7 2-15,-7-6-1 16,5 8-2-16,-9-12 0 0,10 3 0 15,-9-3-2-15,7-4 0 16,-12-7 0-16,8 2 0 16,2-3-1-16,-5 0 1 15,-10-2-2-15,2 1 2 16,-13 1-1-16,-6-4 2 16,-6 0-1-16,7 2 1 15,-5-4-1-15,-3-2 0 16,-2 1-2-16,-8-5 1 15,-3 1 0-15,-5 0 0 16,4 3 0-16,-1-4 2 16,2-1-2-16,-2-7 0 15,8 3 0-15,-7-9-1 16,3 1-1-16,2 6-1 0,-3 6 1 16,-8-6 1-1,3 8-1-15,-5-4 1 0,-4 4 2 16,-4-3-1-16,2-1 0 15,-8-2 1-15,-3 0 0 16,-9-5 0-16,2 1 0 16,-12 6 9-16,6 9 9 15,-14-7 19-15,4 17 9 0,-12-8 14 16,2-2-3-16,-17-9-1 16,13 3-17-16,-13-10-5 15,8 3-14-15,-10 4-6 16,9 7-8-16,-12-7-2 15,5 4-3-15,-2-1-1 16,10-1-1-16,-3-4 0 16,16 4 1-16,1 2 0 15,9-3-9-15,-1-4-32 16,13 4-31-16,10 7-94 16,14 3-76-16,12 5-337 15,16 4 30-15</inkml:trace>
          <inkml:trace contextRef="#ctx0" brushRef="#br0" timeOffset="-36282.5696">651-4549 665 0,'-24'-17'347'15,"3"8"-6"-15,-3-4-109 16,2 0-137-16,6 9-1 16,-1 2-40-16,-7-5-8 15,2 0-14-15,-2 7-1 16,-8-6-8-16,-3 10 5 16,9 7-3-16,-1 5 6 15,3-6-3-15,11 8 2 0,0-7-6 16,7 0-1-1,1-5-8-15,6 1-5 0,-1 4-6 16,2-13-1-16,4 6-3 16,12 0 2-16,3 3 3 15,14-7 7-15,7 9 7 16,10-9 17-16,3 8 6 16,6-3 7-16,-1 6-3 15,2 2 0-15,-4 10-15 0,6-1-4 16,-6-6-9-16,5-1-3 15,1 0-5-15,1-4-2 16,-8 0-3-16,10 9-1 16,-10 2 0-16,0-3 0 15,-3-1-2-15,7 1 0 16,-11-4 0-16,5-1-2 16,-5-3 0-16,2 1 1 15,-4-3 1-15,4-7-1 16,-8-4 0-16,4-2 1 15,-6-5-2-15,-3-2-1 16,-13 5 3-16,0 3-2 16,-13 3 0-16,-4 7 3 15,-12 0-1-15,-3 1 0 0,-3 1 6 16,-6-5-7-16,2-4-48 16,2 0-62-16,-2 0-409 15,-5-2 65-15</inkml:trace>
          <inkml:trace contextRef="#ctx0" brushRef="#br0" timeOffset="-35342.6811">2456-4775 417 0,'-2'6'373'16,"-3"-2"-62"-16,-4-3 3 15,-1 9-169-15,-1 1 0 16,-2-2-36-16,-7 2-9 16,0 2-33-16,-6 9-12 0,0-5-26 15,-7 10-5-15,1 10-7 16,-5 10 5-16,-2-14 1 15,3 13 4-15,10-4 0 16,0-10 3-16,13-14-9 16,13-3-5-16,7-11-7 15,8-15-4-15,7-2-2 16,11 0 7-16,-3-9 1 0,14-1 5 16,-9-2 0-16,10-9-2 15,-10 5-5-15,13-1-2 16,-15-7-5-16,8 6 0 15,-8 5-2-15,2-7 1 16,-13 5-2-16,1 8 2 16,-12 3-1-16,-8 2 3 15,-6 8 10-15,-8 0 18 16,-2 3 3-16,-6 8 8 16,-3-2 1-16,-4 7-4 15,-3 0-9-15,-5 4-1 16,3-4-8-16,-2 4 1 15,7 0-8-15,5 2-37 16,7-2-56-16,12-4 359 0,7-11-823 16,12-11 340-16</inkml:trace>
          <inkml:trace contextRef="#ctx0" brushRef="#br0" timeOffset="-29734.2517">1275-4134 902 0,'-9'9'316'0,"7"15"63"0,10-13-248 15,18 2 16-15,12 0-43 16,22-7 11-16,0-8-32 16,24-7 2-16,-7-1-37 15,10-1 7-15,-13 6-28 16,0 3 7-16,-19 6-18 0,-3 5 8 15,-19 0-21-15,-7-2 10 16,-11 1-14-16,-4-3 10 16,-9-5-9-16,-6-3 13 15,-1 1-7-15,-8-4 18 16,-2 1-6-16,-18 3 17 16,-4 2-11-16,-22 5 13 15,-6 1-16-15,-22 3 10 16,8-5-19-16,-14 0 10 15,18-3-17-15,-3-1 18 16,13-7-9-16,15 3 21 16,15 3-10-16,11-1 13 15,13 0-20-15,20 7 6 16,8 1-22-16,25 5 7 16,10 2-14-16,22 5 9 0,4-6-10 15,16 0 11-15,-11-4-11 16,11-4 10-16,-16-3-8 15,-2 1 11-15,-17-2-12 16,-9-2 7-16,-24 1-11 16,-6-1 10-16,-18 0-10 15,-11 0 13-15,-10 0-8 0,-9 4 13 16,-7-4-11-16,-11 4 10 16,-7-6-11-16,-12 2 10 15,-2-5-11-15,-10 0 11 16,6-1-11-16,-8-1 10 15,9 0-10-15,-4-2 11 16,15 7-12-16,-2-2 11 16,16 10-10-16,-3 0 11 15,19 3-12-15,5-1 11 16,15-1-13-16,14 1 10 16,23 1-11-16,22 3 11 15,11 4-11-15,26-1 12 16,1 6-11-16,18-3 11 15,-10-3-9-15,11-4 10 16,-18-3-10-16,-4 1 12 16,-26 1-12-16,-13-3 10 15,-22 3-12-15,-13-5 13 0,-18-1-11 16,-12-5 12-16,-5 3-8 16,-18-8 11-16,-12-1-13 15,-13-11 11-15,-1 3-11 16,-13-11 11-16,3 2-12 15,-9-1 12-15,12 6-11 16,-10-8 9-16,9 9-11 0,-4 3 11 16,10 8-10-16,2 3 10 15,10 8-8-15,10 4 10 16,17-3-10-16,16 6 11 16,17-1-14-16,29 7 10 15,14-1-12-15,23 7 9 16,8-7-10-16,16-1 13 15,-7-5-10-15,10-4 10 16,-10-4-9-16,3-6 10 16,-16 0-12-16,-11-3 10 15,-24 2-9-15,-16-1 9 16,-25 5-8-16,-24 1 11 16,-16 4-8-16,-23-4 12 15,-7-2-10-15,-18-9 11 0,11-3-6 16,-14-10 13-16,14 2-11 15,-8-4 10-15,21 10-11 16,-15-1 7-16,18 10-16 16,2 0 9-16,14 5-10 15,0 4 9-15,18 4-11 16,11 3 10-16,11 0-12 16,12 1 9-16,12-1-11 15,24 4 9-15,7-1-10 0,30 2 11 16,7 0-8-16,20-1 10 15,-3-2-10-15,18-2 11 16,-20-5-8-16,13-2 9 16,-16-2-10-16,-12-11 5 15,-28 8-12-15,-12-1 9 16,-29 6-9-16,-25-2 11 16,-16 17-2-16,-20-11 11 15,-8 1-9-15,-23-3 15 16,4-2-11-16,-12-3 11 15,6 1-8-15,-16-2 10 16,11 0-13-16,-15 1 10 16,10-1-13-16,-12-3 10 15,17-1-12-15,-4 3 9 16,21 1-11-16,5 2 10 0,21 0-11 16,7 4 11-16,14-4-12 15,12-1 9-15,13 1-11 16,18 7 8-16,15-3-10 15,31 5 9-15,8 10-7 16,22-2 12-16,-4-4-10 16,17 0 11-16,-4-2-10 0,6-11 9 15,-17-3-12-15,6-4-7 16,-23-2-16-16,-18-4 3 16,-20 7-9-16,-19-5 14 15,-28 8 7-15,-16-1 17 16,-13 3-2-16,-17-5 14 15,-5 5-9-15,-10-5 12 16,5 3-10-16,-18-1 12 16,6-1-15-16,-11 1 7 15,11-1-13-15,-9-2 12 16,20-1-13-16,1 5 7 16,17 3-30-16,3-2-43 15,21 2-64-15,18 10 358 16,17 3-820-16,10 0 358 15</inkml:trace>
          <inkml:trace contextRef="#ctx0" brushRef="#br0" timeOffset="-28168.9148">1100-4156 505 0,'4'-17'301'16,"-10"8"-7"-16,-1 2-62 16,-3 5-125-16,-10-2 11 0,-6 4-14 15,-5-2-5 1,-4-1-2-16,-12 3 4 0,9 0-7 15,-10-4-7-15,5 0-8 16,-9-3-11-16,4-2-11 16,-13-1-12-16,13 3-4 15,-13 0-10-15,8-1 4 16,-6-1-8-16,5 3 8 16,-14-1-4-16,8-2 7 15,-4 1-2-15,8-5 7 0,8 1-9 16,21-7 4-16,4 2-16 15,18 3-1-15,3 4-16 16,6-4 3-16,3 12-14 16,6 2 12-16,6 0-13 15,6 7 12-15,7 12-11 16,7 1 10-16,14 4-10 16,3 0 10-16,10-4-10 15,-3-5 11-15,0-4-10 16,-11-3 9-16,5 1-12 15,-11-6 7-15,-3 3-15 16,-12-2 12-16,-11-1-13 16,-14-4 16-16,-15 6-7 15,-10-3 15-15,-22-2-10 0,3 0 11 16,-18-4-8-16,3-5 13 16,-10-4-8-16,9 0 13 15,-16-5-7-15,11 5 7 16,-11-2-10-16,12 6 7 15,-1 3-13-15,13 1 7 16,5-1-7-16,19 6-14 0,11-2-96 16,20-5-106-16,21 16-366 15,1 0-5-15</inkml:trace>
          <inkml:trace contextRef="#ctx0" brushRef="#br0" timeOffset="-26175.5151">2125-3901 796 0,'-9'3'284'16,"2"-8"36"-16,14-1-189 15,14-7-56-15,10-9 12 16,0-4-28-16,19-9 23 16,-2-4-15-16,21-9 11 15,-3 0-29-15,21-11-1 16,-7-3-27-16,6-5 0 16,-15 10-21-16,1 3 8 15,-28 6-11-15,0 11 8 16,-20 12-9-16,-1 2 10 15,-10 12-9-15,-4 4 21 16,-6 5-3-16,-6 0 19 0,-5 15-10 16,-16-7 11-16,-3 12-21 15,-16 14 2-15,1 10-18 16,-19 13 10-16,-4 10-13 16,-24 5 11-16,6 4-9 15,-6 0 9-15,14-21-10 16,14-3 15-16,29-15-8 15,14-20 12-15,20-18-10 0,25-20 17 16,8-10-12-16,21-20 15 16,10-1-11-16,19-14 10 15,-5 9-15-15,7-12 8 16,-8 16-15-16,4-10 13 16,-18 6-12-16,9-2 11 15,-13 4-13-15,-4-4 10 16,-14 17-13-16,-6 7 13 15,-17 15-8-15,-14 7 21 16,-8 17-7-16,-17 9 15 16,-9 13-10-16,-21 13 13 15,-3 13-20-15,-22 7 11 16,2 2-13-16,-19 17 17 16,8-8-11-16,-7 13 14 0,8-9-13 15,5-3 12 1,27-25-18-16,13-11 6 0,18-20-17 15,21-15 8-15,11-14-15 16,19-18 10-16,10-6-11 16,21-17 11-16,3-1-11 15,18-4 11-15,-11 6-11 16,9 5 11-16,-19 8-11 16,-2-1 10-16,-17 10-10 0,-2 5 12 15,-19 3-12-15,-7 11 11 16,-14 10-8-16,-17 14 11 15,-14 9-7-15,-21 21 22 16,-11 2-6-16,-24 24 15 16,-8 1-9-16,-21 23 10 15,7-6-21-15,-2 15 11 16,18-23-13-16,15-8 10 16,34-25-14-16,18-16 8 15,22-20-16-15,20-16 6 16,16-12-13-16,21-15 13 15,12-9-12-15,21-17 12 16,5-1-12-16,14-14 6 16,-7 12-15-16,3-12 5 15,-18 17-14-15,-2 2 9 0,-22 15-5 16,-13 1 13-16,-18 23-1 16,-13 3 13-16,-16 12-6 15,-10 16 14-15,-17 6-9 16,-18 8 13-16,-11 12-10 15,-27 19 12-15,1 1-10 16,-24 22 10-16,3 3-14 16,-11 3 12-16,15-12-12 0,8-4 10 15,31-27-11-15,18-9 9 16,28-20-14-16,22-16 9 16,15-18-14-16,28-21 10 15,16-14-10-15,34-19 12 16,-8-5-12-16,19-6 2 15,-19 17-14-15,-3 8 6 16,-30 15-11-16,-8 7 11 16,-23 21-1-16,-15-1 14 15,-17 8-6-15,-11 11 13 16,-11 6-11-16,-11 3 12 16,0 4-8-16,0-2 12 15,11 2-10-15,11-2 9 16,7-9-11-16,12-2 8 15,8-5-13-15,5-14 10 16,5-3-9-16,7 2 8 0,-3-1-9 16,5 1 10-16,-3 7-10 15,-1 0 9-15,-4-4-8 16,4-1 7-16,-1 3-7 16,0-3 8-16,-6-1-10 15,0 5 12-15,-13 2-10 0,0 7 9 16,-9 1-8-16,0 2 10 15,2 6-11-15,2-6 9 16,0 0-9-16,7-1 9 16,-8-3-11-16,5-1 11 15,-5 1-10-15,-1 3 11 16,-7 1-11-16,-4 5 11 16,-3-1-10-16,-6 2 10 15,-1 0-11-15,-5-1 10 16,4 1-10-16,-4 0 11 15,6-4-8-15,1 3-19 16,10-3-40-16,3-1-55 16,2 1-52-16,4-2-67 15,2 0-16-15,-6 0-17 16,-2 2 57-16,0 0-239 16,1 4 111-16</inkml:trace>
          <inkml:trace contextRef="#ctx0" brushRef="#br0" timeOffset="-21898.9207">74-4749 466 0,'8'-9'254'0,"6"-6"0"16,-1-1-117-16,2-5-15 15,0 10-47-15,-8-4 19 16,-1 12-20-16,-6 5 34 16,-4 5-9-16,-9 4 22 15,-3 4-24-15,-12 11 19 16,0-1-33-16,-11 9 7 15,1-7-31-15,-9 14 13 16,5-13-28-16,-1 5 17 16,10-3-20-16,7-3 9 15,10-16-24-15,6-7 4 16,8-8-24-16,12-7 4 16,4 4-14-16,7-2 10 15,3-1-11-15,5 3 10 16,-6-4-10-16,-3-4 10 0,-2 0-12 15,-3 8 11-15,-6 1-11 16,1 1 10-16,-7 5-9 16,-3 2 10-16,-7-4-8 15,-6 7 10-15,-5-3-11 16,-5 13 12-16,-1-4-10 0,-3 9 11 16,1-3-6-16,0 5 17 15,4-11-8-15,1 4 18 16,8-4-11-16,2-2 11 15,6 1-16-15,5 3 9 16,2 1-15-16,1-1 14 16,8 8-11-16,8-3 18 15,1-1-9-15,14-4 16 16,-3-2-11-16,15-8 12 16,0 3-18-16,12-4 11 15,-3 0-18-15,13-1 7 16,-8 3-15-16,10 5 10 15,-13-3-15-15,2 1 9 16,-7 1-12-16,5 1 11 16,-16-9-12-16,3 5 11 0,-9-5-7 15,-3 4-1-15,-17-2-25 16,-1 7-29-16,-10 2-28 16,-8 4-65-16,-3-2-74 15,5 2-353-15,-2-6 64 16</inkml:trace>
          <inkml:trace contextRef="#ctx0" brushRef="#br0" timeOffset="2007.1853">3280-4572 712 0,'-35'15'383'16,"-13"7"-4"-16,-11 6-124 16,9 3-166-16,-3 10-17 15,7-14-27-15,9 1-86 16,11-4-36-16,17 0-312 15,12-13 34-15</inkml:trace>
          <inkml:trace contextRef="#ctx0" brushRef="#br0" timeOffset="1648.3505">3413-5615 768 0,'-18'-4'330'0,"-19"-9"43"16,4 7-164-16,-8-3-104 15,13 2-16-15,3-1-32 16,10 7-26-16,0-1-84 15,9 5-3-15,3 5-338 16,-3-1 44-16</inkml:trace>
          <inkml:trace contextRef="#ctx0" brushRef="#br0" timeOffset="-3156.9721">4240-4611 500 0,'-12'-9'501'0,"-11"2"-101"0,-1 1 10 16,8 4-259-16,-8-7-20 15,5 7-42-15,-3 1-16 16,-2 1-8-16,-2 0-10 15,0 3-1-15,1 3-3 16,2 1 4-16,3 2-10 16,4 4-2-16,4-4-14 15,7 10-4-15,5-4-16 16,7-2 3-16,14 5-14 16,6 8 8-16,16-15-12 15,5 9 13-15,7-1-12 16,-9-12 11-16,8-7-10 15,-14 2 10-15,-1-9-9 16,-13-4 9-16,7 3-9 16,-22-12 9-16,0 0-8 15,-5 1 8-15,-2 4-8 0,-10 2 10 16,1 4-10-16,-16 4 11 16,-5 3 6-16,-7-2 15 15,-11 4-2-15,1 7 12 16,-3 10-10-16,-2-4-6 15,2 9-15-15,7 4 5 16,1 0-9-16,8 0 8 0,4 14-3 16,6-1 12-16,5 2-9 15,8 5 9-15,10-2-12 16,9-11 5-16,10 6-14 16,4-6 6-16,12-5-10 15,1-6 8-15,2-7-8 16,-1-15 10-16,1-11-12 15,-8 0 11-15,0-8-10 16,-5 3 10-16,-8-7-11 16,-5 12 10-16,-6-9-8 15,-7 7 9-15,-13-3-9 16,4 3 11-16,-10-2-9 16,-5 2 8-16,-4 0-10 15,-2 4 9-15,-7 0-10 16,0 3 10-16,0 4-10 0,4 4 10 15,-4 2-10-15,5 5 9 16,-1 6-10-16,1 5 9 16,3-2-10-16,6 6 11 15,7 4-10-15,6 0 10 16,8 1-9-16,9-1 9 16,15 3-10-16,6-10 11 15,9-3-11-15,5-3 10 0,8-6-9 16,-10-5 9-16,6-2-9 15,-5-4 8-15,-3-6-9 16,-8-1 9-16,1-6-7 16,-15-1 8-16,1-6-8 15,-12-4 9-15,1-6-8 16,-12 5 8-16,0 1-7 16,-3 4 8-16,-8 3-9 15,-7 6 8-15,-11-3-8 16,-4 1 9-16,-9 2-10 15,3 4 11-15,-9 2-12 16,12 5 9-16,-5 2-9 16,5 2 9-16,-1 5-11 15,12 4 11-15,-1 7-11 16,4-1 11-16,8 0-10 16,5 3 8-16,4 6-8 0,7-2 9 15,13 9-10-15,7 2 7 16,14-5-7-16,7-5 9 15,7-2-9-15,-2-3 9 16,6-5-7-16,-8-2 9 16,8-2-9-16,-6-8 9 0,-1-6-10 15,-2-3 9-15,-1-9-8 16,-8-3 8-16,-3-1-7 16,-3 6 8-16,-9 2-9 15,-10 6 9-15,-2 3-8 16,-5 0 7-16,-3-3-7 15,-1-3 0-15,-3-8 0 16,-4-6 8-16,-4-4-8 16,-2-2 7-16,-7 4 0 15,-2 4 1-15,-3 5-8 16,-3 2 8-16,-4 4-7 16,4-4 8-16,-3 2-11 15,6 0 10-15,-5 2-10 16,8 5 10-16,-5 2-11 15,3 0 12-15,1 6-11 16,8 1 10-16,-1 1-11 0,9 1 12 16,9 4-13-16,8-1 10 15,10 1-12-15,6 0 12 16,17 0-12-16,-4-6 12 16,9-5-10-16,-5-5 12 15,7-10-11-15,-12-5 11 16,3-10-9-16,-4-1 9 0,0-8-12 15,-16-1 9-15,-3-3-11 16,-8 8 9-16,-8-7-9 16,-9 1 12-16,-2 11-8 15,-5 3 10-15,-6-1-10 16,0 12 10-16,-11 8-8 16,1 1 9-16,-6 7-9 15,-1 3 10-15,-3-1-11 16,7 8 9-16,-2-9-10 15,11 5 11-15,3-4-11 16,6-2 10-16,4-2-10 16,10 6 9-16,1-1-11 15,6 5 8-15,7 10-9 16,10 1 7-16,14 6-7 16,6-2 9-16,10 1-9 15,1-4 12-15,9-5-9 0,-7-10 9 16,0-10-9-16,-6-5 10 15,-5-8-15-15,-12-10 5 16,-10 1-17-16,-3 6 11 16,-5-5-13-16,-11 4 15 15,-5 4-4-15,-1-1 17 16,-14 3-9-16,-6 3 11 16,-2 0-9-16,-7 2 8 15,-7 0-9-15,1 2 9 0,-7 3-8 16,6 6 8-16,-3 4-10 15,10 1 10-15,2 3-10 16,11-1 11-16,7 4-11 16,10-4 9-16,3 1-23 15,7-3-18-15,14 8-57 16,3 0-18-16,9-5-116 16,1 1-25-16,8 7-299 15,-14-1 32-15</inkml:trace>
          <inkml:trace contextRef="#ctx0" brushRef="#br0" timeOffset="-5244.4552">3821-5231 648 0,'-14'17'356'15,"4"0"-10"-15,3-1-115 16,5 3-113-16,2 7-16 15,8-4-26-15,3 9-9 16,0-3-1-16,5 3 4 16,3-14 5-16,-4 18 7 15,-1 0 7-15,-1 5-3 16,-2 3-7-16,-1 7-9 0,1-15-11 16,-2-9-19-1,0-6-4-15,4-2-18 0,-2-3-1 16,0-8-14-16,-2 8 6 15,2 0-10-15,-3-9 12 16,-1 8-11-16,-1-4 9 16,-3-5-8-16,-4-5 10 0,1 7-11 15,-2-8 11-15,2 8-10 16,-4-5 10-16,4 0-10 16,-4-2 9-16,-1 3-10 15,1 1 11-15,0 0-13 16,-1-1 9-16,1 1-8 15,1 3 8-15,-3 3-11 16,0 3 11-16,-1 7-9 16,2 4 6-16,-5 5-8 15,3 3 11-15,-4 8-8 16,2 1 11-16,1 3-7 16,5-9 12-16,1 0-10 15,0-14 7-15,2-1-10 16,4-9 7-16,-6 0-12 0,2-7 10 15,2 3-10-15,-1-3 8 16,-1 1-7-16,2 3 8 16,0 1-8-16,-2-5 10 15,2-1-9-15,2-4 10 16,3-3-10-16,0 0 9 16,8 2-8-16,-4-1 9 15,2 8-7-15,-2 1 10 16,4 3-7-16,-2 2 9 0,4 4-9 15,-1-10 9-15,6 1-13 16,-3-8 8-16,1 2-11 16,-1-2 9-16,-1 4-12 15,-3 0 11-15,1 3-11 16,-1-1 10-16,2 5-10 16,-2-3 11-16,-3-2-11 15,3 1 11-15,-7-3-11 16,-1-2 10-16,0-4-10 15,-1 1 10-15,-2-7-9 16,5 5 10-16,-7-8-10 16,3 7 10-16,1-5-9 15,-3-9 8-15,-4 5-10 16,4 2 10-16,-3-11-9 0,6-3 10 16,1 3-9-16,2-15 9 15,4-9-9-15,0 4 7 16,-3-12-7-16,-3 12 7 15,2 0-9-15,0 5 9 16,2 0-9-16,1 12 9 16,0-10-8-16,1 7 8 15,-7-1-9-15,1 9 10 16,1 3-9-16,-8 10 8 0,2 2-6 16,3 8 8-16,-3-1-10 15,-2 0 8-15,-2 0-8 16,-2 0 8-16,6-1-8 15,-2-3 9-15,-5-2-9 16,5 6 8-16,-4 0-8 16,2-2 8-16,-3 4 1 15,8 4-2-15,-3-1-7 16,4-1 8-16,-10 0-8 16,6 1-1-16,-7-5 0 15,5 2 9-15,0 4-7 16,2-3 7-16,-3 3-9 15,3 1 10-15,-2 2-10 16,-2 1 8-16,0-5-7 16,1 1 9-16,3 1-10 0,-4-5 10 15,8-2-9-15,-2 0 11 16,-4-6-23-16,0 1-7 16,2-1-64-16,-4 3-17 15,-1-1-101-15,-3 0-30 16,5 2-56-16,-5 1-63 15,-7-14-142-15,8 0 38 16</inkml:trace>
          <inkml:trace contextRef="#ctx0" brushRef="#br0" timeOffset="-6673.2281">3927-4908 410 0,'-6'6'319'0,"1"1"-39"16,-1-7-58-16,2-2-84 16,2-5-46-16,-1-2-11 15,-1-11-12-15,-3 7 8 16,1 0 7-16,-3-2 11 15,0 4 6-15,-1 2 2 16,1-10-14-16,-4-9-13 0,8-1-16 16,1-10-20-16,2-3-8 15,0-12-14-15,6 8 4 16,-2-7-5-16,2 10 8 16,1 3-6-16,3 10 9 15,1-5-10-15,0 9 7 16,4-7-7-16,0 2 6 0,5-6-9 15,1 3 9-15,5-10-8 16,2 5 10-16,7-5-7 16,-2 7 10-16,12-1-6 15,-1 6 7-15,8-1-8 16,-2 5 5-16,4-3-5 16,-2 11 4-16,3-6-10 15,-7 4 6-15,2 3-6 16,-3 8 3-16,-1 2-1 15,-7 7 7-15,7 9-5 16,-3 3 8-16,-1 1-3 16,-1 0 1-16,0 0-9 15,-8-2 2-15,1 6-14 16,-7 0 3-16,3 9-9 16,-6 5 9-16,-1 6-7 15,-5-5 12-15,-1 3-8 0,-8-2 11 16,1 2-9-16,-5-5 8 15,3 7-11-15,0-5 4 16,1 3-10-16,-2-4 9 16,1 5-11-16,-6-3 9 15,-2 8-5-15,-2-4 12 0,-1 2-10 16,-1-8 9-16,3 8-7 16,1-7 5-16,0-1-11 15,-4-8 9-15,5 14-10 16,-7-10 8-16,-1 14-7 15,-4-4 11-15,2 13-6 16,-2-15 11-16,2 1-8 16,-2-10 9-16,2 1-11 15,0-4 6-15,-2 1-12 16,2 0 9-16,0 2-12 16,2-2 11-16,-4 2-10 15,0-7 12-15,2 1-11 16,-2-3 13-16,0 0-10 15,4-6 9-15,-2 4-9 16,-2-6 9-16,0 4-10 0,2-5 6 16,-6 5-9-16,2-2 9 15,-3 0-9-15,3-3 7 16,-3 3-5-16,1-7 7 16,0 4-10-16,1-3 10 15,-1 1-7-15,-1 0 5 16,-5 1-6-16,1-5 8 15,0 2-9-15,0 7 8 0,2-1-9 16,9 1 10-16,1-2-10 16,1-3 13-16,2-6-30 15,1 2-11-15,1-4-83 16,-1 3-86-16,-3 1-431 16,-15-2-19-16,-19-13-199 15</inkml:trace>
          <inkml:trace contextRef="#ctx0" brushRef="#br0" timeOffset="-1770.8237">4176-4596 776 0,'0'-2'307'0,"-2"-5"31"16,6 9-197-16,-2-10-32 15,5 3-34-15,2 1-21 16,0-3-8-16,-1-10-9 15,-1 4 7-15,4-11-1 0,0 0 11 16,-3-9-5-16,6 7 4 16,-1-12-15-16,-3-3-4 15,-1-3-16-15,4 5 0 16,-6-5-15-16,2 7 5 16,1 2-12-16,-1 5 10 15,2 8-10-15,-4 4 9 0,-1 5-10 16,-6 5 12-16,5 5-10 15,-10-3 10-15,3 4-10 16,2 4 11-16,-2 0-12 16,-3-4 10-16,6 6-10 15,-1 1 10-15,-1-5-9 16,1 2 11-16,0 2-9 16,0-1 12-16,-4-6-9 15,4 5 10-15,-4-4-10 16,2-4 9-16,1 1-11 15,-5-3 8-15,-1-3-9 16,-3 6 9-16,-4-3-9 16,6 3 9-16,-3 1-10 15,-2 0 10-15,0-1-11 16,2 7 10-16,-5-4-10 0,-1 6 12 16,2 1-12-16,0 4 11 15,1-1-12-15,-1 5 11 16,6 1-13-16,-2 1 12 15,7-2-12-15,0 0 11 16,4-4-10-16,4-1 12 16,1 1-12-16,3-2 13 0,1 4-10 15,2-2 11-15,4 3-10 16,2-1 10-16,7-4-10 16,-4-5 9-16,9 0-9 15,1-8 0-15,-1-10 2 16,-5 1 10-16,4-9-7 15,-11-4 10-15,-1-9 3 16,-1 0-2-16,5-9-9 16,-1 7 8-16,5-10-12 15,-7 4 7-15,1 5-11 16,-9 14 8-16,-3-5-8 16,-8 12 9-16,4 6-8 15,-6 0 9-15,-5-5-10 16,-2 10 10-16,-4 1-7 0,-2 3 8 15,3 3-8-15,3 1 11 16,-4-4-10-16,9 6 7 16,-7-2-9-16,-7 0 9 15,0 5-12-15,3 6 9 16,-3 2-9-16,5-2 9 16,8 11-10-16,-1-5 10 15,5-2-11-15,-3-2 10 0,8 3-11 16,7-3 11-1,10 4-10-15,-7-2 10 0,14 1-8 16,-5-5 9-16,-7-9-10 16,3-2 10-16,9-7-9 15,-11-17 8-15,3 3-7 16,2 3 8-16,-3-15-9 16,-4 11 10-16,-6-6-10 15,-1 0 10-15,-8-1-10 16,-2 5 11-16,-7-4-11 15,4 13 11-15,-8 4-11 16,4 4 11-16,-4 0-6 16,-3 7 12-16,-10 3-9 15,10 3 10-15,-12 7-12 16,4 0 7-16,10 11-12 0,14 1-24 16,5 1-140-1,16-5 463-15,12-7-825 0,3-6 296 16</inkml:trace>
          <inkml:trace contextRef="#ctx0" brushRef="#br0" timeOffset="1069.9782">5134-4118 1196 0,'15'43'482'16,"-2"-3"15"-16,11-5-286 16,5-15-132-16,16 3-156 15,-3-3 376-15,6-18-795 16,-13-2 278-16</inkml:trace>
          <inkml:trace contextRef="#ctx0" brushRef="#br0" timeOffset="653.4399">5409-4898 1181 0,'-4'18'511'0,"8"2"8"16,13-7-316-16,12 8-66 15,3-3-87-15,3 0-30 16,-2 1-34-16,0 5-98 15,-13-6-51-15,1 12-363 16,-12-8 10-16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7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1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5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D603-C643-4BD4-B4A4-A20C32E6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57C69-EBA2-452A-8B05-F5CB2D20A4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pic>
        <p:nvPicPr>
          <p:cNvPr id="7" name="Picture 2" descr="G:\Imb\Fachbereich_Forschung_FBBF\FBBF_FORSCHUNGSPROJEKTE\1_Laufend\2016_MAGNET-Migration\04_Workpackages\WP 4 Wider dissemination of information, guidance and advice\apprent_logo_smal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7" y="5943600"/>
            <a:ext cx="16240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415088"/>
            <a:ext cx="16510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21" Type="http://schemas.openxmlformats.org/officeDocument/2006/relationships/image" Target="../media/image240.emf"/><Relationship Id="rId17" Type="http://schemas.openxmlformats.org/officeDocument/2006/relationships/image" Target="../media/image220.emf"/><Relationship Id="rId25" Type="http://schemas.openxmlformats.org/officeDocument/2006/relationships/image" Target="../media/image260.emf"/><Relationship Id="rId2" Type="http://schemas.openxmlformats.org/officeDocument/2006/relationships/customXml" Target="../ink/ink46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51.xml"/><Relationship Id="rId15" Type="http://schemas.openxmlformats.org/officeDocument/2006/relationships/image" Target="../media/image210.emf"/><Relationship Id="rId23" Type="http://schemas.openxmlformats.org/officeDocument/2006/relationships/image" Target="../media/image250.emf"/><Relationship Id="rId19" Type="http://schemas.openxmlformats.org/officeDocument/2006/relationships/image" Target="../media/image230.emf"/><Relationship Id="rId22" Type="http://schemas.openxmlformats.org/officeDocument/2006/relationships/customXml" Target="../ink/ink50.xml"/><Relationship Id="rId27" Type="http://schemas.openxmlformats.org/officeDocument/2006/relationships/image" Target="../media/image27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260.emf"/><Relationship Id="rId3" Type="http://schemas.openxmlformats.org/officeDocument/2006/relationships/image" Target="../media/image210.emf"/><Relationship Id="rId7" Type="http://schemas.openxmlformats.org/officeDocument/2006/relationships/image" Target="../media/image230.emf"/><Relationship Id="rId12" Type="http://schemas.openxmlformats.org/officeDocument/2006/relationships/customXml" Target="../ink/ink58.xml"/><Relationship Id="rId17" Type="http://schemas.openxmlformats.org/officeDocument/2006/relationships/image" Target="../media/image28.emf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250.emf"/><Relationship Id="rId5" Type="http://schemas.openxmlformats.org/officeDocument/2006/relationships/image" Target="../media/image220.emf"/><Relationship Id="rId15" Type="http://schemas.openxmlformats.org/officeDocument/2006/relationships/image" Target="../media/image270.emf"/><Relationship Id="rId10" Type="http://schemas.openxmlformats.org/officeDocument/2006/relationships/customXml" Target="../ink/ink57.xml"/><Relationship Id="rId4" Type="http://schemas.openxmlformats.org/officeDocument/2006/relationships/customXml" Target="../ink/ink54.xml"/><Relationship Id="rId9" Type="http://schemas.openxmlformats.org/officeDocument/2006/relationships/image" Target="../media/image240.emf"/><Relationship Id="rId14" Type="http://schemas.openxmlformats.org/officeDocument/2006/relationships/customXml" Target="../ink/ink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260.emf"/><Relationship Id="rId18" Type="http://schemas.openxmlformats.org/officeDocument/2006/relationships/customXml" Target="../ink/ink69.xml"/><Relationship Id="rId3" Type="http://schemas.openxmlformats.org/officeDocument/2006/relationships/image" Target="../media/image210.emf"/><Relationship Id="rId7" Type="http://schemas.openxmlformats.org/officeDocument/2006/relationships/image" Target="../media/image230.emf"/><Relationship Id="rId12" Type="http://schemas.openxmlformats.org/officeDocument/2006/relationships/customXml" Target="../ink/ink66.xml"/><Relationship Id="rId17" Type="http://schemas.openxmlformats.org/officeDocument/2006/relationships/image" Target="../media/image28.emf"/><Relationship Id="rId2" Type="http://schemas.openxmlformats.org/officeDocument/2006/relationships/customXml" Target="../ink/ink61.xml"/><Relationship Id="rId16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11" Type="http://schemas.openxmlformats.org/officeDocument/2006/relationships/image" Target="../media/image250.emf"/><Relationship Id="rId5" Type="http://schemas.openxmlformats.org/officeDocument/2006/relationships/image" Target="../media/image220.emf"/><Relationship Id="rId15" Type="http://schemas.openxmlformats.org/officeDocument/2006/relationships/image" Target="../media/image270.emf"/><Relationship Id="rId10" Type="http://schemas.openxmlformats.org/officeDocument/2006/relationships/customXml" Target="../ink/ink65.xml"/><Relationship Id="rId19" Type="http://schemas.openxmlformats.org/officeDocument/2006/relationships/image" Target="../media/image29.emf"/><Relationship Id="rId4" Type="http://schemas.openxmlformats.org/officeDocument/2006/relationships/customXml" Target="../ink/ink62.xml"/><Relationship Id="rId9" Type="http://schemas.openxmlformats.org/officeDocument/2006/relationships/image" Target="../media/image240.emf"/><Relationship Id="rId14" Type="http://schemas.openxmlformats.org/officeDocument/2006/relationships/customXml" Target="../ink/ink6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32.emf"/><Relationship Id="rId3" Type="http://schemas.openxmlformats.org/officeDocument/2006/relationships/image" Target="../media/image220.emf"/><Relationship Id="rId7" Type="http://schemas.openxmlformats.org/officeDocument/2006/relationships/image" Target="../media/image30.emf"/><Relationship Id="rId12" Type="http://schemas.openxmlformats.org/officeDocument/2006/relationships/customXml" Target="../ink/ink75.xml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1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2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5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4.emf"/><Relationship Id="rId2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5" Type="http://schemas.openxmlformats.org/officeDocument/2006/relationships/image" Target="../media/image11.emf"/><Relationship Id="rId4" Type="http://schemas.openxmlformats.org/officeDocument/2006/relationships/customXml" Target="../ink/ink7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3" Type="http://schemas.openxmlformats.org/officeDocument/2006/relationships/image" Target="../media/image33.emf"/><Relationship Id="rId7" Type="http://schemas.openxmlformats.org/officeDocument/2006/relationships/image" Target="../media/image36.emf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5" Type="http://schemas.openxmlformats.org/officeDocument/2006/relationships/image" Target="../media/image35.emf"/><Relationship Id="rId4" Type="http://schemas.openxmlformats.org/officeDocument/2006/relationships/customXml" Target="../ink/ink82.xml"/><Relationship Id="rId9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1" Type="http://schemas.openxmlformats.org/officeDocument/2006/relationships/image" Target="../media/image33.emf"/><Relationship Id="rId5" Type="http://schemas.openxmlformats.org/officeDocument/2006/relationships/image" Target="../media/image34.emf"/><Relationship Id="rId10" Type="http://schemas.openxmlformats.org/officeDocument/2006/relationships/customXml" Target="../ink/ink89.xml"/><Relationship Id="rId4" Type="http://schemas.openxmlformats.org/officeDocument/2006/relationships/customXml" Target="../ink/ink86.xml"/><Relationship Id="rId9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customXml" Target="../ink/ink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11" Type="http://schemas.openxmlformats.org/officeDocument/2006/relationships/image" Target="../media/image33.emf"/><Relationship Id="rId5" Type="http://schemas.openxmlformats.org/officeDocument/2006/relationships/image" Target="../media/image34.emf"/><Relationship Id="rId10" Type="http://schemas.openxmlformats.org/officeDocument/2006/relationships/customXml" Target="../ink/ink94.xml"/><Relationship Id="rId4" Type="http://schemas.openxmlformats.org/officeDocument/2006/relationships/customXml" Target="../ink/ink91.xml"/><Relationship Id="rId9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100.xml"/><Relationship Id="rId18" Type="http://schemas.openxmlformats.org/officeDocument/2006/relationships/image" Target="../media/image53.emf"/><Relationship Id="rId26" Type="http://schemas.openxmlformats.org/officeDocument/2006/relationships/image" Target="../media/image57.emf"/><Relationship Id="rId3" Type="http://schemas.openxmlformats.org/officeDocument/2006/relationships/customXml" Target="../ink/ink95.xml"/><Relationship Id="rId21" Type="http://schemas.openxmlformats.org/officeDocument/2006/relationships/customXml" Target="../ink/ink104.xml"/><Relationship Id="rId34" Type="http://schemas.openxmlformats.org/officeDocument/2006/relationships/image" Target="../media/image60.emf"/><Relationship Id="rId7" Type="http://schemas.openxmlformats.org/officeDocument/2006/relationships/customXml" Target="../ink/ink97.xml"/><Relationship Id="rId12" Type="http://schemas.openxmlformats.org/officeDocument/2006/relationships/image" Target="../media/image51.emf"/><Relationship Id="rId17" Type="http://schemas.openxmlformats.org/officeDocument/2006/relationships/customXml" Target="../ink/ink102.xml"/><Relationship Id="rId25" Type="http://schemas.openxmlformats.org/officeDocument/2006/relationships/customXml" Target="../ink/ink106.xml"/><Relationship Id="rId33" Type="http://schemas.openxmlformats.org/officeDocument/2006/relationships/customXml" Target="../ink/ink110.xml"/><Relationship Id="rId38" Type="http://schemas.openxmlformats.org/officeDocument/2006/relationships/image" Target="../media/image62.emf"/><Relationship Id="rId2" Type="http://schemas.openxmlformats.org/officeDocument/2006/relationships/image" Target="../media/image7.png"/><Relationship Id="rId16" Type="http://schemas.openxmlformats.org/officeDocument/2006/relationships/image" Target="../media/image15.emf"/><Relationship Id="rId20" Type="http://schemas.openxmlformats.org/officeDocument/2006/relationships/image" Target="../media/image54.emf"/><Relationship Id="rId29" Type="http://schemas.openxmlformats.org/officeDocument/2006/relationships/customXml" Target="../ink/ink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customXml" Target="../ink/ink99.xml"/><Relationship Id="rId24" Type="http://schemas.openxmlformats.org/officeDocument/2006/relationships/image" Target="../media/image56.emf"/><Relationship Id="rId32" Type="http://schemas.openxmlformats.org/officeDocument/2006/relationships/image" Target="../media/image19.emf"/><Relationship Id="rId37" Type="http://schemas.openxmlformats.org/officeDocument/2006/relationships/customXml" Target="../ink/ink112.xml"/><Relationship Id="rId5" Type="http://schemas.openxmlformats.org/officeDocument/2006/relationships/customXml" Target="../ink/ink96.xml"/><Relationship Id="rId15" Type="http://schemas.openxmlformats.org/officeDocument/2006/relationships/customXml" Target="../ink/ink101.xml"/><Relationship Id="rId23" Type="http://schemas.openxmlformats.org/officeDocument/2006/relationships/customXml" Target="../ink/ink105.xml"/><Relationship Id="rId28" Type="http://schemas.openxmlformats.org/officeDocument/2006/relationships/image" Target="../media/image58.emf"/><Relationship Id="rId36" Type="http://schemas.openxmlformats.org/officeDocument/2006/relationships/image" Target="../media/image61.emf"/><Relationship Id="rId10" Type="http://schemas.openxmlformats.org/officeDocument/2006/relationships/image" Target="../media/image50.emf"/><Relationship Id="rId19" Type="http://schemas.openxmlformats.org/officeDocument/2006/relationships/customXml" Target="../ink/ink103.xml"/><Relationship Id="rId31" Type="http://schemas.openxmlformats.org/officeDocument/2006/relationships/customXml" Target="../ink/ink109.xml"/><Relationship Id="rId4" Type="http://schemas.openxmlformats.org/officeDocument/2006/relationships/image" Target="../media/image7.emf"/><Relationship Id="rId9" Type="http://schemas.openxmlformats.org/officeDocument/2006/relationships/customXml" Target="../ink/ink98.xml"/><Relationship Id="rId14" Type="http://schemas.openxmlformats.org/officeDocument/2006/relationships/image" Target="../media/image52.emf"/><Relationship Id="rId22" Type="http://schemas.openxmlformats.org/officeDocument/2006/relationships/image" Target="../media/image55.emf"/><Relationship Id="rId27" Type="http://schemas.openxmlformats.org/officeDocument/2006/relationships/customXml" Target="../ink/ink107.xml"/><Relationship Id="rId30" Type="http://schemas.openxmlformats.org/officeDocument/2006/relationships/image" Target="../media/image59.emf"/><Relationship Id="rId35" Type="http://schemas.openxmlformats.org/officeDocument/2006/relationships/customXml" Target="../ink/ink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rent.eucen.e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.xml"/><Relationship Id="rId3" Type="http://schemas.openxmlformats.org/officeDocument/2006/relationships/image" Target="../media/image94.emf"/><Relationship Id="rId7" Type="http://schemas.openxmlformats.org/officeDocument/2006/relationships/image" Target="../media/image96.emf"/><Relationship Id="rId2" Type="http://schemas.openxmlformats.org/officeDocument/2006/relationships/customXml" Target="../ink/ink1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5" Type="http://schemas.openxmlformats.org/officeDocument/2006/relationships/image" Target="../media/image95.emf"/><Relationship Id="rId4" Type="http://schemas.openxmlformats.org/officeDocument/2006/relationships/customXml" Target="../ink/ink114.xml"/><Relationship Id="rId9" Type="http://schemas.openxmlformats.org/officeDocument/2006/relationships/image" Target="../media/image97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0.emf"/><Relationship Id="rId18" Type="http://schemas.openxmlformats.org/officeDocument/2006/relationships/customXml" Target="../ink/ink120.xml"/><Relationship Id="rId26" Type="http://schemas.openxmlformats.org/officeDocument/2006/relationships/customXml" Target="../ink/ink124.xml"/><Relationship Id="rId21" Type="http://schemas.openxmlformats.org/officeDocument/2006/relationships/image" Target="../media/image121.emf"/><Relationship Id="rId47" Type="http://schemas.openxmlformats.org/officeDocument/2006/relationships/image" Target="../media/image540.emf"/><Relationship Id="rId50" Type="http://schemas.openxmlformats.org/officeDocument/2006/relationships/customXml" Target="../ink/ink129.xml"/><Relationship Id="rId55" Type="http://schemas.openxmlformats.org/officeDocument/2006/relationships/image" Target="../media/image580.emf"/><Relationship Id="rId63" Type="http://schemas.openxmlformats.org/officeDocument/2006/relationships/image" Target="../media/image620.emf"/><Relationship Id="rId76" Type="http://schemas.openxmlformats.org/officeDocument/2006/relationships/customXml" Target="../ink/ink139.xml"/><Relationship Id="rId84" Type="http://schemas.openxmlformats.org/officeDocument/2006/relationships/customXml" Target="../ink/ink143.xml"/><Relationship Id="rId89" Type="http://schemas.openxmlformats.org/officeDocument/2006/relationships/image" Target="../media/image75.emf"/><Relationship Id="rId97" Type="http://schemas.openxmlformats.org/officeDocument/2006/relationships/image" Target="../media/image79.emf"/><Relationship Id="rId104" Type="http://schemas.openxmlformats.org/officeDocument/2006/relationships/customXml" Target="../ink/ink153.xml"/><Relationship Id="rId146" Type="http://schemas.openxmlformats.org/officeDocument/2006/relationships/image" Target="../media/image99.emf"/><Relationship Id="rId71" Type="http://schemas.openxmlformats.org/officeDocument/2006/relationships/image" Target="../media/image66.emf"/><Relationship Id="rId92" Type="http://schemas.openxmlformats.org/officeDocument/2006/relationships/customXml" Target="../ink/ink147.xml"/><Relationship Id="rId7" Type="http://schemas.openxmlformats.org/officeDocument/2006/relationships/image" Target="../media/image410.emf"/><Relationship Id="rId2" Type="http://schemas.openxmlformats.org/officeDocument/2006/relationships/customXml" Target="../ink/ink117.xml"/><Relationship Id="rId16" Type="http://schemas.openxmlformats.org/officeDocument/2006/relationships/customXml" Target="../ink/ink119.xml"/><Relationship Id="rId29" Type="http://schemas.openxmlformats.org/officeDocument/2006/relationships/image" Target="../media/image160.emf"/><Relationship Id="rId24" Type="http://schemas.openxmlformats.org/officeDocument/2006/relationships/customXml" Target="../ink/ink123.xml"/><Relationship Id="rId45" Type="http://schemas.openxmlformats.org/officeDocument/2006/relationships/image" Target="../media/image530.emf"/><Relationship Id="rId53" Type="http://schemas.openxmlformats.org/officeDocument/2006/relationships/image" Target="../media/image570.emf"/><Relationship Id="rId58" Type="http://schemas.openxmlformats.org/officeDocument/2006/relationships/customXml" Target="../ink/ink133.xml"/><Relationship Id="rId74" Type="http://schemas.openxmlformats.org/officeDocument/2006/relationships/customXml" Target="../ink/ink138.xml"/><Relationship Id="rId79" Type="http://schemas.openxmlformats.org/officeDocument/2006/relationships/image" Target="../media/image70.emf"/><Relationship Id="rId87" Type="http://schemas.openxmlformats.org/officeDocument/2006/relationships/image" Target="../media/image74.emf"/><Relationship Id="rId102" Type="http://schemas.openxmlformats.org/officeDocument/2006/relationships/customXml" Target="../ink/ink152.xml"/><Relationship Id="rId144" Type="http://schemas.openxmlformats.org/officeDocument/2006/relationships/image" Target="../media/image98.emf"/><Relationship Id="rId149" Type="http://schemas.openxmlformats.org/officeDocument/2006/relationships/customXml" Target="../ink/ink157.xml"/><Relationship Id="rId61" Type="http://schemas.openxmlformats.org/officeDocument/2006/relationships/image" Target="../media/image610.emf"/><Relationship Id="rId82" Type="http://schemas.openxmlformats.org/officeDocument/2006/relationships/customXml" Target="../ink/ink142.xml"/><Relationship Id="rId90" Type="http://schemas.openxmlformats.org/officeDocument/2006/relationships/customXml" Target="../ink/ink146.xml"/><Relationship Id="rId95" Type="http://schemas.openxmlformats.org/officeDocument/2006/relationships/image" Target="../media/image78.emf"/><Relationship Id="rId152" Type="http://schemas.openxmlformats.org/officeDocument/2006/relationships/image" Target="../media/image102.emf"/><Relationship Id="rId19" Type="http://schemas.openxmlformats.org/officeDocument/2006/relationships/image" Target="../media/image103.emf"/><Relationship Id="rId14" Type="http://schemas.openxmlformats.org/officeDocument/2006/relationships/customXml" Target="../ink/ink118.xml"/><Relationship Id="rId22" Type="http://schemas.openxmlformats.org/officeDocument/2006/relationships/customXml" Target="../ink/ink122.xml"/><Relationship Id="rId27" Type="http://schemas.openxmlformats.org/officeDocument/2006/relationships/image" Target="../media/image150.emf"/><Relationship Id="rId30" Type="http://schemas.openxmlformats.org/officeDocument/2006/relationships/customXml" Target="../ink/ink126.xml"/><Relationship Id="rId48" Type="http://schemas.openxmlformats.org/officeDocument/2006/relationships/customXml" Target="../ink/ink128.xml"/><Relationship Id="rId56" Type="http://schemas.openxmlformats.org/officeDocument/2006/relationships/customXml" Target="../ink/ink132.xml"/><Relationship Id="rId64" Type="http://schemas.openxmlformats.org/officeDocument/2006/relationships/customXml" Target="../ink/ink136.xml"/><Relationship Id="rId77" Type="http://schemas.openxmlformats.org/officeDocument/2006/relationships/image" Target="../media/image69.emf"/><Relationship Id="rId100" Type="http://schemas.openxmlformats.org/officeDocument/2006/relationships/customXml" Target="../ink/ink151.xml"/><Relationship Id="rId105" Type="http://schemas.openxmlformats.org/officeDocument/2006/relationships/image" Target="../media/image83.emf"/><Relationship Id="rId147" Type="http://schemas.openxmlformats.org/officeDocument/2006/relationships/customXml" Target="../ink/ink156.xml"/><Relationship Id="rId51" Type="http://schemas.openxmlformats.org/officeDocument/2006/relationships/image" Target="../media/image560.emf"/><Relationship Id="rId72" Type="http://schemas.openxmlformats.org/officeDocument/2006/relationships/customXml" Target="../ink/ink137.xml"/><Relationship Id="rId80" Type="http://schemas.openxmlformats.org/officeDocument/2006/relationships/customXml" Target="../ink/ink141.xml"/><Relationship Id="rId85" Type="http://schemas.openxmlformats.org/officeDocument/2006/relationships/image" Target="../media/image73.emf"/><Relationship Id="rId93" Type="http://schemas.openxmlformats.org/officeDocument/2006/relationships/image" Target="../media/image77.emf"/><Relationship Id="rId98" Type="http://schemas.openxmlformats.org/officeDocument/2006/relationships/customXml" Target="../ink/ink150.xml"/><Relationship Id="rId150" Type="http://schemas.openxmlformats.org/officeDocument/2006/relationships/customXml" Target="../ink/ink158.xml"/><Relationship Id="rId17" Type="http://schemas.openxmlformats.org/officeDocument/2006/relationships/image" Target="../media/image90.emf"/><Relationship Id="rId25" Type="http://schemas.openxmlformats.org/officeDocument/2006/relationships/image" Target="../media/image140.emf"/><Relationship Id="rId46" Type="http://schemas.openxmlformats.org/officeDocument/2006/relationships/customXml" Target="../ink/ink127.xml"/><Relationship Id="rId59" Type="http://schemas.openxmlformats.org/officeDocument/2006/relationships/image" Target="../media/image600.emf"/><Relationship Id="rId103" Type="http://schemas.openxmlformats.org/officeDocument/2006/relationships/image" Target="../media/image82.emf"/><Relationship Id="rId20" Type="http://schemas.openxmlformats.org/officeDocument/2006/relationships/customXml" Target="../ink/ink121.xml"/><Relationship Id="rId54" Type="http://schemas.openxmlformats.org/officeDocument/2006/relationships/customXml" Target="../ink/ink131.xml"/><Relationship Id="rId62" Type="http://schemas.openxmlformats.org/officeDocument/2006/relationships/customXml" Target="../ink/ink135.xml"/><Relationship Id="rId75" Type="http://schemas.openxmlformats.org/officeDocument/2006/relationships/image" Target="../media/image68.emf"/><Relationship Id="rId83" Type="http://schemas.openxmlformats.org/officeDocument/2006/relationships/image" Target="../media/image72.emf"/><Relationship Id="rId88" Type="http://schemas.openxmlformats.org/officeDocument/2006/relationships/customXml" Target="../ink/ink145.xml"/><Relationship Id="rId91" Type="http://schemas.openxmlformats.org/officeDocument/2006/relationships/image" Target="../media/image76.emf"/><Relationship Id="rId96" Type="http://schemas.openxmlformats.org/officeDocument/2006/relationships/customXml" Target="../ink/ink149.xml"/><Relationship Id="rId145" Type="http://schemas.openxmlformats.org/officeDocument/2006/relationships/customXml" Target="../ink/ink155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84.emf"/><Relationship Id="rId23" Type="http://schemas.openxmlformats.org/officeDocument/2006/relationships/image" Target="../media/image131.emf"/><Relationship Id="rId28" Type="http://schemas.openxmlformats.org/officeDocument/2006/relationships/customXml" Target="../ink/ink125.xml"/><Relationship Id="rId49" Type="http://schemas.openxmlformats.org/officeDocument/2006/relationships/image" Target="../media/image550.emf"/><Relationship Id="rId57" Type="http://schemas.openxmlformats.org/officeDocument/2006/relationships/image" Target="../media/image590.emf"/><Relationship Id="rId106" Type="http://schemas.openxmlformats.org/officeDocument/2006/relationships/customXml" Target="../ink/ink154.xml"/><Relationship Id="rId52" Type="http://schemas.openxmlformats.org/officeDocument/2006/relationships/customXml" Target="../ink/ink130.xml"/><Relationship Id="rId60" Type="http://schemas.openxmlformats.org/officeDocument/2006/relationships/customXml" Target="../ink/ink134.xml"/><Relationship Id="rId73" Type="http://schemas.openxmlformats.org/officeDocument/2006/relationships/image" Target="../media/image67.emf"/><Relationship Id="rId78" Type="http://schemas.openxmlformats.org/officeDocument/2006/relationships/customXml" Target="../ink/ink140.xml"/><Relationship Id="rId81" Type="http://schemas.openxmlformats.org/officeDocument/2006/relationships/image" Target="../media/image71.emf"/><Relationship Id="rId86" Type="http://schemas.openxmlformats.org/officeDocument/2006/relationships/customXml" Target="../ink/ink144.xml"/><Relationship Id="rId94" Type="http://schemas.openxmlformats.org/officeDocument/2006/relationships/customXml" Target="../ink/ink148.xml"/><Relationship Id="rId99" Type="http://schemas.openxmlformats.org/officeDocument/2006/relationships/image" Target="../media/image80.emf"/><Relationship Id="rId101" Type="http://schemas.openxmlformats.org/officeDocument/2006/relationships/image" Target="../media/image81.emf"/><Relationship Id="rId148" Type="http://schemas.openxmlformats.org/officeDocument/2006/relationships/image" Target="../media/image101.emf"/><Relationship Id="rId31" Type="http://schemas.openxmlformats.org/officeDocument/2006/relationships/image" Target="../media/image170.emf"/><Relationship Id="rId151" Type="http://schemas.openxmlformats.org/officeDocument/2006/relationships/customXml" Target="../ink/ink1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30.emf"/><Relationship Id="rId2" Type="http://schemas.openxmlformats.org/officeDocument/2006/relationships/customXml" Target="../ink/ink1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.xml"/><Relationship Id="rId5" Type="http://schemas.openxmlformats.org/officeDocument/2006/relationships/image" Target="../media/image120.emf"/><Relationship Id="rId4" Type="http://schemas.openxmlformats.org/officeDocument/2006/relationships/customXml" Target="../ink/ink1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https://isabellgru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apprent.eucen.e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0B4I8ECUAe5tNRkhJVm11NUJtWGc" TargetMode="External"/><Relationship Id="rId2" Type="http://schemas.openxmlformats.org/officeDocument/2006/relationships/hyperlink" Target="https://apprent.eucen.eu/defini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10.emf"/><Relationship Id="rId26" Type="http://schemas.openxmlformats.org/officeDocument/2006/relationships/image" Target="../media/image15.emf"/><Relationship Id="rId39" Type="http://schemas.openxmlformats.org/officeDocument/2006/relationships/customXml" Target="../ink/ink22.xml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34" Type="http://schemas.openxmlformats.org/officeDocument/2006/relationships/image" Target="../media/image19.emf"/><Relationship Id="rId42" Type="http://schemas.openxmlformats.org/officeDocument/2006/relationships/image" Target="../media/image23.emf"/><Relationship Id="rId47" Type="http://schemas.openxmlformats.org/officeDocument/2006/relationships/customXml" Target="../ink/ink26.xml"/><Relationship Id="rId50" Type="http://schemas.openxmlformats.org/officeDocument/2006/relationships/image" Target="../media/image27.emf"/><Relationship Id="rId7" Type="http://schemas.openxmlformats.org/officeDocument/2006/relationships/customXml" Target="../ink/ink6.xml"/><Relationship Id="rId12" Type="http://schemas.openxmlformats.org/officeDocument/2006/relationships/image" Target="../media/image7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21.emf"/><Relationship Id="rId46" Type="http://schemas.openxmlformats.org/officeDocument/2006/relationships/image" Target="../media/image25.emf"/><Relationship Id="rId2" Type="http://schemas.openxmlformats.org/officeDocument/2006/relationships/image" Target="../media/image7.png"/><Relationship Id="rId16" Type="http://schemas.openxmlformats.org/officeDocument/2006/relationships/image" Target="../media/image9.emf"/><Relationship Id="rId20" Type="http://schemas.openxmlformats.org/officeDocument/2006/relationships/image" Target="../media/image12.emf"/><Relationship Id="rId29" Type="http://schemas.openxmlformats.org/officeDocument/2006/relationships/customXml" Target="../ink/ink17.xml"/><Relationship Id="rId41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8.xml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customXml" Target="../ink/ink21.xml"/><Relationship Id="rId40" Type="http://schemas.openxmlformats.org/officeDocument/2006/relationships/image" Target="../media/image22.emf"/><Relationship Id="rId45" Type="http://schemas.openxmlformats.org/officeDocument/2006/relationships/customXml" Target="../ink/ink25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49" Type="http://schemas.openxmlformats.org/officeDocument/2006/relationships/customXml" Target="../ink/ink27.xml"/><Relationship Id="rId10" Type="http://schemas.openxmlformats.org/officeDocument/2006/relationships/image" Target="../media/image6.emf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4" Type="http://schemas.openxmlformats.org/officeDocument/2006/relationships/image" Target="../media/image24.emf"/><Relationship Id="rId4" Type="http://schemas.openxmlformats.org/officeDocument/2006/relationships/image" Target="../media/image3.emf"/><Relationship Id="rId9" Type="http://schemas.openxmlformats.org/officeDocument/2006/relationships/customXml" Target="../ink/ink7.xml"/><Relationship Id="rId14" Type="http://schemas.openxmlformats.org/officeDocument/2006/relationships/image" Target="../media/image8.emf"/><Relationship Id="rId22" Type="http://schemas.openxmlformats.org/officeDocument/2006/relationships/image" Target="../media/image13.emf"/><Relationship Id="rId27" Type="http://schemas.openxmlformats.org/officeDocument/2006/relationships/customXml" Target="../ink/ink16.xml"/><Relationship Id="rId30" Type="http://schemas.openxmlformats.org/officeDocument/2006/relationships/image" Target="../media/image17.emf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26.emf"/><Relationship Id="rId8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43.emf"/><Relationship Id="rId18" Type="http://schemas.openxmlformats.org/officeDocument/2006/relationships/customXml" Target="../ink/ink36.xml"/><Relationship Id="rId26" Type="http://schemas.openxmlformats.org/officeDocument/2006/relationships/image" Target="../media/image7.png"/><Relationship Id="rId3" Type="http://schemas.openxmlformats.org/officeDocument/2006/relationships/image" Target="../media/image39.emf"/><Relationship Id="rId21" Type="http://schemas.openxmlformats.org/officeDocument/2006/relationships/image" Target="../media/image47.emf"/><Relationship Id="rId7" Type="http://schemas.openxmlformats.org/officeDocument/2006/relationships/image" Target="../media/image41.emf"/><Relationship Id="rId12" Type="http://schemas.openxmlformats.org/officeDocument/2006/relationships/customXml" Target="../ink/ink33.xml"/><Relationship Id="rId17" Type="http://schemas.openxmlformats.org/officeDocument/2006/relationships/image" Target="../media/image45.emf"/><Relationship Id="rId25" Type="http://schemas.openxmlformats.org/officeDocument/2006/relationships/image" Target="../media/image49.emf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38.emf"/><Relationship Id="rId24" Type="http://schemas.openxmlformats.org/officeDocument/2006/relationships/customXml" Target="../ink/ink39.xml"/><Relationship Id="rId5" Type="http://schemas.openxmlformats.org/officeDocument/2006/relationships/image" Target="../media/image40.emf"/><Relationship Id="rId15" Type="http://schemas.openxmlformats.org/officeDocument/2006/relationships/image" Target="../media/image44.emf"/><Relationship Id="rId23" Type="http://schemas.openxmlformats.org/officeDocument/2006/relationships/image" Target="../media/image48.emf"/><Relationship Id="rId10" Type="http://schemas.openxmlformats.org/officeDocument/2006/relationships/customXml" Target="../ink/ink32.xml"/><Relationship Id="rId19" Type="http://schemas.openxmlformats.org/officeDocument/2006/relationships/image" Target="../media/image46.emf"/><Relationship Id="rId4" Type="http://schemas.openxmlformats.org/officeDocument/2006/relationships/customXml" Target="../ink/ink29.xml"/><Relationship Id="rId9" Type="http://schemas.openxmlformats.org/officeDocument/2006/relationships/image" Target="../media/image42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94.emf"/><Relationship Id="rId7" Type="http://schemas.openxmlformats.org/officeDocument/2006/relationships/image" Target="../media/image96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5" Type="http://schemas.openxmlformats.org/officeDocument/2006/relationships/image" Target="../media/image95.emf"/><Relationship Id="rId4" Type="http://schemas.openxmlformats.org/officeDocument/2006/relationships/customXml" Target="../ink/ink41.xml"/><Relationship Id="rId9" Type="http://schemas.openxmlformats.org/officeDocument/2006/relationships/image" Target="../media/image9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59" y="646545"/>
            <a:ext cx="9332479" cy="553104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9787178" y="5951349"/>
            <a:ext cx="2169763" cy="821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1982640" y="3219000"/>
              <a:ext cx="494280" cy="49500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70760" y="3202800"/>
                <a:ext cx="52236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Freihand 11"/>
              <p14:cNvContentPartPr/>
              <p14:nvPr/>
            </p14:nvContentPartPr>
            <p14:xfrm>
              <a:off x="1137000" y="499560"/>
              <a:ext cx="1919520" cy="12686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5840" y="490920"/>
                <a:ext cx="1941120" cy="12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Freihand 12"/>
              <p14:cNvContentPartPr/>
              <p14:nvPr/>
            </p14:nvContentPartPr>
            <p14:xfrm>
              <a:off x="1569000" y="2285880"/>
              <a:ext cx="2851560" cy="336888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53520" y="2269680"/>
                <a:ext cx="2884320" cy="34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Freihand 13"/>
              <p14:cNvContentPartPr/>
              <p14:nvPr/>
            </p14:nvContentPartPr>
            <p14:xfrm>
              <a:off x="2419320" y="2993640"/>
              <a:ext cx="274320" cy="39672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9600" y="2976720"/>
                <a:ext cx="300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Freihand 14"/>
              <p14:cNvContentPartPr/>
              <p14:nvPr/>
            </p14:nvContentPartPr>
            <p14:xfrm>
              <a:off x="2763840" y="2819400"/>
              <a:ext cx="390240" cy="43632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7280" y="2812560"/>
                <a:ext cx="4240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Freihand 15"/>
              <p14:cNvContentPartPr/>
              <p14:nvPr/>
            </p14:nvContentPartPr>
            <p14:xfrm>
              <a:off x="3150840" y="2443920"/>
              <a:ext cx="545040" cy="63000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43640" y="2427360"/>
                <a:ext cx="56880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Freihand 16"/>
              <p14:cNvContentPartPr/>
              <p14:nvPr/>
            </p14:nvContentPartPr>
            <p14:xfrm>
              <a:off x="3485280" y="2596200"/>
              <a:ext cx="315000" cy="32256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74480" y="2587920"/>
                <a:ext cx="342720" cy="3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9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1982640" y="3219000"/>
              <a:ext cx="494280" cy="49500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0760" y="3202800"/>
                <a:ext cx="52236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Freihand 11"/>
              <p14:cNvContentPartPr/>
              <p14:nvPr/>
            </p14:nvContentPartPr>
            <p14:xfrm>
              <a:off x="1137000" y="499560"/>
              <a:ext cx="1919520" cy="12686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5840" y="490920"/>
                <a:ext cx="1941120" cy="12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/>
              <p14:cNvContentPartPr/>
              <p14:nvPr/>
            </p14:nvContentPartPr>
            <p14:xfrm>
              <a:off x="1569000" y="2285880"/>
              <a:ext cx="2851560" cy="336888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3520" y="2269680"/>
                <a:ext cx="2884320" cy="34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Freihand 13"/>
              <p14:cNvContentPartPr/>
              <p14:nvPr/>
            </p14:nvContentPartPr>
            <p14:xfrm>
              <a:off x="2419320" y="2993640"/>
              <a:ext cx="274320" cy="39672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9600" y="2976720"/>
                <a:ext cx="300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/>
              <p14:cNvContentPartPr/>
              <p14:nvPr/>
            </p14:nvContentPartPr>
            <p14:xfrm>
              <a:off x="2763840" y="2819400"/>
              <a:ext cx="390240" cy="43632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280" y="2812560"/>
                <a:ext cx="4240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Freihand 15"/>
              <p14:cNvContentPartPr/>
              <p14:nvPr/>
            </p14:nvContentPartPr>
            <p14:xfrm>
              <a:off x="3150840" y="2443920"/>
              <a:ext cx="545040" cy="63000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43640" y="2427360"/>
                <a:ext cx="56880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Freihand 16"/>
              <p14:cNvContentPartPr/>
              <p14:nvPr/>
            </p14:nvContentPartPr>
            <p14:xfrm>
              <a:off x="3485280" y="2596200"/>
              <a:ext cx="315000" cy="32256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74480" y="2587920"/>
                <a:ext cx="3427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Freihand 10"/>
              <p14:cNvContentPartPr/>
              <p14:nvPr/>
            </p14:nvContentPartPr>
            <p14:xfrm>
              <a:off x="4439280" y="522960"/>
              <a:ext cx="1871640" cy="102060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30280" y="507120"/>
                <a:ext cx="1891440" cy="10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7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1982640" y="3219000"/>
              <a:ext cx="494280" cy="49500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0760" y="3202800"/>
                <a:ext cx="52236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Freihand 11"/>
              <p14:cNvContentPartPr/>
              <p14:nvPr/>
            </p14:nvContentPartPr>
            <p14:xfrm>
              <a:off x="1137000" y="499560"/>
              <a:ext cx="1919520" cy="12686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5840" y="490920"/>
                <a:ext cx="1941120" cy="12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/>
              <p14:cNvContentPartPr/>
              <p14:nvPr/>
            </p14:nvContentPartPr>
            <p14:xfrm>
              <a:off x="1569000" y="2285880"/>
              <a:ext cx="2851560" cy="336888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3520" y="2269680"/>
                <a:ext cx="2884320" cy="34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Freihand 13"/>
              <p14:cNvContentPartPr/>
              <p14:nvPr/>
            </p14:nvContentPartPr>
            <p14:xfrm>
              <a:off x="2419320" y="2993640"/>
              <a:ext cx="274320" cy="39672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9600" y="2976720"/>
                <a:ext cx="300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/>
              <p14:cNvContentPartPr/>
              <p14:nvPr/>
            </p14:nvContentPartPr>
            <p14:xfrm>
              <a:off x="2763840" y="2819400"/>
              <a:ext cx="390240" cy="43632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7280" y="2812560"/>
                <a:ext cx="4240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Freihand 15"/>
              <p14:cNvContentPartPr/>
              <p14:nvPr/>
            </p14:nvContentPartPr>
            <p14:xfrm>
              <a:off x="3150840" y="2443920"/>
              <a:ext cx="545040" cy="63000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43640" y="2427360"/>
                <a:ext cx="56880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Freihand 16"/>
              <p14:cNvContentPartPr/>
              <p14:nvPr/>
            </p14:nvContentPartPr>
            <p14:xfrm>
              <a:off x="3485280" y="2596200"/>
              <a:ext cx="315000" cy="32256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74480" y="2587920"/>
                <a:ext cx="3427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Freihand 10"/>
              <p14:cNvContentPartPr/>
              <p14:nvPr/>
            </p14:nvContentPartPr>
            <p14:xfrm>
              <a:off x="4439280" y="522960"/>
              <a:ext cx="1871640" cy="102060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30280" y="507120"/>
                <a:ext cx="1891440" cy="10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Freihand 6"/>
              <p14:cNvContentPartPr/>
              <p14:nvPr/>
            </p14:nvContentPartPr>
            <p14:xfrm>
              <a:off x="4113120" y="5535240"/>
              <a:ext cx="1382040" cy="47160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7280" y="5520840"/>
                <a:ext cx="1413000" cy="5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5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Freihand 11"/>
              <p14:cNvContentPartPr/>
              <p14:nvPr/>
            </p14:nvContentPartPr>
            <p14:xfrm>
              <a:off x="1137000" y="499560"/>
              <a:ext cx="1919520" cy="12686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5840" y="490920"/>
                <a:ext cx="1941120" cy="12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/>
              <p14:cNvContentPartPr/>
              <p14:nvPr/>
            </p14:nvContentPartPr>
            <p14:xfrm>
              <a:off x="4439280" y="522960"/>
              <a:ext cx="1871640" cy="102060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0280" y="507120"/>
                <a:ext cx="1891440" cy="10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/>
              <p14:cNvContentPartPr/>
              <p14:nvPr/>
            </p14:nvContentPartPr>
            <p14:xfrm>
              <a:off x="191280" y="2285880"/>
              <a:ext cx="6303240" cy="336888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520" y="2269680"/>
                <a:ext cx="6330600" cy="34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Freihand 19"/>
              <p14:cNvContentPartPr/>
              <p14:nvPr/>
            </p14:nvContentPartPr>
            <p14:xfrm>
              <a:off x="8788080" y="4783920"/>
              <a:ext cx="3600" cy="6012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75480" y="4771320"/>
                <a:ext cx="288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Freihand 22"/>
              <p14:cNvContentPartPr/>
              <p14:nvPr/>
            </p14:nvContentPartPr>
            <p14:xfrm>
              <a:off x="4113120" y="5535240"/>
              <a:ext cx="1382040" cy="47160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7280" y="5520840"/>
                <a:ext cx="141300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Freihand 30"/>
              <p14:cNvContentPartPr/>
              <p14:nvPr/>
            </p14:nvContentPartPr>
            <p14:xfrm>
              <a:off x="4998720" y="4360920"/>
              <a:ext cx="1175400" cy="57204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82520" y="4342920"/>
                <a:ext cx="1200600" cy="6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36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Freihand 8"/>
              <p14:cNvContentPartPr/>
              <p14:nvPr/>
            </p14:nvContentPartPr>
            <p14:xfrm>
              <a:off x="7286520" y="2158080"/>
              <a:ext cx="4467960" cy="162216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9680" y="2142600"/>
                <a:ext cx="4487400" cy="16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Freihand 77"/>
              <p14:cNvContentPartPr/>
              <p14:nvPr/>
            </p14:nvContentPartPr>
            <p14:xfrm>
              <a:off x="9729480" y="395160"/>
              <a:ext cx="1979640" cy="1044720"/>
            </p14:xfrm>
          </p:contentPart>
        </mc:Choice>
        <mc:Fallback xmlns="">
          <p:pic>
            <p:nvPicPr>
              <p:cNvPr id="78" name="Freihand 7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19760" y="377880"/>
                <a:ext cx="1999800" cy="10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7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8" name="Freihand 77"/>
              <p14:cNvContentPartPr/>
              <p14:nvPr/>
            </p14:nvContentPartPr>
            <p14:xfrm>
              <a:off x="9729480" y="395160"/>
              <a:ext cx="1979640" cy="1044720"/>
            </p14:xfrm>
          </p:contentPart>
        </mc:Choice>
        <mc:Fallback xmlns="">
          <p:pic>
            <p:nvPicPr>
              <p:cNvPr id="78" name="Freihand 7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9760" y="377880"/>
                <a:ext cx="199980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/>
              <p14:cNvContentPartPr/>
              <p14:nvPr/>
            </p14:nvContentPartPr>
            <p14:xfrm>
              <a:off x="7286520" y="2158080"/>
              <a:ext cx="4467960" cy="16221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9680" y="2142600"/>
                <a:ext cx="4487400" cy="16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/>
              <p14:cNvContentPartPr/>
              <p14:nvPr/>
            </p14:nvContentPartPr>
            <p14:xfrm>
              <a:off x="7244760" y="4886520"/>
              <a:ext cx="2792880" cy="75564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3600" y="4871040"/>
                <a:ext cx="281628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2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8" name="Freihand 77"/>
              <p14:cNvContentPartPr/>
              <p14:nvPr/>
            </p14:nvContentPartPr>
            <p14:xfrm>
              <a:off x="9729480" y="395160"/>
              <a:ext cx="1979640" cy="1044720"/>
            </p14:xfrm>
          </p:contentPart>
        </mc:Choice>
        <mc:Fallback xmlns="">
          <p:pic>
            <p:nvPicPr>
              <p:cNvPr id="78" name="Freihand 7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9760" y="377880"/>
                <a:ext cx="199980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Freihand 11"/>
              <p14:cNvContentPartPr/>
              <p14:nvPr/>
            </p14:nvContentPartPr>
            <p14:xfrm>
              <a:off x="10313400" y="2597280"/>
              <a:ext cx="1441080" cy="194076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00080" y="2584680"/>
                <a:ext cx="1467000" cy="19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Freihand 14"/>
              <p14:cNvContentPartPr/>
              <p14:nvPr/>
            </p14:nvContentPartPr>
            <p14:xfrm>
              <a:off x="7286520" y="2158080"/>
              <a:ext cx="2721960" cy="162216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9680" y="2142600"/>
                <a:ext cx="2745000" cy="16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/>
              <p14:cNvContentPartPr/>
              <p14:nvPr/>
            </p14:nvContentPartPr>
            <p14:xfrm>
              <a:off x="7244760" y="4886520"/>
              <a:ext cx="2792880" cy="75564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33600" y="4871040"/>
                <a:ext cx="281628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95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Freihand 11"/>
              <p14:cNvContentPartPr/>
              <p14:nvPr/>
            </p14:nvContentPartPr>
            <p14:xfrm>
              <a:off x="10313400" y="2597280"/>
              <a:ext cx="1441080" cy="194076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00080" y="2584680"/>
                <a:ext cx="1467000" cy="19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Freihand 15"/>
              <p14:cNvContentPartPr/>
              <p14:nvPr/>
            </p14:nvContentPartPr>
            <p14:xfrm>
              <a:off x="7244760" y="4886520"/>
              <a:ext cx="2792880" cy="75564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3600" y="4871040"/>
                <a:ext cx="28162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/>
              <p14:cNvContentPartPr/>
              <p14:nvPr/>
            </p14:nvContentPartPr>
            <p14:xfrm>
              <a:off x="6310920" y="540960"/>
              <a:ext cx="2039400" cy="82836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0480" y="531600"/>
                <a:ext cx="206856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/>
              <p14:cNvContentPartPr/>
              <p14:nvPr/>
            </p14:nvContentPartPr>
            <p14:xfrm>
              <a:off x="7286520" y="2158080"/>
              <a:ext cx="2721960" cy="16221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79680" y="2142600"/>
                <a:ext cx="2745000" cy="16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Freihand 12"/>
              <p14:cNvContentPartPr/>
              <p14:nvPr/>
            </p14:nvContentPartPr>
            <p14:xfrm>
              <a:off x="9729480" y="395160"/>
              <a:ext cx="1979640" cy="104472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19760" y="377880"/>
                <a:ext cx="1999800" cy="10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7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Freihand 11"/>
              <p14:cNvContentPartPr/>
              <p14:nvPr/>
            </p14:nvContentPartPr>
            <p14:xfrm>
              <a:off x="10313400" y="2597280"/>
              <a:ext cx="1441080" cy="194076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00080" y="2584680"/>
                <a:ext cx="1467000" cy="19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Freihand 15"/>
              <p14:cNvContentPartPr/>
              <p14:nvPr/>
            </p14:nvContentPartPr>
            <p14:xfrm>
              <a:off x="7244760" y="4886520"/>
              <a:ext cx="2792880" cy="75564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3600" y="4871040"/>
                <a:ext cx="28162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/>
              <p14:cNvContentPartPr/>
              <p14:nvPr/>
            </p14:nvContentPartPr>
            <p14:xfrm>
              <a:off x="6310920" y="540960"/>
              <a:ext cx="2039400" cy="82836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0480" y="531600"/>
                <a:ext cx="206856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/>
              <p14:cNvContentPartPr/>
              <p14:nvPr/>
            </p14:nvContentPartPr>
            <p14:xfrm>
              <a:off x="7286520" y="2158080"/>
              <a:ext cx="2721960" cy="16221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79680" y="2142600"/>
                <a:ext cx="2745000" cy="16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Freihand 12"/>
              <p14:cNvContentPartPr/>
              <p14:nvPr/>
            </p14:nvContentPartPr>
            <p14:xfrm>
              <a:off x="9729480" y="395160"/>
              <a:ext cx="1979640" cy="104472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19760" y="377880"/>
                <a:ext cx="1999800" cy="10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11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544">
            <a:off x="7936625" y="698902"/>
            <a:ext cx="2646237" cy="1529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0" name="Freihand 209"/>
              <p14:cNvContentPartPr/>
              <p14:nvPr/>
            </p14:nvContentPartPr>
            <p14:xfrm>
              <a:off x="301440" y="2923080"/>
              <a:ext cx="297000" cy="278280"/>
            </p14:xfrm>
          </p:contentPart>
        </mc:Choice>
        <mc:Fallback xmlns="">
          <p:pic>
            <p:nvPicPr>
              <p:cNvPr id="210" name="Freihand 20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880" y="2907600"/>
                <a:ext cx="3214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4" name="Freihand 213"/>
              <p14:cNvContentPartPr/>
              <p14:nvPr/>
            </p14:nvContentPartPr>
            <p14:xfrm>
              <a:off x="410520" y="2641200"/>
              <a:ext cx="183240" cy="543600"/>
            </p14:xfrm>
          </p:contentPart>
        </mc:Choice>
        <mc:Fallback xmlns="">
          <p:pic>
            <p:nvPicPr>
              <p:cNvPr id="214" name="Freihand 2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600" y="2625360"/>
                <a:ext cx="2152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" name="Freihand 214"/>
              <p14:cNvContentPartPr/>
              <p14:nvPr/>
            </p14:nvContentPartPr>
            <p14:xfrm>
              <a:off x="539040" y="2490360"/>
              <a:ext cx="59400" cy="698040"/>
            </p14:xfrm>
          </p:contentPart>
        </mc:Choice>
        <mc:Fallback xmlns="">
          <p:pic>
            <p:nvPicPr>
              <p:cNvPr id="215" name="Freihand 2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560" y="2474880"/>
                <a:ext cx="896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Freihand 17"/>
              <p14:cNvContentPartPr/>
              <p14:nvPr/>
            </p14:nvContentPartPr>
            <p14:xfrm>
              <a:off x="7843440" y="2257800"/>
              <a:ext cx="3925080" cy="211788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20400" y="2231520"/>
                <a:ext cx="3972240" cy="21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Freihand 22"/>
              <p14:cNvContentPartPr/>
              <p14:nvPr/>
            </p14:nvContentPartPr>
            <p14:xfrm>
              <a:off x="4775160" y="56400"/>
              <a:ext cx="2176560" cy="109116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59317" y="39840"/>
                <a:ext cx="2203925" cy="11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Freihand 25"/>
              <p14:cNvContentPartPr/>
              <p14:nvPr/>
            </p14:nvContentPartPr>
            <p14:xfrm>
              <a:off x="1145280" y="259800"/>
              <a:ext cx="763200" cy="86868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0160" y="244320"/>
                <a:ext cx="79380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/>
              <p14:cNvContentPartPr/>
              <p14:nvPr/>
            </p14:nvContentPartPr>
            <p14:xfrm>
              <a:off x="1467480" y="1109040"/>
              <a:ext cx="288360" cy="160632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52360" y="1093920"/>
                <a:ext cx="318960" cy="16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" name="Freihand 74"/>
              <p14:cNvContentPartPr/>
              <p14:nvPr/>
            </p14:nvContentPartPr>
            <p14:xfrm>
              <a:off x="10746120" y="2597280"/>
              <a:ext cx="1041840" cy="1802520"/>
            </p14:xfrm>
          </p:contentPart>
        </mc:Choice>
        <mc:Fallback xmlns="">
          <p:pic>
            <p:nvPicPr>
              <p:cNvPr id="75" name="Freihand 7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31000" y="2584680"/>
                <a:ext cx="1074600" cy="18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Freihand 89"/>
              <p14:cNvContentPartPr/>
              <p14:nvPr/>
            </p14:nvContentPartPr>
            <p14:xfrm>
              <a:off x="555600" y="843360"/>
              <a:ext cx="2574720" cy="2922840"/>
            </p14:xfrm>
          </p:contentPart>
        </mc:Choice>
        <mc:Fallback xmlns="">
          <p:pic>
            <p:nvPicPr>
              <p:cNvPr id="90" name="Freihand 8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9400" y="827520"/>
                <a:ext cx="2612880" cy="29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" name="Freihand 102"/>
              <p14:cNvContentPartPr/>
              <p14:nvPr/>
            </p14:nvContentPartPr>
            <p14:xfrm>
              <a:off x="3594360" y="5135280"/>
              <a:ext cx="4992480" cy="877680"/>
            </p14:xfrm>
          </p:contentPart>
        </mc:Choice>
        <mc:Fallback xmlns="">
          <p:pic>
            <p:nvPicPr>
              <p:cNvPr id="103" name="Freihand 10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71320" y="5107920"/>
                <a:ext cx="5053320" cy="9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6" name="Freihand 115"/>
              <p14:cNvContentPartPr/>
              <p14:nvPr/>
            </p14:nvContentPartPr>
            <p14:xfrm>
              <a:off x="4410120" y="6061200"/>
              <a:ext cx="4090680" cy="601920"/>
            </p14:xfrm>
          </p:contentPart>
        </mc:Choice>
        <mc:Fallback xmlns="">
          <p:pic>
            <p:nvPicPr>
              <p:cNvPr id="116" name="Freihand 1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92480" y="6021600"/>
                <a:ext cx="41472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4" name="Freihand 133"/>
              <p14:cNvContentPartPr/>
              <p14:nvPr/>
            </p14:nvContentPartPr>
            <p14:xfrm>
              <a:off x="5378160" y="1056120"/>
              <a:ext cx="1211040" cy="276120"/>
            </p14:xfrm>
          </p:contentPart>
        </mc:Choice>
        <mc:Fallback xmlns="">
          <p:pic>
            <p:nvPicPr>
              <p:cNvPr id="134" name="Freihand 13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3036" y="1042080"/>
                <a:ext cx="1240569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5" name="Freihand 134"/>
              <p14:cNvContentPartPr/>
              <p14:nvPr/>
            </p14:nvContentPartPr>
            <p14:xfrm>
              <a:off x="5502720" y="2246640"/>
              <a:ext cx="1117800" cy="1677600"/>
            </p14:xfrm>
          </p:contentPart>
        </mc:Choice>
        <mc:Fallback xmlns="">
          <p:pic>
            <p:nvPicPr>
              <p:cNvPr id="135" name="Freihand 13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89036" y="2239440"/>
                <a:ext cx="1147690" cy="17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1" name="Freihand 140"/>
              <p14:cNvContentPartPr/>
              <p14:nvPr/>
            </p14:nvContentPartPr>
            <p14:xfrm>
              <a:off x="3165600" y="2283000"/>
              <a:ext cx="746280" cy="920160"/>
            </p14:xfrm>
          </p:contentPart>
        </mc:Choice>
        <mc:Fallback xmlns="">
          <p:pic>
            <p:nvPicPr>
              <p:cNvPr id="141" name="Freihand 14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44720" y="2266800"/>
                <a:ext cx="78912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2" name="Freihand 141"/>
              <p14:cNvContentPartPr/>
              <p14:nvPr/>
            </p14:nvContentPartPr>
            <p14:xfrm>
              <a:off x="4826280" y="1021200"/>
              <a:ext cx="642240" cy="1641240"/>
            </p14:xfrm>
          </p:contentPart>
        </mc:Choice>
        <mc:Fallback xmlns="">
          <p:pic>
            <p:nvPicPr>
              <p:cNvPr id="142" name="Freihand 14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08270" y="1002840"/>
                <a:ext cx="678620" cy="16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" name="Freihand 142"/>
              <p14:cNvContentPartPr/>
              <p14:nvPr/>
            </p14:nvContentPartPr>
            <p14:xfrm>
              <a:off x="4902240" y="1156200"/>
              <a:ext cx="1725120" cy="1825920"/>
            </p14:xfrm>
          </p:contentPart>
        </mc:Choice>
        <mc:Fallback xmlns="">
          <p:pic>
            <p:nvPicPr>
              <p:cNvPr id="143" name="Freihand 14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86037" y="1137840"/>
                <a:ext cx="1759687" cy="18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4" name="Freihand 143"/>
              <p14:cNvContentPartPr/>
              <p14:nvPr/>
            </p14:nvContentPartPr>
            <p14:xfrm>
              <a:off x="4909080" y="3133320"/>
              <a:ext cx="981720" cy="890280"/>
            </p14:xfrm>
          </p:contentPart>
        </mc:Choice>
        <mc:Fallback xmlns="">
          <p:pic>
            <p:nvPicPr>
              <p:cNvPr id="144" name="Freihand 14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97920" y="3115320"/>
                <a:ext cx="100980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5" name="Freihand 144"/>
              <p14:cNvContentPartPr/>
              <p14:nvPr/>
            </p14:nvContentPartPr>
            <p14:xfrm>
              <a:off x="6391560" y="3083280"/>
              <a:ext cx="742320" cy="875160"/>
            </p14:xfrm>
          </p:contentPart>
        </mc:Choice>
        <mc:Fallback xmlns="">
          <p:pic>
            <p:nvPicPr>
              <p:cNvPr id="145" name="Freihand 14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69600" y="3069240"/>
                <a:ext cx="772200" cy="9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8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3268" y="2084603"/>
            <a:ext cx="7491312" cy="2222500"/>
          </a:xfrm>
        </p:spPr>
      </p:pic>
      <p:sp>
        <p:nvSpPr>
          <p:cNvPr id="5" name="Gefaltete Ecke 4"/>
          <p:cNvSpPr/>
          <p:nvPr/>
        </p:nvSpPr>
        <p:spPr>
          <a:xfrm rot="20945293">
            <a:off x="6599072" y="3810310"/>
            <a:ext cx="3348567" cy="2528888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 smtClean="0"/>
              <a:t>Finland</a:t>
            </a:r>
            <a:r>
              <a:rPr lang="en-GB" sz="2400" dirty="0"/>
              <a:t>, </a:t>
            </a:r>
            <a:r>
              <a:rPr lang="en-GB" sz="2400" dirty="0" smtClean="0"/>
              <a:t>Estonia, Austria, Germany, Spain, </a:t>
            </a:r>
            <a:r>
              <a:rPr lang="en-GB" sz="2400" dirty="0"/>
              <a:t>Portugal, </a:t>
            </a:r>
            <a:r>
              <a:rPr lang="en-GB" sz="2400" dirty="0" smtClean="0"/>
              <a:t>France</a:t>
            </a:r>
            <a:endParaRPr lang="en-GB" sz="2400" dirty="0"/>
          </a:p>
        </p:txBody>
      </p:sp>
      <p:sp>
        <p:nvSpPr>
          <p:cNvPr id="6" name="Gefaltete Ecke 5"/>
          <p:cNvSpPr/>
          <p:nvPr/>
        </p:nvSpPr>
        <p:spPr>
          <a:xfrm rot="21172316">
            <a:off x="2064641" y="917725"/>
            <a:ext cx="3200678" cy="1692275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defRPr/>
            </a:pPr>
            <a:r>
              <a:rPr lang="de-AT" altLang="de-DE" sz="2400" u="sng" dirty="0" smtClean="0">
                <a:hlinkClick r:id="rId3"/>
              </a:rPr>
              <a:t>apprent.eucen.eu</a:t>
            </a:r>
            <a:endParaRPr lang="de-AT" altLang="de-DE" sz="2400" u="sng" dirty="0" smtClean="0"/>
          </a:p>
        </p:txBody>
      </p:sp>
      <p:sp>
        <p:nvSpPr>
          <p:cNvPr id="9" name="Rechteck 8"/>
          <p:cNvSpPr/>
          <p:nvPr/>
        </p:nvSpPr>
        <p:spPr>
          <a:xfrm>
            <a:off x="0" y="6036590"/>
            <a:ext cx="2169763" cy="821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Bil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8" y="6089176"/>
            <a:ext cx="671507" cy="696269"/>
          </a:xfrm>
          <a:prstGeom prst="rect">
            <a:avLst/>
          </a:prstGeom>
        </p:spPr>
      </p:pic>
      <p:pic>
        <p:nvPicPr>
          <p:cNvPr id="7" name="Picture 2" descr="https://apprent.eucen.eu/wp-content/uploads/2019/01/eucen-icon-orange-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0" y="6089177"/>
            <a:ext cx="696269" cy="6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/>
              <p14:cNvContentPartPr/>
              <p14:nvPr/>
            </p14:nvContentPartPr>
            <p14:xfrm>
              <a:off x="4588680" y="1422960"/>
              <a:ext cx="1370160" cy="245196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8080" y="1392360"/>
                <a:ext cx="1429560" cy="25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/>
              <p14:cNvContentPartPr/>
              <p14:nvPr/>
            </p14:nvContentPartPr>
            <p14:xfrm>
              <a:off x="5553120" y="4648200"/>
              <a:ext cx="442800" cy="4665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2080" y="4608600"/>
                <a:ext cx="5256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/>
              <p14:cNvContentPartPr/>
              <p14:nvPr/>
            </p14:nvContentPartPr>
            <p14:xfrm>
              <a:off x="4625400" y="1323240"/>
              <a:ext cx="1483200" cy="247536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2200" y="1280040"/>
                <a:ext cx="1569960" cy="25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Freihand 10"/>
              <p14:cNvContentPartPr/>
              <p14:nvPr/>
            </p14:nvContentPartPr>
            <p14:xfrm>
              <a:off x="5043000" y="1378680"/>
              <a:ext cx="1120680" cy="241920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2320" y="1345200"/>
                <a:ext cx="1206360" cy="24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2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/>
              <p14:cNvContentPartPr/>
              <p14:nvPr/>
            </p14:nvContentPartPr>
            <p14:xfrm>
              <a:off x="6578400" y="3434280"/>
              <a:ext cx="1797120" cy="6991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58600" y="3426000"/>
                <a:ext cx="182520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Freihand 9"/>
              <p14:cNvContentPartPr/>
              <p14:nvPr/>
            </p14:nvContentPartPr>
            <p14:xfrm>
              <a:off x="6180600" y="3440400"/>
              <a:ext cx="2214720" cy="89172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56840" y="3417000"/>
                <a:ext cx="226260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Freihand 10"/>
              <p14:cNvContentPartPr/>
              <p14:nvPr/>
            </p14:nvContentPartPr>
            <p14:xfrm>
              <a:off x="4866240" y="3415200"/>
              <a:ext cx="846360" cy="10908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41760" y="3399720"/>
                <a:ext cx="8834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Freihand 11"/>
              <p14:cNvContentPartPr/>
              <p14:nvPr/>
            </p14:nvContentPartPr>
            <p14:xfrm>
              <a:off x="5584440" y="3391080"/>
              <a:ext cx="213480" cy="8856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70400" y="3373440"/>
                <a:ext cx="2451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Freihand 12"/>
              <p14:cNvContentPartPr/>
              <p14:nvPr/>
            </p14:nvContentPartPr>
            <p14:xfrm>
              <a:off x="5640600" y="3264000"/>
              <a:ext cx="281520" cy="17784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21880" y="3244200"/>
                <a:ext cx="321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Freihand 13"/>
              <p14:cNvContentPartPr/>
              <p14:nvPr/>
            </p14:nvContentPartPr>
            <p14:xfrm>
              <a:off x="5707200" y="3370560"/>
              <a:ext cx="292320" cy="7740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2440" y="3347520"/>
                <a:ext cx="3279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Freihand 14"/>
              <p14:cNvContentPartPr/>
              <p14:nvPr/>
            </p14:nvContentPartPr>
            <p14:xfrm>
              <a:off x="4842480" y="3453360"/>
              <a:ext cx="1158840" cy="9504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7640" y="3429960"/>
                <a:ext cx="12045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Freihand 15"/>
              <p14:cNvContentPartPr/>
              <p14:nvPr/>
            </p14:nvContentPartPr>
            <p14:xfrm>
              <a:off x="5444040" y="3352560"/>
              <a:ext cx="349920" cy="12672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34320" y="3334200"/>
                <a:ext cx="378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Freihand 16"/>
              <p14:cNvContentPartPr/>
              <p14:nvPr/>
            </p14:nvContentPartPr>
            <p14:xfrm>
              <a:off x="4868040" y="3313680"/>
              <a:ext cx="969120" cy="13500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8960" y="3294600"/>
                <a:ext cx="10072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Freihand 24"/>
              <p14:cNvContentPartPr/>
              <p14:nvPr/>
            </p14:nvContentPartPr>
            <p14:xfrm>
              <a:off x="7735800" y="2025960"/>
              <a:ext cx="584640" cy="78912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13840" y="2001120"/>
                <a:ext cx="63036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Freihand 25"/>
              <p14:cNvContentPartPr/>
              <p14:nvPr/>
            </p14:nvContentPartPr>
            <p14:xfrm>
              <a:off x="7224240" y="1916880"/>
              <a:ext cx="598680" cy="87156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03360" y="1892760"/>
                <a:ext cx="64296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Freihand 26"/>
              <p14:cNvContentPartPr/>
              <p14:nvPr/>
            </p14:nvContentPartPr>
            <p14:xfrm>
              <a:off x="7295160" y="2460120"/>
              <a:ext cx="136800" cy="22356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2120" y="2438160"/>
                <a:ext cx="1818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Freihand 27"/>
              <p14:cNvContentPartPr/>
              <p14:nvPr/>
            </p14:nvContentPartPr>
            <p14:xfrm>
              <a:off x="7805280" y="2508360"/>
              <a:ext cx="181080" cy="21204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80800" y="2483520"/>
                <a:ext cx="2311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Freihand 28"/>
              <p14:cNvContentPartPr/>
              <p14:nvPr/>
            </p14:nvContentPartPr>
            <p14:xfrm>
              <a:off x="4338840" y="2257080"/>
              <a:ext cx="533520" cy="91908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19760" y="2233320"/>
                <a:ext cx="574920" cy="9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Freihand 29"/>
              <p14:cNvContentPartPr/>
              <p14:nvPr/>
            </p14:nvContentPartPr>
            <p14:xfrm>
              <a:off x="3898200" y="2303160"/>
              <a:ext cx="435600" cy="93132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77320" y="2288040"/>
                <a:ext cx="479880" cy="9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Freihand 30"/>
              <p14:cNvContentPartPr/>
              <p14:nvPr/>
            </p14:nvContentPartPr>
            <p14:xfrm>
              <a:off x="4207440" y="2770800"/>
              <a:ext cx="107640" cy="27864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84400" y="2746680"/>
                <a:ext cx="1548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Freihand 63"/>
              <p14:cNvContentPartPr/>
              <p14:nvPr/>
            </p14:nvContentPartPr>
            <p14:xfrm>
              <a:off x="4701360" y="2681160"/>
              <a:ext cx="108360" cy="235080"/>
            </p14:xfrm>
          </p:contentPart>
        </mc:Choice>
        <mc:Fallback xmlns="">
          <p:pic>
            <p:nvPicPr>
              <p:cNvPr id="64" name="Freihand 6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76160" y="2657400"/>
                <a:ext cx="1573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Freihand 64"/>
              <p14:cNvContentPartPr/>
              <p14:nvPr/>
            </p14:nvContentPartPr>
            <p14:xfrm>
              <a:off x="4208880" y="2838840"/>
              <a:ext cx="97560" cy="178560"/>
            </p14:xfrm>
          </p:contentPart>
        </mc:Choice>
        <mc:Fallback xmlns="">
          <p:pic>
            <p:nvPicPr>
              <p:cNvPr id="65" name="Freihand 6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86920" y="2819040"/>
                <a:ext cx="140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Freihand 66"/>
              <p14:cNvContentPartPr/>
              <p14:nvPr/>
            </p14:nvContentPartPr>
            <p14:xfrm>
              <a:off x="4703520" y="2702400"/>
              <a:ext cx="128520" cy="224280"/>
            </p14:xfrm>
          </p:contentPart>
        </mc:Choice>
        <mc:Fallback xmlns="">
          <p:pic>
            <p:nvPicPr>
              <p:cNvPr id="67" name="Freihand 6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80480" y="2679000"/>
                <a:ext cx="1749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Freihand 70"/>
              <p14:cNvContentPartPr/>
              <p14:nvPr/>
            </p14:nvContentPartPr>
            <p14:xfrm>
              <a:off x="3996120" y="3503400"/>
              <a:ext cx="300240" cy="193680"/>
            </p14:xfrm>
          </p:contentPart>
        </mc:Choice>
        <mc:Fallback xmlns="">
          <p:pic>
            <p:nvPicPr>
              <p:cNvPr id="71" name="Freihand 7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74160" y="3481440"/>
                <a:ext cx="336960" cy="23040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Ellipse 71"/>
          <p:cNvSpPr/>
          <p:nvPr/>
        </p:nvSpPr>
        <p:spPr>
          <a:xfrm>
            <a:off x="4873260" y="660240"/>
            <a:ext cx="2146140" cy="1937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Freihand 72"/>
              <p14:cNvContentPartPr/>
              <p14:nvPr/>
            </p14:nvContentPartPr>
            <p14:xfrm>
              <a:off x="6994560" y="1374720"/>
              <a:ext cx="639360" cy="408240"/>
            </p14:xfrm>
          </p:contentPart>
        </mc:Choice>
        <mc:Fallback xmlns="">
          <p:pic>
            <p:nvPicPr>
              <p:cNvPr id="73" name="Freihand 7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81600" y="1353480"/>
                <a:ext cx="67392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Freihand 73"/>
              <p14:cNvContentPartPr/>
              <p14:nvPr/>
            </p14:nvContentPartPr>
            <p14:xfrm>
              <a:off x="4365480" y="1408200"/>
              <a:ext cx="543600" cy="579600"/>
            </p14:xfrm>
          </p:contentPart>
        </mc:Choice>
        <mc:Fallback xmlns="">
          <p:pic>
            <p:nvPicPr>
              <p:cNvPr id="74" name="Freihand 7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43520" y="1387320"/>
                <a:ext cx="58644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Freihand 74"/>
              <p14:cNvContentPartPr/>
              <p14:nvPr/>
            </p14:nvContentPartPr>
            <p14:xfrm>
              <a:off x="6950280" y="1336560"/>
              <a:ext cx="539280" cy="240840"/>
            </p14:xfrm>
          </p:contentPart>
        </mc:Choice>
        <mc:Fallback xmlns="">
          <p:pic>
            <p:nvPicPr>
              <p:cNvPr id="75" name="Freihand 74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935880" y="1318560"/>
                <a:ext cx="573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Freihand 78"/>
              <p14:cNvContentPartPr/>
              <p14:nvPr/>
            </p14:nvContentPartPr>
            <p14:xfrm>
              <a:off x="5386800" y="1098960"/>
              <a:ext cx="366840" cy="381600"/>
            </p14:xfrm>
          </p:contentPart>
        </mc:Choice>
        <mc:Fallback xmlns="">
          <p:pic>
            <p:nvPicPr>
              <p:cNvPr id="79" name="Freihand 7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72400" y="1082760"/>
                <a:ext cx="3978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Freihand 79"/>
              <p14:cNvContentPartPr/>
              <p14:nvPr/>
            </p14:nvContentPartPr>
            <p14:xfrm>
              <a:off x="6041280" y="1139640"/>
              <a:ext cx="356040" cy="355680"/>
            </p14:xfrm>
          </p:contentPart>
        </mc:Choice>
        <mc:Fallback xmlns="">
          <p:pic>
            <p:nvPicPr>
              <p:cNvPr id="80" name="Freihand 79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025080" y="1121280"/>
                <a:ext cx="3898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Freihand 80"/>
              <p14:cNvContentPartPr/>
              <p14:nvPr/>
            </p14:nvContentPartPr>
            <p14:xfrm>
              <a:off x="6192840" y="1331520"/>
              <a:ext cx="57240" cy="135360"/>
            </p14:xfrm>
          </p:contentPart>
        </mc:Choice>
        <mc:Fallback xmlns="">
          <p:pic>
            <p:nvPicPr>
              <p:cNvPr id="81" name="Freihand 8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74840" y="1314960"/>
                <a:ext cx="928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" name="Freihand 81"/>
              <p14:cNvContentPartPr/>
              <p14:nvPr/>
            </p14:nvContentPartPr>
            <p14:xfrm>
              <a:off x="5555640" y="1307400"/>
              <a:ext cx="65520" cy="150480"/>
            </p14:xfrm>
          </p:contentPart>
        </mc:Choice>
        <mc:Fallback xmlns="">
          <p:pic>
            <p:nvPicPr>
              <p:cNvPr id="82" name="Freihand 81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537640" y="1291920"/>
                <a:ext cx="986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Freihand 84"/>
              <p14:cNvContentPartPr/>
              <p14:nvPr/>
            </p14:nvContentPartPr>
            <p14:xfrm>
              <a:off x="5614320" y="1990320"/>
              <a:ext cx="563040" cy="200520"/>
            </p14:xfrm>
          </p:contentPart>
        </mc:Choice>
        <mc:Fallback xmlns="">
          <p:pic>
            <p:nvPicPr>
              <p:cNvPr id="85" name="Freihand 84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97040" y="1973040"/>
                <a:ext cx="596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Freihand 89"/>
              <p14:cNvContentPartPr/>
              <p14:nvPr/>
            </p14:nvContentPartPr>
            <p14:xfrm>
              <a:off x="4794600" y="481560"/>
              <a:ext cx="183600" cy="291600"/>
            </p14:xfrm>
          </p:contentPart>
        </mc:Choice>
        <mc:Fallback xmlns="">
          <p:pic>
            <p:nvPicPr>
              <p:cNvPr id="90" name="Freihand 89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80920" y="467160"/>
                <a:ext cx="2210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Freihand 90"/>
              <p14:cNvContentPartPr/>
              <p14:nvPr/>
            </p14:nvContentPartPr>
            <p14:xfrm>
              <a:off x="4784520" y="343320"/>
              <a:ext cx="441720" cy="252360"/>
            </p14:xfrm>
          </p:contentPart>
        </mc:Choice>
        <mc:Fallback xmlns="">
          <p:pic>
            <p:nvPicPr>
              <p:cNvPr id="91" name="Freihand 90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769040" y="319200"/>
                <a:ext cx="4831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Freihand 91"/>
              <p14:cNvContentPartPr/>
              <p14:nvPr/>
            </p14:nvContentPartPr>
            <p14:xfrm>
              <a:off x="5355480" y="305520"/>
              <a:ext cx="133920" cy="212400"/>
            </p14:xfrm>
          </p:contentPart>
        </mc:Choice>
        <mc:Fallback xmlns="">
          <p:pic>
            <p:nvPicPr>
              <p:cNvPr id="92" name="Freihand 91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332080" y="283560"/>
                <a:ext cx="1800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Freihand 92"/>
              <p14:cNvContentPartPr/>
              <p14:nvPr/>
            </p14:nvContentPartPr>
            <p14:xfrm>
              <a:off x="5673720" y="306600"/>
              <a:ext cx="171360" cy="174240"/>
            </p14:xfrm>
          </p:contentPart>
        </mc:Choice>
        <mc:Fallback xmlns="">
          <p:pic>
            <p:nvPicPr>
              <p:cNvPr id="93" name="Freihand 92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57520" y="284280"/>
                <a:ext cx="211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4" name="Freihand 93"/>
              <p14:cNvContentPartPr/>
              <p14:nvPr/>
            </p14:nvContentPartPr>
            <p14:xfrm>
              <a:off x="6192120" y="184200"/>
              <a:ext cx="18720" cy="296640"/>
            </p14:xfrm>
          </p:contentPart>
        </mc:Choice>
        <mc:Fallback xmlns="">
          <p:pic>
            <p:nvPicPr>
              <p:cNvPr id="94" name="Freihand 93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175920" y="170520"/>
                <a:ext cx="576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5" name="Freihand 94"/>
              <p14:cNvContentPartPr/>
              <p14:nvPr/>
            </p14:nvContentPartPr>
            <p14:xfrm>
              <a:off x="6064680" y="317040"/>
              <a:ext cx="265680" cy="23760"/>
            </p14:xfrm>
          </p:contentPart>
        </mc:Choice>
        <mc:Fallback xmlns="">
          <p:pic>
            <p:nvPicPr>
              <p:cNvPr id="95" name="Freihand 94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49560" y="306600"/>
                <a:ext cx="3052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6" name="Freihand 95"/>
              <p14:cNvContentPartPr/>
              <p14:nvPr/>
            </p14:nvContentPartPr>
            <p14:xfrm>
              <a:off x="6447360" y="365640"/>
              <a:ext cx="134280" cy="214920"/>
            </p14:xfrm>
          </p:contentPart>
        </mc:Choice>
        <mc:Fallback xmlns="">
          <p:pic>
            <p:nvPicPr>
              <p:cNvPr id="96" name="Freihand 95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23960" y="349440"/>
                <a:ext cx="182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7" name="Freihand 96"/>
              <p14:cNvContentPartPr/>
              <p14:nvPr/>
            </p14:nvContentPartPr>
            <p14:xfrm>
              <a:off x="6660120" y="468960"/>
              <a:ext cx="230400" cy="187920"/>
            </p14:xfrm>
          </p:contentPart>
        </mc:Choice>
        <mc:Fallback xmlns="">
          <p:pic>
            <p:nvPicPr>
              <p:cNvPr id="97" name="Freihand 9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637440" y="454560"/>
                <a:ext cx="2768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8" name="Freihand 97"/>
              <p14:cNvContentPartPr/>
              <p14:nvPr/>
            </p14:nvContentPartPr>
            <p14:xfrm>
              <a:off x="6854520" y="593160"/>
              <a:ext cx="237240" cy="259200"/>
            </p14:xfrm>
          </p:contentPart>
        </mc:Choice>
        <mc:Fallback xmlns="">
          <p:pic>
            <p:nvPicPr>
              <p:cNvPr id="98" name="Freihand 9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828960" y="569040"/>
                <a:ext cx="276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1" name="Freihand 100"/>
              <p14:cNvContentPartPr/>
              <p14:nvPr/>
            </p14:nvContentPartPr>
            <p14:xfrm>
              <a:off x="3483840" y="3042240"/>
              <a:ext cx="4708080" cy="2832120"/>
            </p14:xfrm>
          </p:contentPart>
        </mc:Choice>
        <mc:Fallback xmlns="">
          <p:pic>
            <p:nvPicPr>
              <p:cNvPr id="101" name="Freihand 100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470160" y="3021003"/>
                <a:ext cx="4760280" cy="2889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21" name="Freihand 120"/>
              <p14:cNvContentPartPr/>
              <p14:nvPr/>
            </p14:nvContentPartPr>
            <p14:xfrm>
              <a:off x="4780200" y="5911465"/>
              <a:ext cx="3467160" cy="309960"/>
            </p14:xfrm>
          </p:contentPart>
        </mc:Choice>
        <mc:Fallback xmlns="">
          <p:pic>
            <p:nvPicPr>
              <p:cNvPr id="121" name="Freihand 120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756438" y="5880469"/>
                <a:ext cx="3525486" cy="35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2" name="Freihand 121"/>
              <p14:cNvContentPartPr/>
              <p14:nvPr/>
            </p14:nvContentPartPr>
            <p14:xfrm>
              <a:off x="5986920" y="6093625"/>
              <a:ext cx="1712880" cy="186120"/>
            </p14:xfrm>
          </p:contentPart>
        </mc:Choice>
        <mc:Fallback xmlns="">
          <p:pic>
            <p:nvPicPr>
              <p:cNvPr id="122" name="Freihand 121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964965" y="6062305"/>
                <a:ext cx="176255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4" name="Freihand 123"/>
              <p14:cNvContentPartPr/>
              <p14:nvPr/>
            </p14:nvContentPartPr>
            <p14:xfrm>
              <a:off x="3387000" y="3598440"/>
              <a:ext cx="2569320" cy="818640"/>
            </p14:xfrm>
          </p:contentPart>
        </mc:Choice>
        <mc:Fallback xmlns="">
          <p:pic>
            <p:nvPicPr>
              <p:cNvPr id="124" name="Freihand 1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66120" y="3577560"/>
                <a:ext cx="260820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7" name="Freihand 126"/>
              <p14:cNvContentPartPr/>
              <p14:nvPr/>
            </p14:nvContentPartPr>
            <p14:xfrm>
              <a:off x="6060720" y="3043320"/>
              <a:ext cx="958680" cy="363960"/>
            </p14:xfrm>
          </p:contentPart>
        </mc:Choice>
        <mc:Fallback xmlns="">
          <p:pic>
            <p:nvPicPr>
              <p:cNvPr id="127" name="Freihand 1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8760" y="3037200"/>
                <a:ext cx="9878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9" name="Freihand 128"/>
              <p14:cNvContentPartPr/>
              <p14:nvPr/>
            </p14:nvContentPartPr>
            <p14:xfrm>
              <a:off x="11754120" y="2597280"/>
              <a:ext cx="360" cy="360"/>
            </p14:xfrm>
          </p:contentPart>
        </mc:Choice>
        <mc:Fallback xmlns="">
          <p:pic>
            <p:nvPicPr>
              <p:cNvPr id="129" name="Freihand 128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741520" y="2584680"/>
                <a:ext cx="25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0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1982640" y="2285880"/>
              <a:ext cx="2437920" cy="142812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0760" y="2269680"/>
                <a:ext cx="2467080" cy="14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/>
              <p14:cNvContentPartPr/>
              <p14:nvPr/>
            </p14:nvContentPartPr>
            <p14:xfrm>
              <a:off x="4875960" y="1793760"/>
              <a:ext cx="6878520" cy="253872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6880" y="1773240"/>
                <a:ext cx="6910200" cy="25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/>
              <p14:cNvContentPartPr/>
              <p14:nvPr/>
            </p14:nvContentPartPr>
            <p14:xfrm>
              <a:off x="4923840" y="3962760"/>
              <a:ext cx="1990080" cy="41868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9080" y="3951600"/>
                <a:ext cx="2024640" cy="4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92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41" y="-285867"/>
            <a:ext cx="5572125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4" name="Textfeld 4"/>
          <p:cNvSpPr txBox="1">
            <a:spLocks noChangeArrowheads="1"/>
          </p:cNvSpPr>
          <p:nvPr/>
        </p:nvSpPr>
        <p:spPr bwMode="auto">
          <a:xfrm rot="-935574">
            <a:off x="6306402" y="1677514"/>
            <a:ext cx="29416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de-DE" altLang="x-none" sz="3200" dirty="0" smtClean="0"/>
              <a:t>Learning in </a:t>
            </a:r>
            <a:r>
              <a:rPr lang="de-DE" altLang="x-none" sz="3200" dirty="0"/>
              <a:t>P</a:t>
            </a:r>
            <a:r>
              <a:rPr lang="de-DE" altLang="x-none" sz="3200" dirty="0" smtClean="0"/>
              <a:t>ractice</a:t>
            </a:r>
            <a:endParaRPr lang="de-DE" altLang="x-none" sz="3200" dirty="0"/>
          </a:p>
        </p:txBody>
      </p:sp>
      <p:sp>
        <p:nvSpPr>
          <p:cNvPr id="212995" name="Textfeld 5"/>
          <p:cNvSpPr txBox="1">
            <a:spLocks noChangeArrowheads="1"/>
          </p:cNvSpPr>
          <p:nvPr/>
        </p:nvSpPr>
        <p:spPr bwMode="auto">
          <a:xfrm rot="577107">
            <a:off x="6598739" y="3212438"/>
            <a:ext cx="26790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de-DE" altLang="x-none" sz="2800" dirty="0" smtClean="0"/>
              <a:t>Learning in </a:t>
            </a:r>
          </a:p>
          <a:p>
            <a:r>
              <a:rPr lang="de-DE" altLang="x-none" sz="2800" dirty="0" smtClean="0"/>
              <a:t>Higher Education</a:t>
            </a:r>
            <a:endParaRPr lang="de-DE" altLang="x-none" sz="2800" dirty="0"/>
          </a:p>
        </p:txBody>
      </p:sp>
      <p:sp>
        <p:nvSpPr>
          <p:cNvPr id="212996" name="Textfeld 7"/>
          <p:cNvSpPr txBox="1">
            <a:spLocks noChangeArrowheads="1"/>
          </p:cNvSpPr>
          <p:nvPr/>
        </p:nvSpPr>
        <p:spPr bwMode="auto">
          <a:xfrm rot="20438396">
            <a:off x="7283521" y="2555832"/>
            <a:ext cx="1841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de-DE" altLang="x-none" dirty="0" smtClean="0"/>
              <a:t>Informal Learning</a:t>
            </a:r>
            <a:endParaRPr lang="de-DE" altLang="x-none" dirty="0"/>
          </a:p>
        </p:txBody>
      </p:sp>
      <p:sp>
        <p:nvSpPr>
          <p:cNvPr id="212997" name="Textfeld 8"/>
          <p:cNvSpPr txBox="1">
            <a:spLocks noChangeArrowheads="1"/>
          </p:cNvSpPr>
          <p:nvPr/>
        </p:nvSpPr>
        <p:spPr bwMode="auto">
          <a:xfrm>
            <a:off x="6936994" y="4193604"/>
            <a:ext cx="1699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de-DE" altLang="x-none" dirty="0" smtClean="0"/>
              <a:t>Formal </a:t>
            </a:r>
            <a:r>
              <a:rPr lang="de-DE" altLang="x-none" dirty="0"/>
              <a:t>L</a:t>
            </a:r>
            <a:r>
              <a:rPr lang="de-DE" altLang="x-none" dirty="0" smtClean="0"/>
              <a:t>earning</a:t>
            </a:r>
            <a:endParaRPr lang="de-DE" altLang="x-none" dirty="0"/>
          </a:p>
        </p:txBody>
      </p:sp>
      <p:sp>
        <p:nvSpPr>
          <p:cNvPr id="2" name="Textfeld 1"/>
          <p:cNvSpPr txBox="1"/>
          <p:nvPr/>
        </p:nvSpPr>
        <p:spPr>
          <a:xfrm>
            <a:off x="436988" y="1841738"/>
            <a:ext cx="3652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Higher </a:t>
            </a:r>
            <a:r>
              <a:rPr lang="de-DE" sz="3600" b="1" dirty="0" err="1" smtClean="0"/>
              <a:t>Apprenticeship</a:t>
            </a:r>
            <a:r>
              <a:rPr lang="de-DE" sz="3600" b="1" dirty="0" smtClean="0"/>
              <a:t>: Blending </a:t>
            </a:r>
            <a:r>
              <a:rPr lang="de-DE" sz="3600" b="1" dirty="0" err="1" smtClean="0"/>
              <a:t>learning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types</a:t>
            </a:r>
            <a:endParaRPr lang="de-DE" sz="3600" b="1" dirty="0"/>
          </a:p>
        </p:txBody>
      </p:sp>
      <p:sp>
        <p:nvSpPr>
          <p:cNvPr id="4" name="Explosion 2 3"/>
          <p:cNvSpPr/>
          <p:nvPr/>
        </p:nvSpPr>
        <p:spPr>
          <a:xfrm>
            <a:off x="2015474" y="1971580"/>
            <a:ext cx="6461933" cy="5182712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communication </a:t>
            </a:r>
            <a:r>
              <a:rPr lang="en-US" sz="2000" dirty="0">
                <a:solidFill>
                  <a:schemeClr val="tx1"/>
                </a:solidFill>
              </a:rPr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problem-solving </a:t>
            </a:r>
            <a:r>
              <a:rPr lang="en-US" sz="2000" dirty="0">
                <a:solidFill>
                  <a:schemeClr val="tx1"/>
                </a:solidFill>
              </a:rPr>
              <a:t>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critical </a:t>
            </a:r>
            <a:r>
              <a:rPr lang="en-US" sz="2000" dirty="0" smtClean="0">
                <a:solidFill>
                  <a:schemeClr val="tx1"/>
                </a:solidFill>
              </a:rPr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reflection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time management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teamwork</a:t>
            </a:r>
          </a:p>
          <a:p>
            <a:r>
              <a:rPr lang="de-DE" altLang="x-none" sz="1400" dirty="0" smtClean="0">
                <a:solidFill>
                  <a:schemeClr val="tx1"/>
                </a:solidFill>
              </a:rPr>
              <a:t>(Fleming </a:t>
            </a:r>
            <a:r>
              <a:rPr lang="de-DE" altLang="x-none" sz="1400" dirty="0" err="1">
                <a:solidFill>
                  <a:schemeClr val="tx1"/>
                </a:solidFill>
              </a:rPr>
              <a:t>and</a:t>
            </a:r>
            <a:r>
              <a:rPr lang="de-DE" altLang="x-none" sz="1400" dirty="0">
                <a:solidFill>
                  <a:schemeClr val="tx1"/>
                </a:solidFill>
              </a:rPr>
              <a:t> Eames </a:t>
            </a:r>
            <a:r>
              <a:rPr lang="de-DE" altLang="x-none" sz="1400" dirty="0" smtClean="0">
                <a:solidFill>
                  <a:schemeClr val="tx1"/>
                </a:solidFill>
              </a:rPr>
              <a:t>2005, </a:t>
            </a:r>
            <a:r>
              <a:rPr lang="de-DE" altLang="x-none" sz="1400" dirty="0">
                <a:solidFill>
                  <a:schemeClr val="tx1"/>
                </a:solidFill>
              </a:rPr>
              <a:t>S. </a:t>
            </a:r>
            <a:r>
              <a:rPr lang="de-DE" altLang="x-none" sz="1400" dirty="0" smtClean="0">
                <a:solidFill>
                  <a:schemeClr val="tx1"/>
                </a:solidFill>
              </a:rPr>
              <a:t>28)</a:t>
            </a:r>
            <a:endParaRPr lang="de-DE" altLang="x-none" sz="1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9"/>
    </mc:Choice>
    <mc:Fallback xmlns="">
      <p:transition spd="slow" advTm="11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5" grpId="0"/>
      <p:bldP spid="212996" grpId="0"/>
      <p:bldP spid="212997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61190" y="181684"/>
            <a:ext cx="5908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Isabell </a:t>
            </a:r>
            <a:r>
              <a:rPr lang="de-DE" b="1" dirty="0" smtClean="0"/>
              <a:t>Grundschober</a:t>
            </a:r>
          </a:p>
          <a:p>
            <a:r>
              <a:rPr lang="de-DE" dirty="0" smtClean="0"/>
              <a:t>Head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Center </a:t>
            </a:r>
            <a:r>
              <a:rPr lang="de-DE" dirty="0" err="1" smtClean="0"/>
              <a:t>for</a:t>
            </a:r>
            <a:r>
              <a:rPr lang="de-DE" dirty="0" smtClean="0"/>
              <a:t> Research in Educational Technology</a:t>
            </a:r>
            <a:endParaRPr lang="de-DE" dirty="0" smtClean="0"/>
          </a:p>
          <a:p>
            <a:r>
              <a:rPr lang="de-DE" dirty="0" err="1" smtClean="0"/>
              <a:t>Danube</a:t>
            </a:r>
            <a:r>
              <a:rPr lang="de-DE" dirty="0" smtClean="0"/>
              <a:t>-University </a:t>
            </a:r>
            <a:r>
              <a:rPr lang="de-DE" dirty="0" smtClean="0"/>
              <a:t>Krems (Austria)</a:t>
            </a:r>
          </a:p>
          <a:p>
            <a:r>
              <a:rPr lang="de-DE" b="1" dirty="0" smtClean="0"/>
              <a:t>     @</a:t>
            </a:r>
            <a:r>
              <a:rPr lang="de-DE" b="1" dirty="0" err="1" smtClean="0"/>
              <a:t>isabellgru</a:t>
            </a:r>
            <a:r>
              <a:rPr lang="de-DE" b="1" dirty="0" smtClean="0"/>
              <a:t> </a:t>
            </a:r>
          </a:p>
          <a:p>
            <a:r>
              <a:rPr lang="de-DE" b="1" dirty="0"/>
              <a:t> </a:t>
            </a:r>
            <a:r>
              <a:rPr lang="de-DE" b="1" dirty="0" smtClean="0"/>
              <a:t>     Isabell </a:t>
            </a:r>
            <a:r>
              <a:rPr lang="de-DE" b="1" dirty="0" err="1" smtClean="0"/>
              <a:t>Gru</a:t>
            </a:r>
            <a:endParaRPr lang="de-DE" b="1" dirty="0" smtClean="0"/>
          </a:p>
          <a:p>
            <a:r>
              <a:rPr lang="de-DE" dirty="0" smtClean="0">
                <a:hlinkClick r:id="rId2"/>
              </a:rPr>
              <a:t>Isabellgru.eu 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81" y="6291943"/>
            <a:ext cx="545926" cy="56605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t="5370" r="36812" b="31901"/>
          <a:stretch/>
        </p:blipFill>
        <p:spPr bwMode="auto">
          <a:xfrm>
            <a:off x="253872" y="241658"/>
            <a:ext cx="1142581" cy="159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M:\Konferenzen\2018\twitter-2430933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88" y="1058847"/>
            <a:ext cx="279369" cy="2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:\Konferenzen\2018\facebook-2429746_960_7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88" y="1369274"/>
            <a:ext cx="279369" cy="2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Grundschober\Downloads\qrcode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54" y="1841094"/>
            <a:ext cx="4628351" cy="46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pprent.eucen.eu/wp-content/uploads/2019/01/eucen-icon-orange-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857" y="6020972"/>
            <a:ext cx="696269" cy="6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288466" y="1325477"/>
            <a:ext cx="3508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altLang="de-DE" sz="3600" u="sng" dirty="0">
                <a:hlinkClick r:id="rId9"/>
              </a:rPr>
              <a:t>apprent.eucen.eu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4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9"/>
    </mc:Choice>
    <mc:Fallback xmlns="">
      <p:transition spd="slow" advTm="733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itel 1"/>
          <p:cNvSpPr>
            <a:spLocks noGrp="1"/>
          </p:cNvSpPr>
          <p:nvPr>
            <p:ph type="title"/>
          </p:nvPr>
        </p:nvSpPr>
        <p:spPr>
          <a:xfrm>
            <a:off x="674913" y="365126"/>
            <a:ext cx="9323163" cy="1325563"/>
          </a:xfrm>
        </p:spPr>
        <p:txBody>
          <a:bodyPr/>
          <a:lstStyle/>
          <a:p>
            <a:pPr eaLnBrk="1" hangingPunct="1"/>
            <a:r>
              <a:rPr lang="de-DE" altLang="x-none" b="1" dirty="0" err="1" smtClean="0">
                <a:solidFill>
                  <a:schemeClr val="accent2"/>
                </a:solidFill>
              </a:rPr>
              <a:t>Literature</a:t>
            </a:r>
            <a:endParaRPr lang="de-DE" altLang="x-none" b="1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4913" y="1498600"/>
            <a:ext cx="10863943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AT" sz="1200" dirty="0" err="1"/>
              <a:t>ApprEnt</a:t>
            </a:r>
            <a:r>
              <a:rPr lang="de-AT" sz="1200" dirty="0"/>
              <a:t> (2018): Higher </a:t>
            </a:r>
            <a:r>
              <a:rPr lang="de-AT" sz="1200" dirty="0" err="1"/>
              <a:t>Apprenticeship</a:t>
            </a:r>
            <a:r>
              <a:rPr lang="de-AT" sz="1200" dirty="0"/>
              <a:t> Definition. </a:t>
            </a:r>
            <a:r>
              <a:rPr lang="de-AT" sz="1200" dirty="0" err="1"/>
              <a:t>Retrieved</a:t>
            </a:r>
            <a:r>
              <a:rPr lang="de-AT" sz="1200" dirty="0"/>
              <a:t> </a:t>
            </a:r>
            <a:r>
              <a:rPr lang="de-AT" sz="1200" dirty="0" err="1"/>
              <a:t>from</a:t>
            </a:r>
            <a:r>
              <a:rPr lang="de-AT" sz="1200" dirty="0"/>
              <a:t> </a:t>
            </a:r>
            <a:r>
              <a:rPr lang="de-DE" sz="1200" dirty="0">
                <a:hlinkClick r:id="rId2"/>
              </a:rPr>
              <a:t>https://apprent.eucen.eu/definition/</a:t>
            </a:r>
            <a:r>
              <a:rPr lang="de-DE" sz="1200" dirty="0"/>
              <a:t>, 23.4.2018</a:t>
            </a:r>
          </a:p>
          <a:p>
            <a:pPr eaLnBrk="1" hangingPunct="1">
              <a:defRPr/>
            </a:pPr>
            <a:r>
              <a:rPr lang="de-AT" sz="1200" dirty="0" err="1" smtClean="0"/>
              <a:t>Ferns</a:t>
            </a:r>
            <a:r>
              <a:rPr lang="de-AT" sz="1200" dirty="0"/>
              <a:t>, S., Campbell, M., &amp; </a:t>
            </a:r>
            <a:r>
              <a:rPr lang="de-AT" sz="1200" dirty="0" err="1"/>
              <a:t>Zegwaard</a:t>
            </a:r>
            <a:r>
              <a:rPr lang="de-AT" sz="1200" dirty="0"/>
              <a:t>, K. (2014). Work Integrated Learning. In S. </a:t>
            </a:r>
            <a:r>
              <a:rPr lang="de-AT" sz="1200" dirty="0" err="1"/>
              <a:t>Ferns</a:t>
            </a:r>
            <a:r>
              <a:rPr lang="de-AT" sz="1200" dirty="0"/>
              <a:t> (Ed.), </a:t>
            </a:r>
            <a:r>
              <a:rPr lang="de-AT" sz="1200" i="1" dirty="0"/>
              <a:t>HERDSA Guide: Work </a:t>
            </a:r>
            <a:r>
              <a:rPr lang="de-AT" sz="1200" i="1" dirty="0" err="1"/>
              <a:t>integrated</a:t>
            </a:r>
            <a:r>
              <a:rPr lang="de-AT" sz="1200" i="1" dirty="0"/>
              <a:t> </a:t>
            </a:r>
            <a:r>
              <a:rPr lang="de-AT" sz="1200" i="1" dirty="0" err="1"/>
              <a:t>learning</a:t>
            </a:r>
            <a:r>
              <a:rPr lang="de-AT" sz="1200" i="1" dirty="0"/>
              <a:t> in </a:t>
            </a:r>
            <a:r>
              <a:rPr lang="de-AT" sz="1200" i="1" dirty="0" err="1"/>
              <a:t>the</a:t>
            </a:r>
            <a:r>
              <a:rPr lang="de-AT" sz="1200" i="1" dirty="0"/>
              <a:t> </a:t>
            </a:r>
            <a:r>
              <a:rPr lang="de-AT" sz="1200" i="1" dirty="0" err="1"/>
              <a:t>curriculum</a:t>
            </a:r>
            <a:r>
              <a:rPr lang="de-AT" sz="1200" dirty="0"/>
              <a:t> (pp. 1–6). </a:t>
            </a:r>
            <a:r>
              <a:rPr lang="de-AT" sz="1200" dirty="0" err="1"/>
              <a:t>Australia</a:t>
            </a:r>
            <a:r>
              <a:rPr lang="de-AT" sz="1200" dirty="0"/>
              <a:t>: Higher Education Research </a:t>
            </a:r>
            <a:r>
              <a:rPr lang="de-AT" sz="1200" dirty="0" err="1"/>
              <a:t>and</a:t>
            </a:r>
            <a:r>
              <a:rPr lang="de-AT" sz="1200" dirty="0"/>
              <a:t> Development Society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Australasia</a:t>
            </a:r>
            <a:r>
              <a:rPr lang="de-AT" sz="1200" dirty="0"/>
              <a:t>.</a:t>
            </a:r>
          </a:p>
          <a:p>
            <a:pPr eaLnBrk="1" hangingPunct="1">
              <a:defRPr/>
            </a:pPr>
            <a:r>
              <a:rPr lang="de-AT" sz="1200" dirty="0"/>
              <a:t>Fleming, J., &amp; Eames, C. (2005). Student Learning in Relation </a:t>
            </a: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</a:t>
            </a:r>
            <a:r>
              <a:rPr lang="de-AT" sz="1200" dirty="0" err="1"/>
              <a:t>Structure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</a:t>
            </a:r>
            <a:r>
              <a:rPr lang="de-AT" sz="1200" dirty="0" err="1"/>
              <a:t>Cooperative</a:t>
            </a:r>
            <a:r>
              <a:rPr lang="de-AT" sz="1200" dirty="0"/>
              <a:t> Experience. </a:t>
            </a:r>
            <a:r>
              <a:rPr lang="de-AT" sz="1200" i="1" dirty="0" err="1"/>
              <a:t>Asia</a:t>
            </a:r>
            <a:r>
              <a:rPr lang="de-AT" sz="1200" i="1" dirty="0"/>
              <a:t>- Pacific Journal </a:t>
            </a:r>
            <a:r>
              <a:rPr lang="de-AT" sz="1200" i="1" dirty="0" err="1"/>
              <a:t>of</a:t>
            </a:r>
            <a:r>
              <a:rPr lang="de-AT" sz="1200" i="1" dirty="0"/>
              <a:t> </a:t>
            </a:r>
            <a:r>
              <a:rPr lang="de-AT" sz="1200" i="1" dirty="0" err="1"/>
              <a:t>Cooperative</a:t>
            </a:r>
            <a:r>
              <a:rPr lang="de-AT" sz="1200" i="1" dirty="0"/>
              <a:t> Education</a:t>
            </a:r>
            <a:r>
              <a:rPr lang="de-AT" sz="1200" dirty="0"/>
              <a:t>, </a:t>
            </a:r>
            <a:r>
              <a:rPr lang="de-AT" sz="1200" i="1" dirty="0"/>
              <a:t>6</a:t>
            </a:r>
            <a:r>
              <a:rPr lang="de-AT" sz="1200" dirty="0"/>
              <a:t>(2), 26–31.</a:t>
            </a:r>
          </a:p>
          <a:p>
            <a:pPr eaLnBrk="1" hangingPunct="1">
              <a:defRPr/>
            </a:pPr>
            <a:r>
              <a:rPr lang="de-AT" sz="1200" dirty="0"/>
              <a:t>Grundschober, I., Baumgartner, P., Gruber-Mücke, T., &amp; </a:t>
            </a:r>
            <a:r>
              <a:rPr lang="de-AT" sz="1200" dirty="0" err="1"/>
              <a:t>Sickinger</a:t>
            </a:r>
            <a:r>
              <a:rPr lang="de-AT" sz="1200" dirty="0"/>
              <a:t>, R. (2016). A Pattern Language </a:t>
            </a:r>
            <a:r>
              <a:rPr lang="de-AT" sz="1200" dirty="0" err="1"/>
              <a:t>for</a:t>
            </a:r>
            <a:r>
              <a:rPr lang="de-AT" sz="1200" dirty="0"/>
              <a:t> </a:t>
            </a:r>
            <a:r>
              <a:rPr lang="de-AT" sz="1200" dirty="0" err="1"/>
              <a:t>Tacit</a:t>
            </a:r>
            <a:r>
              <a:rPr lang="de-AT" sz="1200" dirty="0"/>
              <a:t> Knowledge. PUARL Conference 2016, </a:t>
            </a:r>
            <a:r>
              <a:rPr lang="de-AT" sz="1200" dirty="0" err="1"/>
              <a:t>retrieved</a:t>
            </a:r>
            <a:r>
              <a:rPr lang="de-AT" sz="1200" dirty="0"/>
              <a:t> November 3, 2016, </a:t>
            </a:r>
            <a:r>
              <a:rPr lang="de-AT" sz="1200" dirty="0" err="1"/>
              <a:t>from</a:t>
            </a:r>
            <a:r>
              <a:rPr lang="de-AT" sz="1200" dirty="0"/>
              <a:t> </a:t>
            </a:r>
            <a:r>
              <a:rPr lang="de-AT" sz="1200" dirty="0">
                <a:hlinkClick r:id="rId3"/>
              </a:rPr>
              <a:t>https://drive.google.com/drive/folders/0B4I8ECUAe5tNRkhJVm11NUJtWGc </a:t>
            </a:r>
            <a:endParaRPr lang="de-AT" sz="1200" dirty="0"/>
          </a:p>
          <a:p>
            <a:pPr eaLnBrk="1" hangingPunct="1">
              <a:defRPr/>
            </a:pPr>
            <a:r>
              <a:rPr lang="de-AT" sz="1200" dirty="0" err="1" smtClean="0"/>
              <a:t>Kaider</a:t>
            </a:r>
            <a:r>
              <a:rPr lang="de-AT" sz="1200" dirty="0"/>
              <a:t>, F., Hains-</a:t>
            </a:r>
            <a:r>
              <a:rPr lang="de-AT" sz="1200" dirty="0" err="1"/>
              <a:t>Wesson</a:t>
            </a:r>
            <a:r>
              <a:rPr lang="de-AT" sz="1200" dirty="0"/>
              <a:t>, R., &amp; Young, K. (2017). </a:t>
            </a:r>
            <a:r>
              <a:rPr lang="de-AT" sz="1200" dirty="0" err="1"/>
              <a:t>Practical</a:t>
            </a:r>
            <a:r>
              <a:rPr lang="de-AT" sz="1200" dirty="0"/>
              <a:t> </a:t>
            </a:r>
            <a:r>
              <a:rPr lang="de-AT" sz="1200" dirty="0" err="1"/>
              <a:t>typology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authentic</a:t>
            </a:r>
            <a:r>
              <a:rPr lang="de-AT" sz="1200" dirty="0"/>
              <a:t> </a:t>
            </a:r>
            <a:r>
              <a:rPr lang="de-AT" sz="1200" dirty="0" err="1"/>
              <a:t>work-integrated</a:t>
            </a:r>
            <a:r>
              <a:rPr lang="de-AT" sz="1200" dirty="0"/>
              <a:t> </a:t>
            </a:r>
            <a:r>
              <a:rPr lang="de-AT" sz="1200" dirty="0" err="1"/>
              <a:t>learning</a:t>
            </a:r>
            <a:r>
              <a:rPr lang="de-AT" sz="1200" dirty="0"/>
              <a:t> </a:t>
            </a:r>
            <a:r>
              <a:rPr lang="de-AT" sz="1200" dirty="0" err="1"/>
              <a:t>activities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assessments</a:t>
            </a:r>
            <a:r>
              <a:rPr lang="de-AT" sz="1200" dirty="0"/>
              <a:t>. </a:t>
            </a:r>
            <a:r>
              <a:rPr lang="de-AT" sz="1200" i="1" dirty="0" err="1"/>
              <a:t>Asia</a:t>
            </a:r>
            <a:r>
              <a:rPr lang="de-AT" sz="1200" i="1" dirty="0"/>
              <a:t>-Pacific Journal </a:t>
            </a:r>
            <a:r>
              <a:rPr lang="de-AT" sz="1200" i="1" dirty="0" err="1"/>
              <a:t>of</a:t>
            </a:r>
            <a:r>
              <a:rPr lang="de-AT" sz="1200" i="1" dirty="0"/>
              <a:t> </a:t>
            </a:r>
            <a:r>
              <a:rPr lang="de-AT" sz="1200" i="1" dirty="0" err="1"/>
              <a:t>Cooperative</a:t>
            </a:r>
            <a:r>
              <a:rPr lang="de-AT" sz="1200" i="1" dirty="0"/>
              <a:t> Education,</a:t>
            </a:r>
            <a:r>
              <a:rPr lang="de-AT" sz="1200" dirty="0"/>
              <a:t> </a:t>
            </a:r>
            <a:r>
              <a:rPr lang="de-AT" sz="1200" i="1" dirty="0"/>
              <a:t>18</a:t>
            </a:r>
            <a:r>
              <a:rPr lang="de-AT" sz="1200" dirty="0"/>
              <a:t>(2), 153–165</a:t>
            </a:r>
            <a:r>
              <a:rPr lang="de-DE" sz="1200" dirty="0"/>
              <a:t> </a:t>
            </a:r>
          </a:p>
          <a:p>
            <a:pPr eaLnBrk="1" hangingPunct="1">
              <a:defRPr/>
            </a:pPr>
            <a:r>
              <a:rPr lang="de-DE" sz="1200" dirty="0"/>
              <a:t>Polanyi, M. (2009). The </a:t>
            </a:r>
            <a:r>
              <a:rPr lang="de-DE" sz="1200" dirty="0" err="1"/>
              <a:t>Tacit</a:t>
            </a:r>
            <a:r>
              <a:rPr lang="de-DE" sz="1200" dirty="0"/>
              <a:t> Dimension. Chicago: The University </a:t>
            </a:r>
            <a:r>
              <a:rPr lang="de-DE" sz="1200" dirty="0" err="1"/>
              <a:t>of</a:t>
            </a:r>
            <a:r>
              <a:rPr lang="de-DE" sz="1200" dirty="0"/>
              <a:t> Chicago Press.</a:t>
            </a:r>
          </a:p>
          <a:p>
            <a:pPr eaLnBrk="1" hangingPunct="1">
              <a:defRPr/>
            </a:pPr>
            <a:r>
              <a:rPr lang="de-DE" sz="1200" dirty="0"/>
              <a:t>Polanyi, M. (2013). Personal Knowledge. </a:t>
            </a:r>
            <a:r>
              <a:rPr lang="de-DE" sz="1200" dirty="0" err="1"/>
              <a:t>Towards</a:t>
            </a:r>
            <a:r>
              <a:rPr lang="de-DE" sz="1200" dirty="0"/>
              <a:t> a Post-Critical </a:t>
            </a:r>
            <a:r>
              <a:rPr lang="de-DE" sz="1200" dirty="0" err="1"/>
              <a:t>Philosophy</a:t>
            </a:r>
            <a:r>
              <a:rPr lang="de-DE" sz="1200" dirty="0"/>
              <a:t>. Mansfield </a:t>
            </a:r>
            <a:r>
              <a:rPr lang="de-DE" sz="1200" dirty="0" err="1"/>
              <a:t>Centre</a:t>
            </a:r>
            <a:r>
              <a:rPr lang="de-DE" sz="1200" dirty="0"/>
              <a:t>, CT: Martino Publishing.</a:t>
            </a:r>
          </a:p>
          <a:p>
            <a:pPr eaLnBrk="1" hangingPunct="1">
              <a:defRPr/>
            </a:pPr>
            <a:r>
              <a:rPr lang="de-DE" sz="1200" dirty="0" smtClean="0"/>
              <a:t>Schmidt-Hertha</a:t>
            </a:r>
            <a:r>
              <a:rPr lang="de-DE" sz="1200" dirty="0"/>
              <a:t>, B. (2011). Formales, non-formales und informelles Lernen. In S. </a:t>
            </a:r>
            <a:r>
              <a:rPr lang="de-DE" sz="1200" dirty="0" err="1"/>
              <a:t>Bohlinger</a:t>
            </a:r>
            <a:r>
              <a:rPr lang="de-DE" sz="1200" dirty="0"/>
              <a:t> &amp; G. </a:t>
            </a:r>
            <a:r>
              <a:rPr lang="de-DE" sz="1200" dirty="0" err="1"/>
              <a:t>Münchhausen</a:t>
            </a:r>
            <a:r>
              <a:rPr lang="de-DE" sz="1200" dirty="0"/>
              <a:t> (Eds.), Validierung von Lernergebnissen - Recognition </a:t>
            </a:r>
            <a:r>
              <a:rPr lang="de-DE" sz="1200" dirty="0" err="1"/>
              <a:t>and</a:t>
            </a:r>
            <a:r>
              <a:rPr lang="de-DE" sz="1200" dirty="0"/>
              <a:t> Validation </a:t>
            </a:r>
            <a:r>
              <a:rPr lang="de-DE" sz="1200" dirty="0" err="1"/>
              <a:t>of</a:t>
            </a:r>
            <a:r>
              <a:rPr lang="de-DE" sz="1200" dirty="0"/>
              <a:t> Prior Learning (pp. 233–251). Bielefeld: Bertelsmann.</a:t>
            </a:r>
          </a:p>
          <a:p>
            <a:pPr eaLnBrk="1" hangingPunct="1">
              <a:defRPr/>
            </a:pPr>
            <a:r>
              <a:rPr lang="de-DE" sz="1200" dirty="0"/>
              <a:t>Slepcevic-Zach, P., &amp; Tafner, G. (2012). Input-Output-Outcome: Alle reden von Kompetenzorientierung, aber meinen alle dasselbe? Versuch einer Kategorisierung. In M. </a:t>
            </a:r>
            <a:r>
              <a:rPr lang="de-DE" sz="1200" dirty="0" err="1"/>
              <a:t>Paechter</a:t>
            </a:r>
            <a:r>
              <a:rPr lang="de-DE" sz="1200" dirty="0"/>
              <a:t>, M. Stock, S. Schmölzer-</a:t>
            </a:r>
            <a:r>
              <a:rPr lang="de-DE" sz="1200" dirty="0" err="1"/>
              <a:t>Eibinger</a:t>
            </a:r>
            <a:r>
              <a:rPr lang="de-DE" sz="1200" dirty="0"/>
              <a:t>, P. Slepcevic-Zach, &amp; W. </a:t>
            </a:r>
            <a:r>
              <a:rPr lang="de-DE" sz="1200" dirty="0" err="1"/>
              <a:t>Weirer</a:t>
            </a:r>
            <a:r>
              <a:rPr lang="de-DE" sz="1200" dirty="0"/>
              <a:t> (Hrsg.), </a:t>
            </a:r>
            <a:r>
              <a:rPr lang="de-DE" sz="1200" i="1" dirty="0"/>
              <a:t>Handbuch Kompetenzorientierter Unterricht</a:t>
            </a:r>
            <a:r>
              <a:rPr lang="de-DE" sz="1200" dirty="0"/>
              <a:t> (S. 27–41). Weinheim und Basel: Beltz Verlag.</a:t>
            </a:r>
          </a:p>
          <a:p>
            <a:pPr eaLnBrk="1" hangingPunct="1">
              <a:defRPr/>
            </a:pPr>
            <a:endParaRPr lang="de-DE" sz="1200" dirty="0" smtClean="0"/>
          </a:p>
          <a:p>
            <a:pPr eaLnBrk="1" hangingPunct="1">
              <a:defRPr/>
            </a:pPr>
            <a:endParaRPr lang="de-DE" sz="1200" dirty="0"/>
          </a:p>
          <a:p>
            <a:pPr eaLnBrk="1" hangingPunct="1">
              <a:defRPr/>
            </a:pPr>
            <a:endParaRPr lang="de-DE" sz="1100" dirty="0"/>
          </a:p>
          <a:p>
            <a:pPr eaLnBrk="1" hangingPunct="1">
              <a:defRPr/>
            </a:pPr>
            <a:endParaRPr lang="de-DE" sz="1100" dirty="0"/>
          </a:p>
          <a:p>
            <a:pPr marL="0" indent="0">
              <a:buNone/>
              <a:defRPr/>
            </a:pPr>
            <a:endParaRPr lang="de-DE" sz="1100" dirty="0"/>
          </a:p>
          <a:p>
            <a:pPr eaLnBrk="1" hangingPunct="1">
              <a:defRPr/>
            </a:pPr>
            <a:endParaRPr lang="de-DE" sz="1100" dirty="0"/>
          </a:p>
          <a:p>
            <a:pPr eaLnBrk="1" hangingPunct="1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38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6"/>
    </mc:Choice>
    <mc:Fallback xmlns="">
      <p:transition spd="slow" advTm="27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1754120" y="2597280"/>
              <a:ext cx="360" cy="36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41520" y="2584680"/>
                <a:ext cx="25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49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Freihand 65"/>
              <p14:cNvContentPartPr/>
              <p14:nvPr/>
            </p14:nvContentPartPr>
            <p14:xfrm>
              <a:off x="1982640" y="2285880"/>
              <a:ext cx="2437920" cy="1428120"/>
            </p14:xfrm>
          </p:contentPart>
        </mc:Choice>
        <mc:Fallback xmlns="">
          <p:pic>
            <p:nvPicPr>
              <p:cNvPr id="66" name="Freihand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0760" y="2269680"/>
                <a:ext cx="2467080" cy="14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/>
              <p14:cNvContentPartPr/>
              <p14:nvPr/>
            </p14:nvContentPartPr>
            <p14:xfrm>
              <a:off x="7286520" y="2158080"/>
              <a:ext cx="4467960" cy="162216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9680" y="2142600"/>
                <a:ext cx="4487400" cy="165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544">
            <a:off x="7936625" y="698902"/>
            <a:ext cx="2646237" cy="1529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6" name="Freihand 125"/>
              <p14:cNvContentPartPr/>
              <p14:nvPr/>
            </p14:nvContentPartPr>
            <p14:xfrm>
              <a:off x="989760" y="895920"/>
              <a:ext cx="724680" cy="2129400"/>
            </p14:xfrm>
          </p:contentPart>
        </mc:Choice>
        <mc:Fallback xmlns="">
          <p:pic>
            <p:nvPicPr>
              <p:cNvPr id="126" name="Freihand 12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960" y="880440"/>
                <a:ext cx="745200" cy="21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0" name="Freihand 139"/>
              <p14:cNvContentPartPr/>
              <p14:nvPr/>
            </p14:nvContentPartPr>
            <p14:xfrm>
              <a:off x="5923560" y="110040"/>
              <a:ext cx="1027800" cy="1719000"/>
            </p14:xfrm>
          </p:contentPart>
        </mc:Choice>
        <mc:Fallback xmlns="">
          <p:pic>
            <p:nvPicPr>
              <p:cNvPr id="140" name="Freihand 1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3840" y="97800"/>
                <a:ext cx="1049040" cy="17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8" name="Freihand 177"/>
              <p14:cNvContentPartPr/>
              <p14:nvPr/>
            </p14:nvContentPartPr>
            <p14:xfrm>
              <a:off x="4775160" y="56400"/>
              <a:ext cx="1297440" cy="1186920"/>
            </p14:xfrm>
          </p:contentPart>
        </mc:Choice>
        <mc:Fallback xmlns="">
          <p:pic>
            <p:nvPicPr>
              <p:cNvPr id="178" name="Freihand 17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9320" y="39840"/>
                <a:ext cx="1330560" cy="12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5" name="Freihand 194"/>
              <p14:cNvContentPartPr/>
              <p14:nvPr/>
            </p14:nvContentPartPr>
            <p14:xfrm>
              <a:off x="1145280" y="259800"/>
              <a:ext cx="763200" cy="853200"/>
            </p14:xfrm>
          </p:contentPart>
        </mc:Choice>
        <mc:Fallback xmlns="">
          <p:pic>
            <p:nvPicPr>
              <p:cNvPr id="195" name="Freihand 19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160" y="244320"/>
                <a:ext cx="79380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0" name="Freihand 209"/>
              <p14:cNvContentPartPr/>
              <p14:nvPr/>
            </p14:nvContentPartPr>
            <p14:xfrm>
              <a:off x="301440" y="2923080"/>
              <a:ext cx="297000" cy="278280"/>
            </p14:xfrm>
          </p:contentPart>
        </mc:Choice>
        <mc:Fallback xmlns="">
          <p:pic>
            <p:nvPicPr>
              <p:cNvPr id="210" name="Freihand 20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880" y="2907600"/>
                <a:ext cx="3214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4" name="Freihand 213"/>
              <p14:cNvContentPartPr/>
              <p14:nvPr/>
            </p14:nvContentPartPr>
            <p14:xfrm>
              <a:off x="410520" y="2641200"/>
              <a:ext cx="183240" cy="543600"/>
            </p14:xfrm>
          </p:contentPart>
        </mc:Choice>
        <mc:Fallback xmlns="">
          <p:pic>
            <p:nvPicPr>
              <p:cNvPr id="214" name="Freihand 2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3600" y="2625360"/>
                <a:ext cx="2152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5" name="Freihand 214"/>
              <p14:cNvContentPartPr/>
              <p14:nvPr/>
            </p14:nvContentPartPr>
            <p14:xfrm>
              <a:off x="539040" y="2490360"/>
              <a:ext cx="59400" cy="698040"/>
            </p14:xfrm>
          </p:contentPart>
        </mc:Choice>
        <mc:Fallback xmlns="">
          <p:pic>
            <p:nvPicPr>
              <p:cNvPr id="215" name="Freihand 2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560" y="2474880"/>
                <a:ext cx="896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7" name="Freihand 216"/>
              <p14:cNvContentPartPr/>
              <p14:nvPr/>
            </p14:nvContentPartPr>
            <p14:xfrm>
              <a:off x="555600" y="3190920"/>
              <a:ext cx="439200" cy="530640"/>
            </p14:xfrm>
          </p:contentPart>
        </mc:Choice>
        <mc:Fallback xmlns="">
          <p:pic>
            <p:nvPicPr>
              <p:cNvPr id="217" name="Freihand 2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9400" y="3174720"/>
                <a:ext cx="46980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3" name="Freihand 222"/>
              <p14:cNvContentPartPr/>
              <p14:nvPr/>
            </p14:nvContentPartPr>
            <p14:xfrm>
              <a:off x="4745640" y="5659800"/>
              <a:ext cx="360" cy="360"/>
            </p14:xfrm>
          </p:contentPart>
        </mc:Choice>
        <mc:Fallback xmlns="">
          <p:pic>
            <p:nvPicPr>
              <p:cNvPr id="223" name="Freihand 2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33040" y="5647200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2" name="Freihand 241"/>
              <p14:cNvContentPartPr/>
              <p14:nvPr/>
            </p14:nvContentPartPr>
            <p14:xfrm>
              <a:off x="843960" y="1211640"/>
              <a:ext cx="2004840" cy="2532600"/>
            </p14:xfrm>
          </p:contentPart>
        </mc:Choice>
        <mc:Fallback xmlns="">
          <p:pic>
            <p:nvPicPr>
              <p:cNvPr id="242" name="Freihand 24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7040" y="1195080"/>
                <a:ext cx="2041920" cy="25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3" name="Freihand 242"/>
              <p14:cNvContentPartPr/>
              <p14:nvPr/>
            </p14:nvContentPartPr>
            <p14:xfrm>
              <a:off x="1430400" y="843360"/>
              <a:ext cx="123120" cy="569880"/>
            </p14:xfrm>
          </p:contentPart>
        </mc:Choice>
        <mc:Fallback xmlns="">
          <p:pic>
            <p:nvPicPr>
              <p:cNvPr id="243" name="Freihand 24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15640" y="827520"/>
                <a:ext cx="1522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4" name="Freihand 243"/>
              <p14:cNvContentPartPr/>
              <p14:nvPr/>
            </p14:nvContentPartPr>
            <p14:xfrm>
              <a:off x="1467480" y="1109040"/>
              <a:ext cx="288360" cy="1606320"/>
            </p14:xfrm>
          </p:contentPart>
        </mc:Choice>
        <mc:Fallback xmlns="">
          <p:pic>
            <p:nvPicPr>
              <p:cNvPr id="244" name="Freihand 24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52360" y="1093920"/>
                <a:ext cx="318960" cy="16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5" name="Freihand 244"/>
              <p14:cNvContentPartPr/>
              <p14:nvPr/>
            </p14:nvContentPartPr>
            <p14:xfrm>
              <a:off x="914880" y="2031360"/>
              <a:ext cx="836640" cy="1042560"/>
            </p14:xfrm>
          </p:contentPart>
        </mc:Choice>
        <mc:Fallback xmlns="">
          <p:pic>
            <p:nvPicPr>
              <p:cNvPr id="245" name="Freihand 24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7960" y="2014440"/>
                <a:ext cx="870840" cy="10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3" name="Freihand 252"/>
              <p14:cNvContentPartPr/>
              <p14:nvPr/>
            </p14:nvContentPartPr>
            <p14:xfrm>
              <a:off x="3165600" y="2283000"/>
              <a:ext cx="746280" cy="920160"/>
            </p14:xfrm>
          </p:contentPart>
        </mc:Choice>
        <mc:Fallback xmlns="">
          <p:pic>
            <p:nvPicPr>
              <p:cNvPr id="253" name="Freihand 25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44720" y="2266800"/>
                <a:ext cx="78912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6" name="Freihand 315"/>
              <p14:cNvContentPartPr/>
              <p14:nvPr/>
            </p14:nvContentPartPr>
            <p14:xfrm>
              <a:off x="11126280" y="2572800"/>
              <a:ext cx="535680" cy="1231560"/>
            </p14:xfrm>
          </p:contentPart>
        </mc:Choice>
        <mc:Fallback xmlns="">
          <p:pic>
            <p:nvPicPr>
              <p:cNvPr id="316" name="Freihand 31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108640" y="2549760"/>
                <a:ext cx="575640" cy="12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0" name="Freihand 339"/>
              <p14:cNvContentPartPr/>
              <p14:nvPr/>
            </p14:nvContentPartPr>
            <p14:xfrm>
              <a:off x="4826280" y="1021200"/>
              <a:ext cx="641880" cy="1641240"/>
            </p14:xfrm>
          </p:contentPart>
        </mc:Choice>
        <mc:Fallback xmlns="">
          <p:pic>
            <p:nvPicPr>
              <p:cNvPr id="340" name="Freihand 33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08280" y="1002840"/>
                <a:ext cx="678240" cy="16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1" name="Freihand 340"/>
              <p14:cNvContentPartPr/>
              <p14:nvPr/>
            </p14:nvContentPartPr>
            <p14:xfrm>
              <a:off x="3303120" y="3540480"/>
              <a:ext cx="543600" cy="394200"/>
            </p14:xfrm>
          </p:contentPart>
        </mc:Choice>
        <mc:Fallback xmlns="">
          <p:pic>
            <p:nvPicPr>
              <p:cNvPr id="341" name="Freihand 34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73941" y="3496560"/>
                <a:ext cx="617089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6" name="Freihand 395"/>
              <p14:cNvContentPartPr/>
              <p14:nvPr/>
            </p14:nvContentPartPr>
            <p14:xfrm>
              <a:off x="4902240" y="1437360"/>
              <a:ext cx="1718280" cy="1985400"/>
            </p14:xfrm>
          </p:contentPart>
        </mc:Choice>
        <mc:Fallback xmlns="">
          <p:pic>
            <p:nvPicPr>
              <p:cNvPr id="396" name="Freihand 39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6040" y="1421520"/>
                <a:ext cx="1750680" cy="20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4" name="Freihand 403"/>
              <p14:cNvContentPartPr/>
              <p14:nvPr/>
            </p14:nvContentPartPr>
            <p14:xfrm>
              <a:off x="11754120" y="2597280"/>
              <a:ext cx="360" cy="360"/>
            </p14:xfrm>
          </p:contentPart>
        </mc:Choice>
        <mc:Fallback xmlns="">
          <p:pic>
            <p:nvPicPr>
              <p:cNvPr id="404" name="Freihand 40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741520" y="2584680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0" name="Freihand 419"/>
              <p14:cNvContentPartPr/>
              <p14:nvPr/>
            </p14:nvContentPartPr>
            <p14:xfrm>
              <a:off x="4909080" y="3133320"/>
              <a:ext cx="982080" cy="890280"/>
            </p14:xfrm>
          </p:contentPart>
        </mc:Choice>
        <mc:Fallback xmlns="">
          <p:pic>
            <p:nvPicPr>
              <p:cNvPr id="420" name="Freihand 41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97920" y="3115320"/>
                <a:ext cx="101016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1" name="Freihand 420"/>
              <p14:cNvContentPartPr/>
              <p14:nvPr/>
            </p14:nvContentPartPr>
            <p14:xfrm>
              <a:off x="5016360" y="5852400"/>
              <a:ext cx="360" cy="360"/>
            </p14:xfrm>
          </p:contentPart>
        </mc:Choice>
        <mc:Fallback xmlns="">
          <p:pic>
            <p:nvPicPr>
              <p:cNvPr id="421" name="Freihand 42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03760" y="5839800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7" name="Freihand 426"/>
              <p14:cNvContentPartPr/>
              <p14:nvPr/>
            </p14:nvContentPartPr>
            <p14:xfrm>
              <a:off x="7844160" y="2256000"/>
              <a:ext cx="1602000" cy="945360"/>
            </p14:xfrm>
          </p:contentPart>
        </mc:Choice>
        <mc:Fallback xmlns="">
          <p:pic>
            <p:nvPicPr>
              <p:cNvPr id="427" name="Freihand 4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21120" y="2229720"/>
                <a:ext cx="164916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8" name="Freihand 427"/>
              <p14:cNvContentPartPr/>
              <p14:nvPr/>
            </p14:nvContentPartPr>
            <p14:xfrm>
              <a:off x="6594960" y="3347160"/>
              <a:ext cx="4707360" cy="2460960"/>
            </p14:xfrm>
          </p:contentPart>
        </mc:Choice>
        <mc:Fallback xmlns="">
          <p:pic>
            <p:nvPicPr>
              <p:cNvPr id="428" name="Freihand 42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74440" y="3324480"/>
                <a:ext cx="4750560" cy="24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9" name="Freihand 428"/>
              <p14:cNvContentPartPr/>
              <p14:nvPr/>
            </p14:nvContentPartPr>
            <p14:xfrm>
              <a:off x="7584240" y="4579800"/>
              <a:ext cx="852120" cy="1251720"/>
            </p14:xfrm>
          </p:contentPart>
        </mc:Choice>
        <mc:Fallback xmlns="">
          <p:pic>
            <p:nvPicPr>
              <p:cNvPr id="429" name="Freihand 42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564080" y="4560720"/>
                <a:ext cx="881640" cy="12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Freihand 14"/>
              <p14:cNvContentPartPr/>
              <p14:nvPr/>
            </p14:nvContentPartPr>
            <p14:xfrm>
              <a:off x="411240" y="3062400"/>
              <a:ext cx="1300320" cy="139932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320" y="3048720"/>
                <a:ext cx="1337760" cy="14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Freihand 18"/>
              <p14:cNvContentPartPr/>
              <p14:nvPr/>
            </p14:nvContentPartPr>
            <p14:xfrm>
              <a:off x="1323120" y="3192000"/>
              <a:ext cx="350280" cy="120132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4760" y="3180120"/>
                <a:ext cx="384120" cy="12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Freihand 28"/>
              <p14:cNvContentPartPr/>
              <p14:nvPr/>
            </p14:nvContentPartPr>
            <p14:xfrm>
              <a:off x="4911960" y="2686920"/>
              <a:ext cx="863280" cy="118764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6480" y="2661000"/>
                <a:ext cx="904680" cy="12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Freihand 64"/>
              <p14:cNvContentPartPr/>
              <p14:nvPr/>
            </p14:nvContentPartPr>
            <p14:xfrm>
              <a:off x="2316720" y="2283000"/>
              <a:ext cx="1595160" cy="1483200"/>
            </p14:xfrm>
          </p:contentPart>
        </mc:Choice>
        <mc:Fallback xmlns="">
          <p:pic>
            <p:nvPicPr>
              <p:cNvPr id="65" name="Freihand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8360" y="2266800"/>
                <a:ext cx="1635480" cy="15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" name="Freihand 68"/>
              <p14:cNvContentPartPr/>
              <p14:nvPr/>
            </p14:nvContentPartPr>
            <p14:xfrm>
              <a:off x="11754120" y="2597280"/>
              <a:ext cx="360" cy="360"/>
            </p14:xfrm>
          </p:contentPart>
        </mc:Choice>
        <mc:Fallback xmlns="">
          <p:pic>
            <p:nvPicPr>
              <p:cNvPr id="69" name="Freihand 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41520" y="2584680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Freihand 80"/>
              <p14:cNvContentPartPr/>
              <p14:nvPr/>
            </p14:nvContentPartPr>
            <p14:xfrm>
              <a:off x="7997880" y="2567760"/>
              <a:ext cx="1049040" cy="315720"/>
            </p14:xfrm>
          </p:contentPart>
        </mc:Choice>
        <mc:Fallback xmlns="">
          <p:pic>
            <p:nvPicPr>
              <p:cNvPr id="81" name="Freihand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76280" y="2550480"/>
                <a:ext cx="10875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Freihand 86"/>
              <p14:cNvContentPartPr/>
              <p14:nvPr/>
            </p14:nvContentPartPr>
            <p14:xfrm>
              <a:off x="4873440" y="2542920"/>
              <a:ext cx="1279440" cy="1402200"/>
            </p14:xfrm>
          </p:contentPart>
        </mc:Choice>
        <mc:Fallback xmlns="">
          <p:pic>
            <p:nvPicPr>
              <p:cNvPr id="87" name="Freihand 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8600" y="2518800"/>
                <a:ext cx="1328760" cy="14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8" name="Freihand 87"/>
              <p14:cNvContentPartPr/>
              <p14:nvPr/>
            </p14:nvContentPartPr>
            <p14:xfrm>
              <a:off x="6758040" y="2973120"/>
              <a:ext cx="328680" cy="2157840"/>
            </p14:xfrm>
          </p:contentPart>
        </mc:Choice>
        <mc:Fallback xmlns="">
          <p:pic>
            <p:nvPicPr>
              <p:cNvPr id="88" name="Freihand 8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37880" y="2952960"/>
                <a:ext cx="364320" cy="21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9" name="Freihand 88"/>
              <p14:cNvContentPartPr/>
              <p14:nvPr/>
            </p14:nvContentPartPr>
            <p14:xfrm>
              <a:off x="7843440" y="2257800"/>
              <a:ext cx="678240" cy="861840"/>
            </p14:xfrm>
          </p:contentPart>
        </mc:Choice>
        <mc:Fallback xmlns="">
          <p:pic>
            <p:nvPicPr>
              <p:cNvPr id="89" name="Freihand 8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20040" y="2231520"/>
                <a:ext cx="72576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0" name="Freihand 89"/>
              <p14:cNvContentPartPr/>
              <p14:nvPr/>
            </p14:nvContentPartPr>
            <p14:xfrm>
              <a:off x="8789160" y="2294880"/>
              <a:ext cx="657000" cy="905040"/>
            </p14:xfrm>
          </p:contentPart>
        </mc:Choice>
        <mc:Fallback xmlns="">
          <p:pic>
            <p:nvPicPr>
              <p:cNvPr id="90" name="Freihand 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66840" y="2268960"/>
                <a:ext cx="703440" cy="9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" name="Freihand 91"/>
              <p14:cNvContentPartPr/>
              <p14:nvPr/>
            </p14:nvContentPartPr>
            <p14:xfrm>
              <a:off x="10241760" y="3035760"/>
              <a:ext cx="492480" cy="1914480"/>
            </p14:xfrm>
          </p:contentPart>
        </mc:Choice>
        <mc:Fallback xmlns="">
          <p:pic>
            <p:nvPicPr>
              <p:cNvPr id="92" name="Freihand 9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29520" y="3024960"/>
                <a:ext cx="525960" cy="19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4" name="Freihand 93"/>
              <p14:cNvContentPartPr/>
              <p14:nvPr/>
            </p14:nvContentPartPr>
            <p14:xfrm>
              <a:off x="9058440" y="3566760"/>
              <a:ext cx="239040" cy="179280"/>
            </p14:xfrm>
          </p:contentPart>
        </mc:Choice>
        <mc:Fallback xmlns="">
          <p:pic>
            <p:nvPicPr>
              <p:cNvPr id="94" name="Freihand 9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39000" y="3545160"/>
                <a:ext cx="280800" cy="22032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Grafik 2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544">
            <a:off x="7936625" y="698902"/>
            <a:ext cx="2646237" cy="15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/>
              <p14:cNvContentPartPr/>
              <p14:nvPr/>
            </p14:nvContentPartPr>
            <p14:xfrm>
              <a:off x="4588680" y="1422960"/>
              <a:ext cx="1370160" cy="245196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8080" y="1392360"/>
                <a:ext cx="1429560" cy="25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/>
              <p14:cNvContentPartPr/>
              <p14:nvPr/>
            </p14:nvContentPartPr>
            <p14:xfrm>
              <a:off x="5553120" y="4648200"/>
              <a:ext cx="442800" cy="4665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2080" y="4608600"/>
                <a:ext cx="5256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/>
              <p14:cNvContentPartPr/>
              <p14:nvPr/>
            </p14:nvContentPartPr>
            <p14:xfrm>
              <a:off x="4625400" y="1323240"/>
              <a:ext cx="1483200" cy="247536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2200" y="1280040"/>
                <a:ext cx="1569960" cy="25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Freihand 10"/>
              <p14:cNvContentPartPr/>
              <p14:nvPr/>
            </p14:nvContentPartPr>
            <p14:xfrm>
              <a:off x="5043000" y="1378680"/>
              <a:ext cx="1120680" cy="241920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2320" y="1345200"/>
                <a:ext cx="1206360" cy="24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76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Freihand 65"/>
              <p14:cNvContentPartPr/>
              <p14:nvPr/>
            </p14:nvContentPartPr>
            <p14:xfrm>
              <a:off x="1982640" y="2285880"/>
              <a:ext cx="2437920" cy="1428120"/>
            </p14:xfrm>
          </p:contentPart>
        </mc:Choice>
        <mc:Fallback xmlns="">
          <p:pic>
            <p:nvPicPr>
              <p:cNvPr id="66" name="Freihand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0760" y="2269680"/>
                <a:ext cx="2467080" cy="14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6240" y="1554480"/>
            <a:ext cx="3271520" cy="30886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030720" y="1554480"/>
            <a:ext cx="3271520" cy="30886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1569000" y="2285880"/>
              <a:ext cx="2851560" cy="336888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3520" y="2269680"/>
                <a:ext cx="2884320" cy="34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Benutzerdefiniert</PresentationFormat>
  <Paragraphs>38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Literature</vt:lpstr>
    </vt:vector>
  </TitlesOfParts>
  <Company>Donau-Universität Krems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labadmin</dc:creator>
  <cp:lastModifiedBy>IGrundschober</cp:lastModifiedBy>
  <cp:revision>22</cp:revision>
  <dcterms:created xsi:type="dcterms:W3CDTF">2019-10-10T08:36:48Z</dcterms:created>
  <dcterms:modified xsi:type="dcterms:W3CDTF">2019-10-11T11:57:24Z</dcterms:modified>
</cp:coreProperties>
</file>