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5"/>
  </p:notesMasterIdLst>
  <p:sldIdLst>
    <p:sldId id="261" r:id="rId6"/>
    <p:sldId id="262" r:id="rId7"/>
    <p:sldId id="602" r:id="rId8"/>
    <p:sldId id="605" r:id="rId9"/>
    <p:sldId id="607" r:id="rId10"/>
    <p:sldId id="263" r:id="rId11"/>
    <p:sldId id="259" r:id="rId12"/>
    <p:sldId id="608" r:id="rId13"/>
    <p:sldId id="25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3C291D-A320-4487-9659-6D0762807BC5}" v="45" dt="2019-10-13T11:15:35.3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E996DF-E169-4235-8899-F1BB7C9E879A}" type="datetimeFigureOut">
              <a:rPr lang="en-AU" smtClean="0"/>
              <a:t>13/10/2019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C273CB-8AA5-4437-825D-5C7B3694A97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5881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4C4EDD-5B50-4095-A278-EAB6277B601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426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4C4EDD-5B50-4095-A278-EAB6277B601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511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7F907-BD39-40E2-A935-241A9CEF9B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B4B64E-E901-4BFC-AA9F-D0F662774A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2A2D0-8A88-4896-9AF4-80F5F3591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47D1-44B9-4AF5-BA9B-EC8854AB19A8}" type="datetimeFigureOut">
              <a:rPr lang="en-AU" smtClean="0"/>
              <a:t>13/10/2019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A6C5C-FEA2-479B-AF26-CC14A9728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73F56-8DE7-473A-A70C-B54995EF3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42E6-9157-45CA-B8ED-460991AD8A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4410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BEEC2-E5CB-4A4C-9965-C0B9300E9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0C276F-5C0D-4B9A-9A38-D4A0FDE76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48628-F159-4D15-A218-4988326B5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47D1-44B9-4AF5-BA9B-EC8854AB19A8}" type="datetimeFigureOut">
              <a:rPr lang="en-AU" smtClean="0"/>
              <a:t>13/10/2019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44741-58FB-41A8-824B-9B177437A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FFA9C-7D89-41AD-B0B2-14F20CA3B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42E6-9157-45CA-B8ED-460991AD8A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8702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BF940-36AE-475A-ADDE-6F9161696F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8B2D72-32B1-446F-A3FD-F22C221330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8F01A-9640-4232-A1A3-9165E81CC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47D1-44B9-4AF5-BA9B-EC8854AB19A8}" type="datetimeFigureOut">
              <a:rPr lang="en-AU" smtClean="0"/>
              <a:t>13/10/2019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FE3EB-0EA7-4E20-A1E3-A849EABC0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233BC-BEB6-48D4-ADA6-D91756293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42E6-9157-45CA-B8ED-460991AD8A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0105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4620B-DCC7-43CE-832C-2A584462DA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AD0A43-C510-41A8-82F4-11F7397F3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BDFC1-94DD-4CAC-9C70-0214B5838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02E47-B645-4282-8810-B9901E6863A5}" type="datetimeFigureOut">
              <a:rPr lang="en-CA" smtClean="0"/>
              <a:t>2019-10-13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E8526-9E96-45FC-8FD2-65D9A563D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8687F-107B-4B11-BA82-24C1393AD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96ED2-9395-4C04-A957-F60330E8E9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652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CEF4A-8B27-4CCD-9B80-5FF66399F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6FF08-8B50-4C56-951A-B10123DDC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766BC-4074-43B9-812D-9F894B51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02E47-B645-4282-8810-B9901E6863A5}" type="datetimeFigureOut">
              <a:rPr lang="en-CA" smtClean="0"/>
              <a:t>2019-10-13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5237E-EFDA-4077-A4EB-96A915C82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535FE0-4CCB-47F8-AF1F-B4CBD453E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96ED2-9395-4C04-A957-F60330E8E9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079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52662-6A28-4D75-96FB-9FE2F6A56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4776C-1927-4630-AE1D-D6A3AFE43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B7BA2-2BCE-48D0-AE88-582F89E09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02E47-B645-4282-8810-B9901E6863A5}" type="datetimeFigureOut">
              <a:rPr lang="en-CA" smtClean="0"/>
              <a:t>2019-10-13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97A91-AAD8-4B2B-BC6C-141B7D305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02508-5BB4-4342-974C-EE555991F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96ED2-9395-4C04-A957-F60330E8E9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094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BF944-D8D4-46CF-BF4C-22C0C0A1B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789DC-5A39-44BB-B836-CA93440E59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7210F-54B6-47EF-B7E5-61A56E8C0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571E73-C680-4CF1-AD77-700423D30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02E47-B645-4282-8810-B9901E6863A5}" type="datetimeFigureOut">
              <a:rPr lang="en-CA" smtClean="0"/>
              <a:t>2019-10-13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1956A4-C260-4006-B119-6EB84214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5EA6D-C3B9-4BE7-807B-5BC6DF00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96ED2-9395-4C04-A957-F60330E8E9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750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DC9BF-C34E-4FD6-AF3E-079777B3F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16B74-2F32-4117-85CB-7F89FD3C43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714A3E-1256-47D6-82FC-37867C4DA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D04FDE-B74B-43BC-9D99-FED5BA22DC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6AE836-B3AE-4F2D-9703-D193F60C5B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5059CC-61F9-428C-9B4D-E08333140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02E47-B645-4282-8810-B9901E6863A5}" type="datetimeFigureOut">
              <a:rPr lang="en-CA" smtClean="0"/>
              <a:t>2019-10-13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209603-0861-4735-8AEC-A226FF0DC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AF0329-0E00-46F8-A446-26750D479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96ED2-9395-4C04-A957-F60330E8E9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602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F19F2-F8E7-4CEB-9558-493C2BD37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391FF9-AC76-4DDE-AE86-719E7606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02E47-B645-4282-8810-B9901E6863A5}" type="datetimeFigureOut">
              <a:rPr lang="en-CA" smtClean="0"/>
              <a:t>2019-10-13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E770DA-78BC-4354-A337-12EB93D45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82988-4AAA-4813-A58E-522E03B68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96ED2-9395-4C04-A957-F60330E8E9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811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AE8C08-4785-43E4-B2C5-9B2EB4726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02E47-B645-4282-8810-B9901E6863A5}" type="datetimeFigureOut">
              <a:rPr lang="en-CA" smtClean="0"/>
              <a:t>2019-10-13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349202-677A-4206-8C13-548585EA9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8BE54-2281-418B-A4FD-DB9A36870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96ED2-9395-4C04-A957-F60330E8E9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26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330A7-F926-46B2-AF2A-9E46717C7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F9D66-2919-4ECC-A21E-98AD09C72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015C6F-F074-4769-8F47-198ACB3B9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E96C93-990E-4DBE-97DA-DDA6E6F54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02E47-B645-4282-8810-B9901E6863A5}" type="datetimeFigureOut">
              <a:rPr lang="en-CA" smtClean="0"/>
              <a:t>2019-10-13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ABD603-6EF1-4E32-98F3-A9121FBE8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B9F1F6-C8FB-41A8-873A-388A2C125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96ED2-9395-4C04-A957-F60330E8E9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025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1CEA9-0F02-4897-BB2A-52B2EFB70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B2913-5124-4E57-9A4D-ACF0841D6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90B5C-DF2D-4C89-8E8D-94713FF62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47D1-44B9-4AF5-BA9B-EC8854AB19A8}" type="datetimeFigureOut">
              <a:rPr lang="en-AU" smtClean="0"/>
              <a:t>13/10/2019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177D7-BCDC-4F5B-A5F4-FCDD0EE92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166D3-03C9-4A86-B477-A24FE59FF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42E6-9157-45CA-B8ED-460991AD8A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79172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94EF6-A6EB-4655-91AD-41785AE2B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66E259-28E5-47B2-97A6-6C2268AB82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873FA2-3C69-4F15-B7EF-52F30AE5A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EBE85A-ADBF-4C70-9826-60A054177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02E47-B645-4282-8810-B9901E6863A5}" type="datetimeFigureOut">
              <a:rPr lang="en-CA" smtClean="0"/>
              <a:t>2019-10-13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3D6645-6C3A-4673-9D54-846AC0D28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FAB524-CF6B-435F-8070-1A3F9CF0E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96ED2-9395-4C04-A957-F60330E8E9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047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BF345-D176-428C-A195-FFB6ADA7B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9F4F70-4E9D-4597-A055-1578CFADD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7B3D7-A1C6-456C-AD96-175729E2A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02E47-B645-4282-8810-B9901E6863A5}" type="datetimeFigureOut">
              <a:rPr lang="en-CA" smtClean="0"/>
              <a:t>2019-10-13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06C69-4FAE-46D9-B93F-9D5699BD7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13E44-47EC-4CCF-8617-B46276D9E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96ED2-9395-4C04-A957-F60330E8E9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542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F4BF0B-3056-4FF9-9182-E949D4935D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95CC32-E63A-42B6-978A-635882A494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145BC-C6FF-4F6F-8EE7-768F83563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02E47-B645-4282-8810-B9901E6863A5}" type="datetimeFigureOut">
              <a:rPr lang="en-CA" smtClean="0"/>
              <a:t>2019-10-13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0BC48-240A-4AF6-B191-05003F0E6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D17DB-7C29-40E1-A911-AD662F853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96ED2-9395-4C04-A957-F60330E8E9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696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08420-BF24-486E-816D-6E8096E61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4364B8-83EA-4E07-96EA-A9EC226D7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CAB17-1E26-43D7-8CA8-F73F3550A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47D1-44B9-4AF5-BA9B-EC8854AB19A8}" type="datetimeFigureOut">
              <a:rPr lang="en-AU" smtClean="0"/>
              <a:t>13/10/2019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B36B0-51E7-4BEB-B95D-7D5906C3D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E5A45-04F6-4863-A5F5-4D0D6617A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42E6-9157-45CA-B8ED-460991AD8A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6113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23BBF-F6A2-4EB7-8A73-114E5892D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633F7-296B-4984-A8F5-F03EC2D94A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36E657-C3C4-4A44-A340-D3D994FAC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D2917-3917-4D86-93C4-B8D2BD051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47D1-44B9-4AF5-BA9B-EC8854AB19A8}" type="datetimeFigureOut">
              <a:rPr lang="en-AU" smtClean="0"/>
              <a:t>13/10/2019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FC944A-36D3-4B86-81FD-84675A441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6F77B5-3C58-49A6-B769-ACCDDC7C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42E6-9157-45CA-B8ED-460991AD8A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6812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F1123-5F7A-462C-BCC8-84256B5D2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C12DD-C541-4685-8732-F21AB99C7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7387BA-AF71-4652-B919-174EEFF0B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F40EF-C761-40E4-AA99-832CFA9C7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83B164-67CA-45F0-8CA7-1F8E799A84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35B38-AFFF-4DE2-97B9-479E61F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47D1-44B9-4AF5-BA9B-EC8854AB19A8}" type="datetimeFigureOut">
              <a:rPr lang="en-AU" smtClean="0"/>
              <a:t>13/10/2019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F1E4CB-1FAC-4983-99B2-5B50FFCF0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A18881-1277-468E-B891-BD042C272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42E6-9157-45CA-B8ED-460991AD8A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75244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05398-8426-45BC-8D8F-B3CD3B3C7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3F5249-54B5-453B-96EF-69D9567AC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47D1-44B9-4AF5-BA9B-EC8854AB19A8}" type="datetimeFigureOut">
              <a:rPr lang="en-AU" smtClean="0"/>
              <a:t>13/10/2019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27A22F-9DF2-49D5-B376-434BB51B7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46699F-CE85-4845-BC16-513B5C554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42E6-9157-45CA-B8ED-460991AD8A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3377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198560-D3FF-4BD6-9223-8F6E60341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47D1-44B9-4AF5-BA9B-EC8854AB19A8}" type="datetimeFigureOut">
              <a:rPr lang="en-AU" smtClean="0"/>
              <a:t>13/10/2019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5F1396-965E-4157-918D-6A8395A45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4585A-23DC-4BA1-AAD0-DC2894861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42E6-9157-45CA-B8ED-460991AD8A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664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95AE9-DD9F-456A-A433-69EA11194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281F2-74F4-4318-82D5-BFC55726E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E09313-2517-41DF-9461-23B2592F1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6C61E-A852-4B04-926C-5EEE37B30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47D1-44B9-4AF5-BA9B-EC8854AB19A8}" type="datetimeFigureOut">
              <a:rPr lang="en-AU" smtClean="0"/>
              <a:t>13/10/2019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3B76F-2373-416E-B9CA-5B9070E37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4D4F0-2CDE-48AE-AB8F-7B2955B9E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42E6-9157-45CA-B8ED-460991AD8A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3341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CB34B-8407-4296-8D4E-37AA7135A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AEB38C-E0FF-45E2-BF4D-325FB68C9D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957DB8-F3E0-487A-9878-CE79054C9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640EE-6516-45B7-A27D-927D8859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47D1-44B9-4AF5-BA9B-EC8854AB19A8}" type="datetimeFigureOut">
              <a:rPr lang="en-AU" smtClean="0"/>
              <a:t>13/10/2019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CD0843-A5AE-49E6-8E2E-8EBFAB0C0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BA6D6-3E7B-4947-A6FE-C8A106129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42E6-9157-45CA-B8ED-460991AD8A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3990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087B1-6941-45FC-B1E3-1B58214C1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44D09-3D1E-4ECE-B3F9-55A9B735A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E31F7-9DD1-44DF-B7DC-8C6E214D5C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547D1-44B9-4AF5-BA9B-EC8854AB19A8}" type="datetimeFigureOut">
              <a:rPr lang="en-AU" smtClean="0"/>
              <a:t>13/10/2019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B75-1142-4261-9E1E-D7E63F0D6B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85DCA-B945-46F2-AEBF-3E76D2D31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842E6-9157-45CA-B8ED-460991AD8A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62628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6CBF22-D044-49E2-80A7-5891854AB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46BAEB-D61A-4EC0-8EC7-345DCA368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B2CFA-FA81-4266-BCA7-C22969A759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02E47-B645-4282-8810-B9901E6863A5}" type="datetimeFigureOut">
              <a:rPr lang="en-CA" smtClean="0"/>
              <a:t>2019-10-13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C6EC9-7B8A-426E-A8EE-778693855E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A9E8B-9FCC-4DB6-BE29-4FA8A4D600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96ED2-9395-4C04-A957-F60330E8E9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2217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1F57BD0-1439-454A-928B-D89E2D0BA6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" t="3495" r="3245" b="87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4B579A-4A9D-4FE6-AA3F-21DA7153B8BB}"/>
              </a:ext>
            </a:extLst>
          </p:cNvPr>
          <p:cNvSpPr txBox="1"/>
          <p:nvPr/>
        </p:nvSpPr>
        <p:spPr>
          <a:xfrm>
            <a:off x="1911959" y="245132"/>
            <a:ext cx="4572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Let’s Do </a:t>
            </a:r>
          </a:p>
          <a:p>
            <a:r>
              <a:rPr lang="en-AU" sz="9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It</a:t>
            </a:r>
          </a:p>
        </p:txBody>
      </p:sp>
    </p:spTree>
    <p:extLst>
      <p:ext uri="{BB962C8B-B14F-4D97-AF65-F5344CB8AC3E}">
        <p14:creationId xmlns:p14="http://schemas.microsoft.com/office/powerpoint/2010/main" val="424323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8579F4CE-012B-44EE-BA12-81EE2A4202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9" t="4660" r="4120" b="91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C9E276-FAAE-41FF-A8E2-B95D64B52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4245" y="5741142"/>
            <a:ext cx="2887708" cy="8969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8176BA-C735-4CDA-B30C-9F8C219D5302}"/>
              </a:ext>
            </a:extLst>
          </p:cNvPr>
          <p:cNvSpPr txBox="1"/>
          <p:nvPr/>
        </p:nvSpPr>
        <p:spPr>
          <a:xfrm flipH="1">
            <a:off x="902863" y="778518"/>
            <a:ext cx="461016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Craig Robertson</a:t>
            </a:r>
          </a:p>
          <a:p>
            <a:endParaRPr lang="en-AU" dirty="0">
              <a:solidFill>
                <a:schemeClr val="bg1"/>
              </a:solidFill>
            </a:endParaRPr>
          </a:p>
          <a:p>
            <a:r>
              <a:rPr lang="en-AU" b="1" dirty="0">
                <a:solidFill>
                  <a:schemeClr val="bg1"/>
                </a:solidFill>
              </a:rPr>
              <a:t>CEO</a:t>
            </a:r>
          </a:p>
          <a:p>
            <a:r>
              <a:rPr lang="en-AU" b="1" dirty="0">
                <a:solidFill>
                  <a:schemeClr val="bg1"/>
                </a:solidFill>
              </a:rPr>
              <a:t>TAFE Directors Australia</a:t>
            </a:r>
          </a:p>
          <a:p>
            <a:r>
              <a:rPr lang="en-AU" dirty="0">
                <a:solidFill>
                  <a:schemeClr val="bg1"/>
                </a:solidFill>
              </a:rPr>
              <a:t> </a:t>
            </a:r>
          </a:p>
          <a:p>
            <a:endParaRPr lang="en-AU" dirty="0">
              <a:solidFill>
                <a:schemeClr val="bg1"/>
              </a:solidFill>
            </a:endParaRPr>
          </a:p>
          <a:p>
            <a:r>
              <a:rPr lang="en-AU" b="1" dirty="0">
                <a:solidFill>
                  <a:schemeClr val="bg1"/>
                </a:solidFill>
              </a:rPr>
              <a:t>Chair</a:t>
            </a:r>
          </a:p>
          <a:p>
            <a:r>
              <a:rPr lang="en-AU" b="1" dirty="0">
                <a:solidFill>
                  <a:schemeClr val="bg1"/>
                </a:solidFill>
              </a:rPr>
              <a:t>World Federation of Colleges and Polytechnics</a:t>
            </a:r>
          </a:p>
        </p:txBody>
      </p:sp>
    </p:spTree>
    <p:extLst>
      <p:ext uri="{BB962C8B-B14F-4D97-AF65-F5344CB8AC3E}">
        <p14:creationId xmlns:p14="http://schemas.microsoft.com/office/powerpoint/2010/main" val="2699437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A1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AB8792-37CD-4346-A14A-11BC76149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53" y="1268964"/>
            <a:ext cx="5059736" cy="45906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3143F3-806F-4DF4-811F-F6567356624E}"/>
              </a:ext>
            </a:extLst>
          </p:cNvPr>
          <p:cNvSpPr txBox="1"/>
          <p:nvPr/>
        </p:nvSpPr>
        <p:spPr>
          <a:xfrm>
            <a:off x="3677801" y="0"/>
            <a:ext cx="46252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b="1">
                <a:solidFill>
                  <a:schemeClr val="bg1"/>
                </a:solidFill>
              </a:rPr>
              <a:t>Know-What</a:t>
            </a:r>
            <a:endParaRPr lang="en-AU" sz="66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3236C6-4004-4697-B3EE-4A7F3399E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6334" y="1268963"/>
            <a:ext cx="6729313" cy="45906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6BD1B0-63B6-4FD2-834F-D107C0B3EEC9}"/>
              </a:ext>
            </a:extLst>
          </p:cNvPr>
          <p:cNvSpPr txBox="1"/>
          <p:nvPr/>
        </p:nvSpPr>
        <p:spPr>
          <a:xfrm>
            <a:off x="547397" y="6512767"/>
            <a:ext cx="4903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err="1">
                <a:solidFill>
                  <a:schemeClr val="bg1"/>
                </a:solidFill>
              </a:rPr>
              <a:t>alphaBeta</a:t>
            </a:r>
            <a:r>
              <a:rPr lang="en-AU" sz="1200" dirty="0">
                <a:solidFill>
                  <a:schemeClr val="bg1"/>
                </a:solidFill>
              </a:rPr>
              <a:t>, Strategy x economics, The Automation Advantage, 2019</a:t>
            </a:r>
          </a:p>
        </p:txBody>
      </p:sp>
    </p:spTree>
    <p:extLst>
      <p:ext uri="{BB962C8B-B14F-4D97-AF65-F5344CB8AC3E}">
        <p14:creationId xmlns:p14="http://schemas.microsoft.com/office/powerpoint/2010/main" val="87632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C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DD93C3-D549-4236-BF47-6EDE6950B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785" y="2071738"/>
            <a:ext cx="5901612" cy="39344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C4E3D3-E380-4C24-8C30-31744A387311}"/>
              </a:ext>
            </a:extLst>
          </p:cNvPr>
          <p:cNvSpPr txBox="1"/>
          <p:nvPr/>
        </p:nvSpPr>
        <p:spPr>
          <a:xfrm>
            <a:off x="3738858" y="503171"/>
            <a:ext cx="46252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b="1" dirty="0">
                <a:solidFill>
                  <a:schemeClr val="bg1"/>
                </a:solidFill>
              </a:rPr>
              <a:t>Know-Why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D365F1-4D37-432B-B14B-CA4821EF4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603" y="2071739"/>
            <a:ext cx="4518287" cy="39344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B3DA062-AFDF-452F-B8CC-C64CA7CE16EC}"/>
              </a:ext>
            </a:extLst>
          </p:cNvPr>
          <p:cNvSpPr/>
          <p:nvPr/>
        </p:nvSpPr>
        <p:spPr>
          <a:xfrm>
            <a:off x="4367814" y="2612572"/>
            <a:ext cx="210610" cy="175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E3C0D39-48C7-42E2-8F22-E330C860AB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2045" y="5372284"/>
            <a:ext cx="1853030" cy="9543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D5D5A95-0EED-4B9B-8DA1-5EB8B2E86802}"/>
              </a:ext>
            </a:extLst>
          </p:cNvPr>
          <p:cNvSpPr/>
          <p:nvPr/>
        </p:nvSpPr>
        <p:spPr>
          <a:xfrm>
            <a:off x="4758560" y="2071738"/>
            <a:ext cx="266330" cy="182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5B9AD9-4356-4785-926D-52D2DF4B56F8}"/>
              </a:ext>
            </a:extLst>
          </p:cNvPr>
          <p:cNvSpPr txBox="1"/>
          <p:nvPr/>
        </p:nvSpPr>
        <p:spPr>
          <a:xfrm>
            <a:off x="2024462" y="1732817"/>
            <a:ext cx="1482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Boat Building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2540C1-8B97-401A-AB58-AE4C4C319873}"/>
              </a:ext>
            </a:extLst>
          </p:cNvPr>
          <p:cNvSpPr txBox="1"/>
          <p:nvPr/>
        </p:nvSpPr>
        <p:spPr>
          <a:xfrm>
            <a:off x="547397" y="6512767"/>
            <a:ext cx="8294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solidFill>
                  <a:schemeClr val="bg1"/>
                </a:solidFill>
              </a:rPr>
              <a:t>Jean Gamble From Labour market to labour process: finding a basis for curriculum in TVET, 2016</a:t>
            </a:r>
          </a:p>
        </p:txBody>
      </p:sp>
    </p:spTree>
    <p:extLst>
      <p:ext uri="{BB962C8B-B14F-4D97-AF65-F5344CB8AC3E}">
        <p14:creationId xmlns:p14="http://schemas.microsoft.com/office/powerpoint/2010/main" val="295393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77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5C2045-D2EC-4BC9-ABFB-2F2220B71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97" y="1672560"/>
            <a:ext cx="6078418" cy="40353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566F64-97B3-4954-8CDE-AFC7E3370B56}"/>
              </a:ext>
            </a:extLst>
          </p:cNvPr>
          <p:cNvSpPr txBox="1"/>
          <p:nvPr/>
        </p:nvSpPr>
        <p:spPr>
          <a:xfrm>
            <a:off x="1549611" y="313749"/>
            <a:ext cx="46252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b="1" dirty="0">
                <a:solidFill>
                  <a:schemeClr val="bg1"/>
                </a:solidFill>
              </a:rPr>
              <a:t>Know-How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08808A-8672-4003-828A-6AD20171B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0980" y="559310"/>
            <a:ext cx="3314846" cy="27397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D57F47-2F66-4009-9932-BBB987BA9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0980" y="3690257"/>
            <a:ext cx="3314846" cy="26851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0B702E-17DF-415D-A958-F7D48898F838}"/>
              </a:ext>
            </a:extLst>
          </p:cNvPr>
          <p:cNvSpPr txBox="1"/>
          <p:nvPr/>
        </p:nvSpPr>
        <p:spPr>
          <a:xfrm>
            <a:off x="547398" y="6512767"/>
            <a:ext cx="3776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solidFill>
                  <a:schemeClr val="bg1"/>
                </a:solidFill>
              </a:rPr>
              <a:t>World Economic Forum – The Future of Jobs Report, 2018</a:t>
            </a:r>
          </a:p>
        </p:txBody>
      </p:sp>
    </p:spTree>
    <p:extLst>
      <p:ext uri="{BB962C8B-B14F-4D97-AF65-F5344CB8AC3E}">
        <p14:creationId xmlns:p14="http://schemas.microsoft.com/office/powerpoint/2010/main" val="371869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2B1AF043-F699-40EC-B850-D8C5F99A67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" t="2994" r="2366" b="3265"/>
          <a:stretch/>
        </p:blipFill>
        <p:spPr>
          <a:xfrm>
            <a:off x="0" y="-32658"/>
            <a:ext cx="12205334" cy="68906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8A79EE-81F4-4BB7-B5D2-7336A2EB898C}"/>
              </a:ext>
            </a:extLst>
          </p:cNvPr>
          <p:cNvSpPr txBox="1"/>
          <p:nvPr/>
        </p:nvSpPr>
        <p:spPr>
          <a:xfrm>
            <a:off x="1001714" y="385943"/>
            <a:ext cx="457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Let’s</a:t>
            </a:r>
          </a:p>
          <a:p>
            <a:r>
              <a:rPr lang="en-AU" sz="6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bring it </a:t>
            </a:r>
          </a:p>
          <a:p>
            <a:r>
              <a:rPr lang="en-AU" sz="6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together</a:t>
            </a:r>
          </a:p>
        </p:txBody>
      </p:sp>
    </p:spTree>
    <p:extLst>
      <p:ext uri="{BB962C8B-B14F-4D97-AF65-F5344CB8AC3E}">
        <p14:creationId xmlns:p14="http://schemas.microsoft.com/office/powerpoint/2010/main" val="3356841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rst Jumper">
            <a:hlinkClick r:id="" action="ppaction://media"/>
            <a:extLst>
              <a:ext uri="{FF2B5EF4-FFF2-40B4-BE49-F238E27FC236}">
                <a16:creationId xmlns:a16="http://schemas.microsoft.com/office/drawing/2014/main" id="{04E7BC4F-4FD3-443C-A8BB-36A9FB198B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061" y="719091"/>
            <a:ext cx="9067060" cy="510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1F57BD0-1439-454A-928B-D89E2D0BA6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" t="3495" r="3245" b="87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4B579A-4A9D-4FE6-AA3F-21DA7153B8BB}"/>
              </a:ext>
            </a:extLst>
          </p:cNvPr>
          <p:cNvSpPr txBox="1"/>
          <p:nvPr/>
        </p:nvSpPr>
        <p:spPr>
          <a:xfrm>
            <a:off x="1405931" y="1141776"/>
            <a:ext cx="457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67668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ump For Craig">
            <a:hlinkClick r:id="" action="ppaction://media"/>
            <a:extLst>
              <a:ext uri="{FF2B5EF4-FFF2-40B4-BE49-F238E27FC236}">
                <a16:creationId xmlns:a16="http://schemas.microsoft.com/office/drawing/2014/main" id="{33552B27-8408-4643-BE1F-6942A0BCA3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9973" y="1001235"/>
            <a:ext cx="8632054" cy="485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1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55f3b30-a1a6-43f9-ae3b-08cceae43468">
      <UserInfo>
        <DisplayName>Craig Robertson</DisplayName>
        <AccountId>14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5E84B0F1C6B645AB511D21BD676FEF" ma:contentTypeVersion="10" ma:contentTypeDescription="Create a new document." ma:contentTypeScope="" ma:versionID="2dc49aa4c1bf3a27babc2c999dbe28d1">
  <xsd:schema xmlns:xsd="http://www.w3.org/2001/XMLSchema" xmlns:xs="http://www.w3.org/2001/XMLSchema" xmlns:p="http://schemas.microsoft.com/office/2006/metadata/properties" xmlns:ns2="75cd77e4-c44c-43a3-9481-492cdcfd1d93" xmlns:ns3="255f3b30-a1a6-43f9-ae3b-08cceae43468" targetNamespace="http://schemas.microsoft.com/office/2006/metadata/properties" ma:root="true" ma:fieldsID="300b3f8fdb18130987fb3215d5623637" ns2:_="" ns3:_="">
    <xsd:import namespace="75cd77e4-c44c-43a3-9481-492cdcfd1d93"/>
    <xsd:import namespace="255f3b30-a1a6-43f9-ae3b-08cceae434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cd77e4-c44c-43a3-9481-492cdcfd1d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5f3b30-a1a6-43f9-ae3b-08cceae4346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3B0ADFF-97A7-43DB-8FA8-D2B1FC10DA96}">
  <ds:schemaRefs>
    <ds:schemaRef ds:uri="75cd77e4-c44c-43a3-9481-492cdcfd1d93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255f3b30-a1a6-43f9-ae3b-08cceae43468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FA85ADA-E15F-4A14-A223-954FFA5C85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cd77e4-c44c-43a3-9481-492cdcfd1d93"/>
    <ds:schemaRef ds:uri="255f3b30-a1a6-43f9-ae3b-08cceae434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C348642-9DB6-4287-B7DA-3243E81E3A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70</Words>
  <Application>Microsoft Office PowerPoint</Application>
  <PresentationFormat>Widescreen</PresentationFormat>
  <Paragraphs>23</Paragraphs>
  <Slides>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Segoe UI Black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Melinda Fischer</dc:creator>
  <cp:lastModifiedBy>Craig Robertson</cp:lastModifiedBy>
  <cp:revision>2</cp:revision>
  <dcterms:created xsi:type="dcterms:W3CDTF">2019-10-09T00:58:05Z</dcterms:created>
  <dcterms:modified xsi:type="dcterms:W3CDTF">2019-10-13T11:20:57Z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0x010100A55E84B0F1C6B645AB511D21BD676FEF</vt:lpwstr>
  </property>
  <property fmtid="{D5CDD505-2E9C-101B-9397-08002B2CF9AE}" pid="3" name="TaxKeyword">
    <vt:lpwstr/>
  </property>
</Properties>
</file>